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Default Extension="fntdata" ContentType="application/x-fontdata"/>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8"/>
  </p:notesMasterIdLst>
  <p:sldIdLst>
    <p:sldId id="444" r:id="rId2"/>
    <p:sldId id="443" r:id="rId3"/>
    <p:sldId id="352" r:id="rId4"/>
    <p:sldId id="353" r:id="rId5"/>
    <p:sldId id="354" r:id="rId6"/>
    <p:sldId id="355" r:id="rId7"/>
    <p:sldId id="356" r:id="rId8"/>
    <p:sldId id="357" r:id="rId9"/>
    <p:sldId id="358" r:id="rId10"/>
    <p:sldId id="359" r:id="rId11"/>
    <p:sldId id="360" r:id="rId12"/>
    <p:sldId id="361" r:id="rId13"/>
    <p:sldId id="363" r:id="rId14"/>
    <p:sldId id="437" r:id="rId15"/>
    <p:sldId id="438" r:id="rId16"/>
    <p:sldId id="364" r:id="rId17"/>
    <p:sldId id="365" r:id="rId18"/>
    <p:sldId id="439" r:id="rId19"/>
    <p:sldId id="366" r:id="rId20"/>
    <p:sldId id="367" r:id="rId21"/>
    <p:sldId id="369" r:id="rId22"/>
    <p:sldId id="370" r:id="rId23"/>
    <p:sldId id="375" r:id="rId24"/>
    <p:sldId id="376" r:id="rId25"/>
    <p:sldId id="379" r:id="rId26"/>
    <p:sldId id="380" r:id="rId27"/>
    <p:sldId id="382" r:id="rId28"/>
    <p:sldId id="383" r:id="rId29"/>
    <p:sldId id="385" r:id="rId30"/>
    <p:sldId id="386" r:id="rId31"/>
    <p:sldId id="387" r:id="rId32"/>
    <p:sldId id="388" r:id="rId33"/>
    <p:sldId id="389" r:id="rId34"/>
    <p:sldId id="390" r:id="rId35"/>
    <p:sldId id="391" r:id="rId36"/>
    <p:sldId id="440" r:id="rId37"/>
    <p:sldId id="392" r:id="rId38"/>
    <p:sldId id="393" r:id="rId39"/>
    <p:sldId id="394" r:id="rId40"/>
    <p:sldId id="395" r:id="rId41"/>
    <p:sldId id="396" r:id="rId42"/>
    <p:sldId id="397" r:id="rId43"/>
    <p:sldId id="398" r:id="rId44"/>
    <p:sldId id="399" r:id="rId45"/>
    <p:sldId id="400" r:id="rId46"/>
    <p:sldId id="401" r:id="rId47"/>
    <p:sldId id="441" r:id="rId48"/>
    <p:sldId id="403" r:id="rId49"/>
    <p:sldId id="404" r:id="rId50"/>
    <p:sldId id="405" r:id="rId51"/>
    <p:sldId id="407" r:id="rId52"/>
    <p:sldId id="408" r:id="rId53"/>
    <p:sldId id="409" r:id="rId54"/>
    <p:sldId id="410" r:id="rId55"/>
    <p:sldId id="412" r:id="rId56"/>
    <p:sldId id="414" r:id="rId57"/>
    <p:sldId id="416" r:id="rId58"/>
    <p:sldId id="418" r:id="rId59"/>
    <p:sldId id="419" r:id="rId60"/>
    <p:sldId id="420" r:id="rId61"/>
    <p:sldId id="421" r:id="rId62"/>
    <p:sldId id="422" r:id="rId63"/>
    <p:sldId id="423" r:id="rId64"/>
    <p:sldId id="442" r:id="rId65"/>
    <p:sldId id="425" r:id="rId66"/>
    <p:sldId id="426" r:id="rId67"/>
    <p:sldId id="427" r:id="rId68"/>
    <p:sldId id="428" r:id="rId69"/>
    <p:sldId id="429" r:id="rId70"/>
    <p:sldId id="430" r:id="rId71"/>
    <p:sldId id="431" r:id="rId72"/>
    <p:sldId id="432" r:id="rId73"/>
    <p:sldId id="433" r:id="rId74"/>
    <p:sldId id="434" r:id="rId75"/>
    <p:sldId id="435" r:id="rId76"/>
    <p:sldId id="436" r:id="rId77"/>
  </p:sldIdLst>
  <p:sldSz cx="13411200" cy="10058400"/>
  <p:notesSz cx="7772400" cy="10058400"/>
  <p:embeddedFontLst>
    <p:embeddedFont>
      <p:font typeface="Tahoma" panose="020B0604030504040204" pitchFamily="34" charset="0"/>
      <p:regular r:id="rId79"/>
      <p:bold r:id="rId80"/>
    </p:embeddedFont>
    <p:embeddedFont>
      <p:font typeface="Calibri" panose="020F0502020204030204" pitchFamily="34" charset="0"/>
      <p:regular r:id="rId81"/>
      <p:bold r:id="rId82"/>
      <p:italic r:id="rId83"/>
      <p:boldItalic r:id="rId84"/>
    </p:embeddedFont>
  </p:embeddedFontLst>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372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504" autoAdjust="0"/>
  </p:normalViewPr>
  <p:slideViewPr>
    <p:cSldViewPr>
      <p:cViewPr varScale="1">
        <p:scale>
          <a:sx n="49" d="100"/>
          <a:sy n="49" d="100"/>
        </p:scale>
        <p:origin x="1920" y="36"/>
      </p:cViewPr>
      <p:guideLst>
        <p:guide orient="horz" pos="2880"/>
        <p:guide pos="372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1.fntdata"/><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4.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2.fntdata"/><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5.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DCB93C24-0263-45B8-8037-1AF4E7037903}" type="datetimeFigureOut">
              <a:rPr lang="es-AR" smtClean="0"/>
              <a:t>16/8/2021</a:t>
            </a:fld>
            <a:endParaRPr lang="es-AR"/>
          </a:p>
        </p:txBody>
      </p:sp>
      <p:sp>
        <p:nvSpPr>
          <p:cNvPr id="4" name="Marcador de imagen de diapositiva 3"/>
          <p:cNvSpPr>
            <a:spLocks noGrp="1" noRot="1" noChangeAspect="1"/>
          </p:cNvSpPr>
          <p:nvPr>
            <p:ph type="sldImg" idx="2"/>
          </p:nvPr>
        </p:nvSpPr>
        <p:spPr>
          <a:xfrm>
            <a:off x="1624013" y="1257300"/>
            <a:ext cx="4524375" cy="3394075"/>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Marcador de pie de página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8425FC64-D838-4086-A835-B1BB813E54AE}" type="slidenum">
              <a:rPr lang="es-AR" smtClean="0"/>
              <a:t>‹Nº›</a:t>
            </a:fld>
            <a:endParaRPr lang="es-AR"/>
          </a:p>
        </p:txBody>
      </p:sp>
    </p:spTree>
    <p:extLst>
      <p:ext uri="{BB962C8B-B14F-4D97-AF65-F5344CB8AC3E}">
        <p14:creationId xmlns:p14="http://schemas.microsoft.com/office/powerpoint/2010/main" val="1056451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02260" marR="659130" indent="-289560">
              <a:lnSpc>
                <a:spcPct val="103600"/>
              </a:lnSpc>
              <a:spcBef>
                <a:spcPts val="865"/>
              </a:spcBef>
              <a:buAutoNum type="arabicPeriod"/>
              <a:tabLst>
                <a:tab pos="301625" algn="l"/>
                <a:tab pos="302260" algn="l"/>
              </a:tabLst>
            </a:pPr>
            <a:r>
              <a:rPr lang="es-AR" sz="1400" b="1" spc="-5" dirty="0" smtClean="0">
                <a:latin typeface="Arial"/>
                <a:cs typeface="Arial"/>
              </a:rPr>
              <a:t>Especificaciones</a:t>
            </a:r>
            <a:r>
              <a:rPr lang="es-AR" sz="1400" b="1" spc="-10" dirty="0" smtClean="0">
                <a:latin typeface="Arial"/>
                <a:cs typeface="Arial"/>
              </a:rPr>
              <a:t> </a:t>
            </a:r>
            <a:r>
              <a:rPr lang="es-AR" sz="1400" b="1" dirty="0" smtClean="0">
                <a:latin typeface="Arial"/>
                <a:cs typeface="Arial"/>
              </a:rPr>
              <a:t>y</a:t>
            </a:r>
            <a:r>
              <a:rPr lang="es-AR" sz="1400" b="1" spc="-10" dirty="0" smtClean="0">
                <a:latin typeface="Arial"/>
                <a:cs typeface="Arial"/>
              </a:rPr>
              <a:t> </a:t>
            </a:r>
            <a:r>
              <a:rPr lang="es-AR" sz="1400" b="1" spc="-5" dirty="0" smtClean="0">
                <a:latin typeface="Arial"/>
                <a:cs typeface="Arial"/>
              </a:rPr>
              <a:t>pruebas</a:t>
            </a:r>
            <a:r>
              <a:rPr lang="es-AR" sz="1400" b="1" spc="10" dirty="0" smtClean="0">
                <a:latin typeface="Arial"/>
                <a:cs typeface="Arial"/>
              </a:rPr>
              <a:t> </a:t>
            </a:r>
            <a:r>
              <a:rPr lang="es-AR" sz="1400" b="1" spc="-5" dirty="0" smtClean="0">
                <a:latin typeface="Arial"/>
                <a:cs typeface="Arial"/>
              </a:rPr>
              <a:t>eléctricas</a:t>
            </a:r>
            <a:r>
              <a:rPr lang="es-AR" sz="1400" b="1" spc="10" dirty="0" smtClean="0">
                <a:latin typeface="Arial"/>
                <a:cs typeface="Arial"/>
              </a:rPr>
              <a:t> </a:t>
            </a:r>
            <a:r>
              <a:rPr lang="es-AR" sz="1400" b="1" spc="-5" dirty="0" smtClean="0">
                <a:latin typeface="Arial"/>
                <a:cs typeface="Arial"/>
              </a:rPr>
              <a:t>de</a:t>
            </a:r>
            <a:r>
              <a:rPr lang="es-AR" sz="1400" b="1" spc="20" dirty="0" smtClean="0">
                <a:latin typeface="Arial"/>
                <a:cs typeface="Arial"/>
              </a:rPr>
              <a:t> </a:t>
            </a:r>
            <a:r>
              <a:rPr lang="es-AR" sz="1400" b="1" spc="-5" dirty="0" smtClean="0">
                <a:latin typeface="Arial"/>
                <a:cs typeface="Arial"/>
              </a:rPr>
              <a:t>mantenimiento</a:t>
            </a:r>
            <a:r>
              <a:rPr lang="es-AR" sz="1400" b="1" spc="5" dirty="0" smtClean="0">
                <a:latin typeface="Arial"/>
                <a:cs typeface="Arial"/>
              </a:rPr>
              <a:t> </a:t>
            </a:r>
            <a:r>
              <a:rPr lang="es-AR" sz="1400" b="1" dirty="0" smtClean="0">
                <a:latin typeface="Arial"/>
                <a:cs typeface="Arial"/>
              </a:rPr>
              <a:t>en </a:t>
            </a:r>
            <a:r>
              <a:rPr lang="es-AR" sz="1400" b="1" spc="-375" dirty="0" smtClean="0">
                <a:latin typeface="Arial"/>
                <a:cs typeface="Arial"/>
              </a:rPr>
              <a:t> </a:t>
            </a:r>
            <a:r>
              <a:rPr lang="es-AR" sz="1400" b="1" spc="-5" dirty="0" smtClean="0">
                <a:latin typeface="Arial"/>
                <a:cs typeface="Arial"/>
              </a:rPr>
              <a:t>transformadores</a:t>
            </a:r>
            <a:r>
              <a:rPr lang="es-AR" sz="1400" b="1" spc="-15" dirty="0" smtClean="0">
                <a:latin typeface="Arial"/>
                <a:cs typeface="Arial"/>
              </a:rPr>
              <a:t> </a:t>
            </a:r>
            <a:r>
              <a:rPr lang="es-AR" sz="1400" b="1" spc="-5" dirty="0" smtClean="0">
                <a:latin typeface="Arial"/>
                <a:cs typeface="Arial"/>
              </a:rPr>
              <a:t>de</a:t>
            </a:r>
            <a:r>
              <a:rPr lang="es-AR" sz="1400" b="1" spc="5" dirty="0" smtClean="0">
                <a:latin typeface="Arial"/>
                <a:cs typeface="Arial"/>
              </a:rPr>
              <a:t> </a:t>
            </a:r>
            <a:r>
              <a:rPr lang="es-AR" sz="1400" b="1" spc="-5" dirty="0" smtClean="0">
                <a:latin typeface="Arial"/>
                <a:cs typeface="Arial"/>
              </a:rPr>
              <a:t>potencia.</a:t>
            </a:r>
            <a:endParaRPr lang="es-AR" sz="1400" dirty="0" smtClean="0">
              <a:latin typeface="Arial"/>
              <a:cs typeface="Arial"/>
            </a:endParaRPr>
          </a:p>
          <a:p>
            <a:pPr>
              <a:spcBef>
                <a:spcPts val="15"/>
              </a:spcBef>
              <a:buFont typeface="Arial"/>
              <a:buAutoNum type="arabicPeriod"/>
            </a:pPr>
            <a:endParaRPr lang="es-AR" sz="1550" dirty="0" smtClean="0">
              <a:latin typeface="Arial"/>
              <a:cs typeface="Arial"/>
            </a:endParaRPr>
          </a:p>
          <a:p>
            <a:pPr marL="469265" lvl="1" indent="-457200" algn="just">
              <a:buAutoNum type="arabicPeriod"/>
              <a:tabLst>
                <a:tab pos="469900" algn="l"/>
              </a:tabLst>
            </a:pPr>
            <a:r>
              <a:rPr lang="es-AR" sz="1400" b="1" dirty="0" smtClean="0">
                <a:latin typeface="Arial"/>
                <a:cs typeface="Arial"/>
              </a:rPr>
              <a:t>Objeto</a:t>
            </a:r>
            <a:r>
              <a:rPr lang="es-AR" sz="1400" b="1" spc="-10" dirty="0" smtClean="0">
                <a:latin typeface="Arial"/>
                <a:cs typeface="Arial"/>
              </a:rPr>
              <a:t> </a:t>
            </a:r>
            <a:r>
              <a:rPr lang="es-AR" sz="1400" b="1" spc="-5" dirty="0" smtClean="0">
                <a:latin typeface="Arial"/>
                <a:cs typeface="Arial"/>
              </a:rPr>
              <a:t>De</a:t>
            </a:r>
            <a:r>
              <a:rPr lang="es-AR" sz="1400" b="1" spc="-15" dirty="0" smtClean="0">
                <a:latin typeface="Arial"/>
                <a:cs typeface="Arial"/>
              </a:rPr>
              <a:t> </a:t>
            </a:r>
            <a:r>
              <a:rPr lang="es-AR" sz="1400" b="1" spc="-5" dirty="0" smtClean="0">
                <a:latin typeface="Arial"/>
                <a:cs typeface="Arial"/>
              </a:rPr>
              <a:t>La</a:t>
            </a:r>
            <a:r>
              <a:rPr lang="es-AR" sz="1400" b="1" dirty="0" smtClean="0">
                <a:latin typeface="Arial"/>
                <a:cs typeface="Arial"/>
              </a:rPr>
              <a:t> </a:t>
            </a:r>
            <a:r>
              <a:rPr lang="es-AR" sz="1400" b="1" spc="-5" dirty="0" smtClean="0">
                <a:latin typeface="Arial"/>
                <a:cs typeface="Arial"/>
              </a:rPr>
              <a:t>Especificación</a:t>
            </a:r>
            <a:endParaRPr lang="es-AR" sz="1400" dirty="0" smtClean="0">
              <a:latin typeface="Arial"/>
              <a:cs typeface="Arial"/>
            </a:endParaRPr>
          </a:p>
          <a:p>
            <a:pPr marL="12700" marR="5080" algn="just">
              <a:lnSpc>
                <a:spcPct val="143600"/>
              </a:lnSpc>
              <a:spcBef>
                <a:spcPts val="204"/>
              </a:spcBef>
            </a:pPr>
            <a:r>
              <a:rPr lang="es-AR" sz="1400" dirty="0" smtClean="0">
                <a:latin typeface="Arial"/>
                <a:cs typeface="Arial"/>
              </a:rPr>
              <a:t>El </a:t>
            </a:r>
            <a:r>
              <a:rPr lang="es-AR" sz="1400" spc="-5" dirty="0" smtClean="0">
                <a:latin typeface="Arial"/>
                <a:cs typeface="Arial"/>
              </a:rPr>
              <a:t>propósito </a:t>
            </a:r>
            <a:r>
              <a:rPr lang="es-AR" sz="1400" spc="-10" dirty="0" smtClean="0">
                <a:latin typeface="Arial"/>
                <a:cs typeface="Arial"/>
              </a:rPr>
              <a:t>de </a:t>
            </a:r>
            <a:r>
              <a:rPr lang="es-AR" sz="1400" spc="-5" dirty="0" smtClean="0">
                <a:latin typeface="Arial"/>
                <a:cs typeface="Arial"/>
              </a:rPr>
              <a:t>las especificaciones para </a:t>
            </a:r>
            <a:r>
              <a:rPr lang="es-AR" sz="1400" dirty="0" smtClean="0">
                <a:latin typeface="Arial"/>
                <a:cs typeface="Arial"/>
              </a:rPr>
              <a:t>un </a:t>
            </a:r>
            <a:r>
              <a:rPr lang="es-AR" sz="1400" spc="-5" dirty="0" smtClean="0">
                <a:latin typeface="Arial"/>
                <a:cs typeface="Arial"/>
              </a:rPr>
              <a:t>transformador </a:t>
            </a:r>
            <a:r>
              <a:rPr lang="es-AR" sz="1400" dirty="0" smtClean="0">
                <a:latin typeface="Arial"/>
                <a:cs typeface="Arial"/>
              </a:rPr>
              <a:t>de </a:t>
            </a:r>
            <a:r>
              <a:rPr lang="es-AR" sz="1400" spc="-5" dirty="0" smtClean="0">
                <a:latin typeface="Arial"/>
                <a:cs typeface="Arial"/>
              </a:rPr>
              <a:t>potencia </a:t>
            </a:r>
            <a:r>
              <a:rPr lang="es-AR" sz="1400" spc="-10" dirty="0" smtClean="0">
                <a:latin typeface="Arial"/>
                <a:cs typeface="Arial"/>
              </a:rPr>
              <a:t>es </a:t>
            </a:r>
            <a:r>
              <a:rPr lang="es-AR" sz="1400" spc="-5" dirty="0" smtClean="0">
                <a:latin typeface="Arial"/>
                <a:cs typeface="Arial"/>
              </a:rPr>
              <a:t> establecer</a:t>
            </a:r>
            <a:r>
              <a:rPr lang="es-AR" sz="1400" dirty="0" smtClean="0">
                <a:latin typeface="Arial"/>
                <a:cs typeface="Arial"/>
              </a:rPr>
              <a:t> </a:t>
            </a:r>
            <a:r>
              <a:rPr lang="es-AR" sz="1400" spc="-5" dirty="0" smtClean="0">
                <a:latin typeface="Arial"/>
                <a:cs typeface="Arial"/>
              </a:rPr>
              <a:t>las</a:t>
            </a:r>
            <a:r>
              <a:rPr lang="es-AR" sz="1400" dirty="0" smtClean="0">
                <a:latin typeface="Arial"/>
                <a:cs typeface="Arial"/>
              </a:rPr>
              <a:t> </a:t>
            </a:r>
            <a:r>
              <a:rPr lang="es-AR" sz="1400" spc="-5" dirty="0" smtClean="0">
                <a:latin typeface="Arial"/>
                <a:cs typeface="Arial"/>
              </a:rPr>
              <a:t>condiciones</a:t>
            </a:r>
            <a:r>
              <a:rPr lang="es-AR" sz="1400" dirty="0" smtClean="0">
                <a:latin typeface="Arial"/>
                <a:cs typeface="Arial"/>
              </a:rPr>
              <a:t> </a:t>
            </a:r>
            <a:r>
              <a:rPr lang="es-AR" sz="1400" spc="-5" dirty="0" smtClean="0">
                <a:latin typeface="Arial"/>
                <a:cs typeface="Arial"/>
              </a:rPr>
              <a:t>técnicas</a:t>
            </a:r>
            <a:r>
              <a:rPr lang="es-AR" sz="1400" dirty="0" smtClean="0">
                <a:latin typeface="Arial"/>
                <a:cs typeface="Arial"/>
              </a:rPr>
              <a:t> </a:t>
            </a:r>
            <a:r>
              <a:rPr lang="es-AR" sz="1400" spc="-5" dirty="0" smtClean="0">
                <a:latin typeface="Arial"/>
                <a:cs typeface="Arial"/>
              </a:rPr>
              <a:t>generales</a:t>
            </a:r>
            <a:r>
              <a:rPr lang="es-AR" sz="1400" dirty="0" smtClean="0">
                <a:latin typeface="Arial"/>
                <a:cs typeface="Arial"/>
              </a:rPr>
              <a:t> que</a:t>
            </a:r>
            <a:r>
              <a:rPr lang="es-AR" sz="1400" spc="5" dirty="0" smtClean="0">
                <a:latin typeface="Arial"/>
                <a:cs typeface="Arial"/>
              </a:rPr>
              <a:t> </a:t>
            </a:r>
            <a:r>
              <a:rPr lang="es-AR" sz="1400" spc="-5" dirty="0" smtClean="0">
                <a:latin typeface="Arial"/>
                <a:cs typeface="Arial"/>
              </a:rPr>
              <a:t>deberá</a:t>
            </a:r>
            <a:r>
              <a:rPr lang="es-AR" sz="1400" dirty="0" smtClean="0">
                <a:latin typeface="Arial"/>
                <a:cs typeface="Arial"/>
              </a:rPr>
              <a:t> </a:t>
            </a:r>
            <a:r>
              <a:rPr lang="es-AR" sz="1400" spc="-5" dirty="0" smtClean="0">
                <a:latin typeface="Arial"/>
                <a:cs typeface="Arial"/>
              </a:rPr>
              <a:t>cumplir</a:t>
            </a:r>
            <a:r>
              <a:rPr lang="es-AR" sz="1400" dirty="0" smtClean="0">
                <a:latin typeface="Arial"/>
                <a:cs typeface="Arial"/>
              </a:rPr>
              <a:t> </a:t>
            </a:r>
            <a:r>
              <a:rPr lang="es-AR" sz="1400" spc="-5" dirty="0" smtClean="0">
                <a:latin typeface="Arial"/>
                <a:cs typeface="Arial"/>
              </a:rPr>
              <a:t>este </a:t>
            </a:r>
            <a:r>
              <a:rPr lang="es-AR" sz="1400" spc="-375" dirty="0" smtClean="0">
                <a:latin typeface="Arial"/>
                <a:cs typeface="Arial"/>
              </a:rPr>
              <a:t> </a:t>
            </a:r>
            <a:r>
              <a:rPr lang="es-AR" sz="1400" dirty="0" smtClean="0">
                <a:latin typeface="Arial"/>
                <a:cs typeface="Arial"/>
              </a:rPr>
              <a:t>equipo</a:t>
            </a:r>
            <a:r>
              <a:rPr lang="es-AR" sz="1400" spc="-15" dirty="0" smtClean="0">
                <a:latin typeface="Arial"/>
                <a:cs typeface="Arial"/>
              </a:rPr>
              <a:t> </a:t>
            </a:r>
            <a:r>
              <a:rPr lang="es-AR" sz="1400" dirty="0" smtClean="0">
                <a:latin typeface="Arial"/>
                <a:cs typeface="Arial"/>
              </a:rPr>
              <a:t>de</a:t>
            </a:r>
            <a:r>
              <a:rPr lang="es-AR" sz="1400" spc="-25" dirty="0" smtClean="0">
                <a:latin typeface="Arial"/>
                <a:cs typeface="Arial"/>
              </a:rPr>
              <a:t> </a:t>
            </a:r>
            <a:r>
              <a:rPr lang="es-AR" sz="1400" dirty="0" smtClean="0">
                <a:latin typeface="Arial"/>
                <a:cs typeface="Arial"/>
              </a:rPr>
              <a:t>acuerdo</a:t>
            </a:r>
            <a:r>
              <a:rPr lang="es-AR" sz="1400" spc="-30" dirty="0" smtClean="0">
                <a:latin typeface="Arial"/>
                <a:cs typeface="Arial"/>
              </a:rPr>
              <a:t> </a:t>
            </a:r>
            <a:r>
              <a:rPr lang="es-AR" sz="1400" dirty="0" smtClean="0">
                <a:latin typeface="Arial"/>
                <a:cs typeface="Arial"/>
              </a:rPr>
              <a:t>a</a:t>
            </a:r>
            <a:r>
              <a:rPr lang="es-AR" sz="1400" spc="-15" dirty="0" smtClean="0">
                <a:latin typeface="Arial"/>
                <a:cs typeface="Arial"/>
              </a:rPr>
              <a:t> </a:t>
            </a:r>
            <a:r>
              <a:rPr lang="es-AR" sz="1400" dirty="0" smtClean="0">
                <a:latin typeface="Arial"/>
                <a:cs typeface="Arial"/>
              </a:rPr>
              <a:t>los</a:t>
            </a:r>
            <a:r>
              <a:rPr lang="es-AR" sz="1400" spc="-20" dirty="0" smtClean="0">
                <a:latin typeface="Arial"/>
                <a:cs typeface="Arial"/>
              </a:rPr>
              <a:t> </a:t>
            </a:r>
            <a:r>
              <a:rPr lang="es-AR" sz="1400" spc="-5" dirty="0" smtClean="0">
                <a:latin typeface="Arial"/>
                <a:cs typeface="Arial"/>
              </a:rPr>
              <a:t>requerimientos</a:t>
            </a:r>
            <a:r>
              <a:rPr lang="es-AR" sz="1400" spc="-10" dirty="0" smtClean="0">
                <a:latin typeface="Arial"/>
                <a:cs typeface="Arial"/>
              </a:rPr>
              <a:t> </a:t>
            </a:r>
            <a:r>
              <a:rPr lang="es-AR" sz="1400" dirty="0" smtClean="0">
                <a:latin typeface="Arial"/>
                <a:cs typeface="Arial"/>
              </a:rPr>
              <a:t>del</a:t>
            </a:r>
            <a:r>
              <a:rPr lang="es-AR" sz="1400" spc="-25" dirty="0" smtClean="0">
                <a:latin typeface="Arial"/>
                <a:cs typeface="Arial"/>
              </a:rPr>
              <a:t> </a:t>
            </a:r>
            <a:r>
              <a:rPr lang="es-AR" sz="1400" spc="-5" dirty="0" smtClean="0">
                <a:latin typeface="Arial"/>
                <a:cs typeface="Arial"/>
              </a:rPr>
              <a:t>sistema</a:t>
            </a:r>
            <a:r>
              <a:rPr lang="es-AR" sz="1400" spc="-15" dirty="0" smtClean="0">
                <a:latin typeface="Arial"/>
                <a:cs typeface="Arial"/>
              </a:rPr>
              <a:t> </a:t>
            </a:r>
            <a:r>
              <a:rPr lang="es-AR" sz="1400" dirty="0" smtClean="0">
                <a:latin typeface="Arial"/>
                <a:cs typeface="Arial"/>
              </a:rPr>
              <a:t>de</a:t>
            </a:r>
            <a:r>
              <a:rPr lang="es-AR" sz="1400" spc="-25" dirty="0" smtClean="0">
                <a:latin typeface="Arial"/>
                <a:cs typeface="Arial"/>
              </a:rPr>
              <a:t> </a:t>
            </a:r>
            <a:r>
              <a:rPr lang="es-AR" sz="1400" spc="-5" dirty="0" smtClean="0">
                <a:latin typeface="Arial"/>
                <a:cs typeface="Arial"/>
              </a:rPr>
              <a:t>eléctrico</a:t>
            </a:r>
            <a:r>
              <a:rPr lang="es-AR" sz="1400" spc="-25" dirty="0" smtClean="0">
                <a:latin typeface="Arial"/>
                <a:cs typeface="Arial"/>
              </a:rPr>
              <a:t> </a:t>
            </a:r>
            <a:r>
              <a:rPr lang="es-AR" sz="1400" dirty="0" smtClean="0">
                <a:latin typeface="Arial"/>
                <a:cs typeface="Arial"/>
              </a:rPr>
              <a:t>de</a:t>
            </a:r>
            <a:r>
              <a:rPr lang="es-AR" sz="1400" spc="-15" dirty="0" smtClean="0">
                <a:latin typeface="Arial"/>
                <a:cs typeface="Arial"/>
              </a:rPr>
              <a:t> </a:t>
            </a:r>
            <a:r>
              <a:rPr lang="es-AR" sz="1400" spc="-5" dirty="0" smtClean="0">
                <a:latin typeface="Arial"/>
                <a:cs typeface="Arial"/>
              </a:rPr>
              <a:t>potencia </a:t>
            </a:r>
            <a:r>
              <a:rPr lang="es-AR" sz="1400" spc="-375" dirty="0" smtClean="0">
                <a:latin typeface="Arial"/>
                <a:cs typeface="Arial"/>
              </a:rPr>
              <a:t> </a:t>
            </a:r>
            <a:r>
              <a:rPr lang="es-AR" sz="1400" dirty="0" smtClean="0">
                <a:latin typeface="Arial"/>
                <a:cs typeface="Arial"/>
              </a:rPr>
              <a:t>donde</a:t>
            </a:r>
            <a:r>
              <a:rPr lang="es-AR" sz="1400" spc="5" dirty="0" smtClean="0">
                <a:latin typeface="Arial"/>
                <a:cs typeface="Arial"/>
              </a:rPr>
              <a:t> </a:t>
            </a:r>
            <a:r>
              <a:rPr lang="es-AR" sz="1400" dirty="0" smtClean="0">
                <a:latin typeface="Arial"/>
                <a:cs typeface="Arial"/>
              </a:rPr>
              <a:t>será</a:t>
            </a:r>
            <a:r>
              <a:rPr lang="es-AR" sz="1400" spc="5" dirty="0" smtClean="0">
                <a:latin typeface="Arial"/>
                <a:cs typeface="Arial"/>
              </a:rPr>
              <a:t> </a:t>
            </a:r>
            <a:r>
              <a:rPr lang="es-AR" sz="1400" spc="-5" dirty="0" smtClean="0">
                <a:latin typeface="Arial"/>
                <a:cs typeface="Arial"/>
              </a:rPr>
              <a:t>instalado,</a:t>
            </a:r>
            <a:r>
              <a:rPr lang="es-AR" sz="1400" dirty="0" smtClean="0">
                <a:latin typeface="Arial"/>
                <a:cs typeface="Arial"/>
              </a:rPr>
              <a:t> y</a:t>
            </a:r>
            <a:r>
              <a:rPr lang="es-AR" sz="1400" spc="5" dirty="0" smtClean="0">
                <a:latin typeface="Arial"/>
                <a:cs typeface="Arial"/>
              </a:rPr>
              <a:t> </a:t>
            </a:r>
            <a:r>
              <a:rPr lang="es-AR" sz="1400" spc="-10" dirty="0" smtClean="0">
                <a:latin typeface="Arial"/>
                <a:cs typeface="Arial"/>
              </a:rPr>
              <a:t>cuya</a:t>
            </a:r>
            <a:r>
              <a:rPr lang="es-AR" sz="1400" spc="-5" dirty="0" smtClean="0">
                <a:latin typeface="Arial"/>
                <a:cs typeface="Arial"/>
              </a:rPr>
              <a:t> construcción</a:t>
            </a:r>
            <a:r>
              <a:rPr lang="es-AR" sz="1400" dirty="0" smtClean="0">
                <a:latin typeface="Arial"/>
                <a:cs typeface="Arial"/>
              </a:rPr>
              <a:t> </a:t>
            </a:r>
            <a:r>
              <a:rPr lang="es-AR" sz="1400" spc="-5" dirty="0" smtClean="0">
                <a:latin typeface="Arial"/>
                <a:cs typeface="Arial"/>
              </a:rPr>
              <a:t>deberá</a:t>
            </a:r>
            <a:r>
              <a:rPr lang="es-AR" sz="1400" dirty="0" smtClean="0">
                <a:latin typeface="Arial"/>
                <a:cs typeface="Arial"/>
              </a:rPr>
              <a:t> </a:t>
            </a:r>
            <a:r>
              <a:rPr lang="es-AR" sz="1400" spc="-5" dirty="0" smtClean="0">
                <a:latin typeface="Arial"/>
                <a:cs typeface="Arial"/>
              </a:rPr>
              <a:t>realizarse</a:t>
            </a:r>
            <a:r>
              <a:rPr lang="es-AR" sz="1400" dirty="0" smtClean="0">
                <a:latin typeface="Arial"/>
                <a:cs typeface="Arial"/>
              </a:rPr>
              <a:t> </a:t>
            </a:r>
            <a:r>
              <a:rPr lang="es-AR" sz="1400" spc="-5" dirty="0" smtClean="0">
                <a:latin typeface="Arial"/>
                <a:cs typeface="Arial"/>
              </a:rPr>
              <a:t>según</a:t>
            </a:r>
            <a:r>
              <a:rPr lang="es-AR" sz="1400" dirty="0" smtClean="0">
                <a:latin typeface="Arial"/>
                <a:cs typeface="Arial"/>
              </a:rPr>
              <a:t> </a:t>
            </a:r>
            <a:r>
              <a:rPr lang="es-AR" sz="1400" spc="-5" dirty="0" smtClean="0">
                <a:latin typeface="Arial"/>
                <a:cs typeface="Arial"/>
              </a:rPr>
              <a:t>las </a:t>
            </a:r>
            <a:r>
              <a:rPr lang="es-AR" sz="1400" spc="-375" dirty="0" smtClean="0">
                <a:latin typeface="Arial"/>
                <a:cs typeface="Arial"/>
              </a:rPr>
              <a:t> </a:t>
            </a:r>
            <a:r>
              <a:rPr lang="es-AR" sz="1400" dirty="0" smtClean="0">
                <a:latin typeface="Arial"/>
                <a:cs typeface="Arial"/>
              </a:rPr>
              <a:t>normas</a:t>
            </a:r>
            <a:r>
              <a:rPr lang="es-AR" sz="1400" spc="5" dirty="0" smtClean="0">
                <a:latin typeface="Arial"/>
                <a:cs typeface="Arial"/>
              </a:rPr>
              <a:t> </a:t>
            </a:r>
            <a:r>
              <a:rPr lang="es-AR" sz="1400" spc="-5" dirty="0" smtClean="0">
                <a:latin typeface="Arial"/>
                <a:cs typeface="Arial"/>
              </a:rPr>
              <a:t>locales</a:t>
            </a:r>
            <a:r>
              <a:rPr lang="es-AR" sz="1400" dirty="0" smtClean="0">
                <a:latin typeface="Arial"/>
                <a:cs typeface="Arial"/>
              </a:rPr>
              <a:t> </a:t>
            </a:r>
            <a:r>
              <a:rPr lang="es-AR" sz="1400" spc="-5" dirty="0" smtClean="0">
                <a:latin typeface="Arial"/>
                <a:cs typeface="Arial"/>
              </a:rPr>
              <a:t>del</a:t>
            </a:r>
            <a:r>
              <a:rPr lang="es-AR" sz="1400" dirty="0" smtClean="0">
                <a:latin typeface="Arial"/>
                <a:cs typeface="Arial"/>
              </a:rPr>
              <a:t> </a:t>
            </a:r>
            <a:r>
              <a:rPr lang="es-AR" sz="1400" spc="-5" dirty="0" smtClean="0">
                <a:latin typeface="Arial"/>
                <a:cs typeface="Arial"/>
              </a:rPr>
              <a:t>cliente</a:t>
            </a:r>
            <a:r>
              <a:rPr lang="es-AR" sz="1400" dirty="0" smtClean="0">
                <a:latin typeface="Arial"/>
                <a:cs typeface="Arial"/>
              </a:rPr>
              <a:t> y</a:t>
            </a:r>
            <a:r>
              <a:rPr lang="es-AR" sz="1400" spc="5" dirty="0" smtClean="0">
                <a:latin typeface="Arial"/>
                <a:cs typeface="Arial"/>
              </a:rPr>
              <a:t> </a:t>
            </a:r>
            <a:r>
              <a:rPr lang="es-AR" sz="1400" dirty="0" smtClean="0">
                <a:latin typeface="Arial"/>
                <a:cs typeface="Arial"/>
              </a:rPr>
              <a:t>las</a:t>
            </a:r>
            <a:r>
              <a:rPr lang="es-AR" sz="1400" spc="5" dirty="0" smtClean="0">
                <a:latin typeface="Arial"/>
                <a:cs typeface="Arial"/>
              </a:rPr>
              <a:t> </a:t>
            </a:r>
            <a:r>
              <a:rPr lang="es-AR" sz="1400" spc="-5" dirty="0" smtClean="0">
                <a:latin typeface="Arial"/>
                <a:cs typeface="Arial"/>
              </a:rPr>
              <a:t>normas</a:t>
            </a:r>
            <a:r>
              <a:rPr lang="es-AR" sz="1400" dirty="0" smtClean="0">
                <a:latin typeface="Arial"/>
                <a:cs typeface="Arial"/>
              </a:rPr>
              <a:t> </a:t>
            </a:r>
            <a:r>
              <a:rPr lang="es-AR" sz="1400" spc="-5" dirty="0" smtClean="0">
                <a:latin typeface="Arial"/>
                <a:cs typeface="Arial"/>
              </a:rPr>
              <a:t>internacionales</a:t>
            </a:r>
            <a:r>
              <a:rPr lang="es-AR" sz="1400" dirty="0" smtClean="0">
                <a:latin typeface="Arial"/>
                <a:cs typeface="Arial"/>
              </a:rPr>
              <a:t> </a:t>
            </a:r>
            <a:r>
              <a:rPr lang="es-AR" sz="1400" spc="-5" dirty="0" smtClean="0">
                <a:latin typeface="Arial"/>
                <a:cs typeface="Arial"/>
              </a:rPr>
              <a:t>que</a:t>
            </a:r>
            <a:r>
              <a:rPr lang="es-AR" sz="1400" dirty="0" smtClean="0">
                <a:latin typeface="Arial"/>
                <a:cs typeface="Arial"/>
              </a:rPr>
              <a:t> se</a:t>
            </a:r>
            <a:r>
              <a:rPr lang="es-AR" sz="1400" spc="5" dirty="0" smtClean="0">
                <a:latin typeface="Arial"/>
                <a:cs typeface="Arial"/>
              </a:rPr>
              <a:t> </a:t>
            </a:r>
            <a:r>
              <a:rPr lang="es-AR" sz="1400" dirty="0" smtClean="0">
                <a:latin typeface="Arial"/>
                <a:cs typeface="Arial"/>
              </a:rPr>
              <a:t>tienen </a:t>
            </a:r>
            <a:r>
              <a:rPr lang="es-AR" sz="1400" spc="-375" dirty="0" smtClean="0">
                <a:latin typeface="Arial"/>
                <a:cs typeface="Arial"/>
              </a:rPr>
              <a:t> </a:t>
            </a:r>
            <a:r>
              <a:rPr lang="es-AR" sz="1400" spc="-5" dirty="0" smtClean="0">
                <a:latin typeface="Arial"/>
                <a:cs typeface="Arial"/>
              </a:rPr>
              <a:t>establecidas </a:t>
            </a:r>
            <a:r>
              <a:rPr lang="es-AR" sz="1400" dirty="0" smtClean="0">
                <a:latin typeface="Arial"/>
                <a:cs typeface="Arial"/>
              </a:rPr>
              <a:t>para</a:t>
            </a:r>
            <a:r>
              <a:rPr lang="es-AR" sz="1400" spc="-5" dirty="0" smtClean="0">
                <a:latin typeface="Arial"/>
                <a:cs typeface="Arial"/>
              </a:rPr>
              <a:t> los transformadores </a:t>
            </a:r>
            <a:r>
              <a:rPr lang="es-AR" sz="1400" dirty="0" smtClean="0">
                <a:latin typeface="Arial"/>
                <a:cs typeface="Arial"/>
              </a:rPr>
              <a:t>de </a:t>
            </a:r>
            <a:r>
              <a:rPr lang="es-AR" sz="1400" spc="-5" dirty="0" smtClean="0">
                <a:latin typeface="Arial"/>
                <a:cs typeface="Arial"/>
              </a:rPr>
              <a:t>potencia.</a:t>
            </a:r>
            <a:endParaRPr lang="es-AR" sz="1400" dirty="0" smtClean="0">
              <a:latin typeface="Arial"/>
              <a:cs typeface="Arial"/>
            </a:endParaRPr>
          </a:p>
          <a:p>
            <a:pPr>
              <a:spcBef>
                <a:spcPts val="55"/>
              </a:spcBef>
            </a:pPr>
            <a:endParaRPr lang="es-AR" sz="1300" dirty="0" smtClean="0">
              <a:latin typeface="Arial"/>
              <a:cs typeface="Arial"/>
            </a:endParaRPr>
          </a:p>
          <a:p>
            <a:pPr marL="469265" lvl="1" indent="-457200" algn="just">
              <a:buAutoNum type="arabicPeriod" startAt="2"/>
              <a:tabLst>
                <a:tab pos="469900" algn="l"/>
              </a:tabLst>
            </a:pPr>
            <a:r>
              <a:rPr lang="es-AR" sz="1400" b="1" spc="-5" dirty="0" smtClean="0">
                <a:latin typeface="Arial"/>
                <a:cs typeface="Arial"/>
              </a:rPr>
              <a:t>Normas</a:t>
            </a:r>
            <a:r>
              <a:rPr lang="es-AR" sz="1400" b="1" spc="-20" dirty="0" smtClean="0">
                <a:latin typeface="Arial"/>
                <a:cs typeface="Arial"/>
              </a:rPr>
              <a:t> </a:t>
            </a:r>
            <a:r>
              <a:rPr lang="es-AR" sz="1400" b="1" spc="-5" dirty="0" smtClean="0">
                <a:latin typeface="Arial"/>
                <a:cs typeface="Arial"/>
              </a:rPr>
              <a:t>Aplicables</a:t>
            </a:r>
            <a:endParaRPr lang="es-AR" sz="1400" dirty="0" smtClean="0">
              <a:latin typeface="Arial"/>
              <a:cs typeface="Arial"/>
            </a:endParaRPr>
          </a:p>
          <a:p>
            <a:pPr marL="12700" marR="250825" indent="150495">
              <a:lnSpc>
                <a:spcPct val="143700"/>
              </a:lnSpc>
              <a:spcBef>
                <a:spcPts val="190"/>
              </a:spcBef>
            </a:pPr>
            <a:r>
              <a:rPr lang="es-AR" sz="1400" dirty="0" smtClean="0">
                <a:latin typeface="Arial"/>
                <a:cs typeface="Arial"/>
              </a:rPr>
              <a:t>Entre</a:t>
            </a:r>
            <a:r>
              <a:rPr lang="es-AR" sz="1400" spc="-10" dirty="0" smtClean="0">
                <a:latin typeface="Arial"/>
                <a:cs typeface="Arial"/>
              </a:rPr>
              <a:t> </a:t>
            </a:r>
            <a:r>
              <a:rPr lang="es-AR" sz="1400" spc="-5" dirty="0" smtClean="0">
                <a:latin typeface="Arial"/>
                <a:cs typeface="Arial"/>
              </a:rPr>
              <a:t>las</a:t>
            </a:r>
            <a:r>
              <a:rPr lang="es-AR" sz="1400" spc="10" dirty="0" smtClean="0">
                <a:latin typeface="Arial"/>
                <a:cs typeface="Arial"/>
              </a:rPr>
              <a:t> </a:t>
            </a:r>
            <a:r>
              <a:rPr lang="es-AR" sz="1400" spc="-5" dirty="0" smtClean="0">
                <a:latin typeface="Arial"/>
                <a:cs typeface="Arial"/>
              </a:rPr>
              <a:t>normas</a:t>
            </a:r>
            <a:r>
              <a:rPr lang="es-AR" sz="1400" dirty="0" smtClean="0">
                <a:latin typeface="Arial"/>
                <a:cs typeface="Arial"/>
              </a:rPr>
              <a:t> </a:t>
            </a:r>
            <a:r>
              <a:rPr lang="es-AR" sz="1400" spc="-5" dirty="0" smtClean="0">
                <a:latin typeface="Arial"/>
                <a:cs typeface="Arial"/>
              </a:rPr>
              <a:t>internacionales</a:t>
            </a:r>
            <a:r>
              <a:rPr lang="es-AR" sz="1400" dirty="0" smtClean="0">
                <a:latin typeface="Arial"/>
                <a:cs typeface="Arial"/>
              </a:rPr>
              <a:t> que</a:t>
            </a:r>
            <a:r>
              <a:rPr lang="es-AR" sz="1400" spc="-5" dirty="0" smtClean="0">
                <a:latin typeface="Arial"/>
                <a:cs typeface="Arial"/>
              </a:rPr>
              <a:t> aplican </a:t>
            </a:r>
            <a:r>
              <a:rPr lang="es-AR" sz="1400" dirty="0" smtClean="0">
                <a:latin typeface="Arial"/>
                <a:cs typeface="Arial"/>
              </a:rPr>
              <a:t>para</a:t>
            </a:r>
            <a:r>
              <a:rPr lang="es-AR" sz="1400" spc="-5" dirty="0" smtClean="0">
                <a:latin typeface="Arial"/>
                <a:cs typeface="Arial"/>
              </a:rPr>
              <a:t> los</a:t>
            </a:r>
            <a:r>
              <a:rPr lang="es-AR" sz="1400" dirty="0" smtClean="0">
                <a:latin typeface="Arial"/>
                <a:cs typeface="Arial"/>
              </a:rPr>
              <a:t> transformadores </a:t>
            </a:r>
            <a:r>
              <a:rPr lang="es-AR" sz="1400" spc="-375" dirty="0" smtClean="0">
                <a:latin typeface="Arial"/>
                <a:cs typeface="Arial"/>
              </a:rPr>
              <a:t> </a:t>
            </a:r>
            <a:r>
              <a:rPr lang="es-AR" sz="1400" dirty="0" smtClean="0">
                <a:latin typeface="Arial"/>
                <a:cs typeface="Arial"/>
              </a:rPr>
              <a:t>de </a:t>
            </a:r>
            <a:r>
              <a:rPr lang="es-AR" sz="1400" spc="-5" dirty="0" smtClean="0">
                <a:latin typeface="Arial"/>
                <a:cs typeface="Arial"/>
              </a:rPr>
              <a:t>potencia,</a:t>
            </a:r>
            <a:r>
              <a:rPr lang="es-AR" sz="1400" spc="-15" dirty="0" smtClean="0">
                <a:latin typeface="Arial"/>
                <a:cs typeface="Arial"/>
              </a:rPr>
              <a:t> </a:t>
            </a:r>
            <a:r>
              <a:rPr lang="es-AR" sz="1400" dirty="0" smtClean="0">
                <a:latin typeface="Arial"/>
                <a:cs typeface="Arial"/>
              </a:rPr>
              <a:t>se</a:t>
            </a:r>
            <a:r>
              <a:rPr lang="es-AR" sz="1400" spc="-10" dirty="0" smtClean="0">
                <a:latin typeface="Arial"/>
                <a:cs typeface="Arial"/>
              </a:rPr>
              <a:t> </a:t>
            </a:r>
            <a:r>
              <a:rPr lang="es-AR" sz="1400" spc="-5" dirty="0" smtClean="0">
                <a:latin typeface="Arial"/>
                <a:cs typeface="Arial"/>
              </a:rPr>
              <a:t>tienen</a:t>
            </a:r>
            <a:r>
              <a:rPr lang="es-AR" sz="1400" dirty="0" smtClean="0">
                <a:latin typeface="Arial"/>
                <a:cs typeface="Arial"/>
              </a:rPr>
              <a:t> </a:t>
            </a:r>
            <a:r>
              <a:rPr lang="es-AR" sz="1400" spc="-5" dirty="0" smtClean="0">
                <a:latin typeface="Arial"/>
                <a:cs typeface="Arial"/>
              </a:rPr>
              <a:t>las siguientes:</a:t>
            </a:r>
            <a:endParaRPr lang="es-AR" sz="1400" dirty="0" smtClean="0">
              <a:latin typeface="Arial"/>
              <a:cs typeface="Arial"/>
            </a:endParaRPr>
          </a:p>
          <a:p>
            <a:pPr>
              <a:spcBef>
                <a:spcPts val="40"/>
              </a:spcBef>
            </a:pPr>
            <a:endParaRPr lang="es-AR" sz="2050" dirty="0" smtClean="0">
              <a:latin typeface="Arial"/>
              <a:cs typeface="Arial"/>
            </a:endParaRPr>
          </a:p>
          <a:p>
            <a:pPr marL="461645" marR="667385" lvl="2">
              <a:lnSpc>
                <a:spcPct val="110000"/>
              </a:lnSpc>
              <a:buAutoNum type="arabicPeriod"/>
              <a:tabLst>
                <a:tab pos="959485" algn="l"/>
              </a:tabLst>
            </a:pPr>
            <a:r>
              <a:rPr lang="es-AR" sz="1400" b="1" spc="-10" dirty="0" smtClean="0">
                <a:latin typeface="Arial"/>
                <a:cs typeface="Arial"/>
              </a:rPr>
              <a:t>ANSI</a:t>
            </a:r>
            <a:r>
              <a:rPr lang="es-AR" sz="1400" b="1" spc="10" dirty="0" smtClean="0">
                <a:latin typeface="Arial"/>
                <a:cs typeface="Arial"/>
              </a:rPr>
              <a:t> </a:t>
            </a:r>
            <a:r>
              <a:rPr lang="es-AR" sz="1400" b="1" spc="-5" dirty="0" smtClean="0">
                <a:latin typeface="Arial"/>
                <a:cs typeface="Arial"/>
              </a:rPr>
              <a:t>(American</a:t>
            </a:r>
            <a:r>
              <a:rPr lang="es-AR" sz="1400" b="1" dirty="0" smtClean="0">
                <a:latin typeface="Arial"/>
                <a:cs typeface="Arial"/>
              </a:rPr>
              <a:t> </a:t>
            </a:r>
            <a:r>
              <a:rPr lang="es-AR" sz="1400" b="1" spc="-5" dirty="0" err="1" smtClean="0">
                <a:latin typeface="Arial"/>
                <a:cs typeface="Arial"/>
              </a:rPr>
              <a:t>National</a:t>
            </a:r>
            <a:r>
              <a:rPr lang="es-AR" sz="1400" b="1" dirty="0" smtClean="0">
                <a:latin typeface="Arial"/>
                <a:cs typeface="Arial"/>
              </a:rPr>
              <a:t> </a:t>
            </a:r>
            <a:r>
              <a:rPr lang="es-AR" sz="1400" b="1" spc="-5" dirty="0" err="1" smtClean="0">
                <a:latin typeface="Arial"/>
                <a:cs typeface="Arial"/>
              </a:rPr>
              <a:t>Standards</a:t>
            </a:r>
            <a:r>
              <a:rPr lang="es-AR" sz="1400" b="1" spc="15" dirty="0" smtClean="0">
                <a:latin typeface="Arial"/>
                <a:cs typeface="Arial"/>
              </a:rPr>
              <a:t> </a:t>
            </a:r>
            <a:r>
              <a:rPr lang="es-AR" sz="1400" b="1" spc="-5" dirty="0" err="1" smtClean="0">
                <a:latin typeface="Arial"/>
                <a:cs typeface="Arial"/>
              </a:rPr>
              <a:t>Institute</a:t>
            </a:r>
            <a:r>
              <a:rPr lang="es-AR" sz="1400" b="1" spc="-5" dirty="0" smtClean="0">
                <a:latin typeface="Arial"/>
                <a:cs typeface="Arial"/>
              </a:rPr>
              <a:t>) </a:t>
            </a:r>
            <a:r>
              <a:rPr lang="es-AR" sz="1400" b="1" dirty="0" smtClean="0">
                <a:latin typeface="Arial"/>
                <a:cs typeface="Arial"/>
              </a:rPr>
              <a:t>/</a:t>
            </a:r>
            <a:r>
              <a:rPr lang="es-AR" sz="1400" b="1" spc="-5" dirty="0" smtClean="0">
                <a:latin typeface="Arial"/>
                <a:cs typeface="Arial"/>
              </a:rPr>
              <a:t> IEEE </a:t>
            </a:r>
            <a:r>
              <a:rPr lang="es-AR" sz="1400" b="1" spc="-370" dirty="0" smtClean="0">
                <a:latin typeface="Arial"/>
                <a:cs typeface="Arial"/>
              </a:rPr>
              <a:t> </a:t>
            </a:r>
            <a:r>
              <a:rPr lang="es-AR" sz="1400" b="1" spc="-5" dirty="0" smtClean="0">
                <a:latin typeface="Arial"/>
                <a:cs typeface="Arial"/>
              </a:rPr>
              <a:t>(</a:t>
            </a:r>
            <a:r>
              <a:rPr lang="es-AR" sz="1400" b="1" spc="-5" dirty="0" err="1" smtClean="0">
                <a:latin typeface="Arial"/>
                <a:cs typeface="Arial"/>
              </a:rPr>
              <a:t>Institute</a:t>
            </a:r>
            <a:r>
              <a:rPr lang="es-AR" sz="1400" b="1" spc="-10" dirty="0" smtClean="0">
                <a:latin typeface="Arial"/>
                <a:cs typeface="Arial"/>
              </a:rPr>
              <a:t> </a:t>
            </a:r>
            <a:r>
              <a:rPr lang="es-AR" sz="1400" b="1" spc="-5" dirty="0" smtClean="0">
                <a:latin typeface="Arial"/>
                <a:cs typeface="Arial"/>
              </a:rPr>
              <a:t>of</a:t>
            </a:r>
            <a:r>
              <a:rPr lang="es-AR" sz="1400" b="1" dirty="0" smtClean="0">
                <a:latin typeface="Arial"/>
                <a:cs typeface="Arial"/>
              </a:rPr>
              <a:t> </a:t>
            </a:r>
            <a:r>
              <a:rPr lang="es-AR" sz="1400" b="1" spc="-5" dirty="0" err="1" smtClean="0">
                <a:latin typeface="Arial"/>
                <a:cs typeface="Arial"/>
              </a:rPr>
              <a:t>Electrical</a:t>
            </a:r>
            <a:r>
              <a:rPr lang="es-AR" sz="1400" b="1" spc="-5" dirty="0" smtClean="0">
                <a:latin typeface="Arial"/>
                <a:cs typeface="Arial"/>
              </a:rPr>
              <a:t> and</a:t>
            </a:r>
            <a:r>
              <a:rPr lang="es-AR" sz="1400" b="1" dirty="0" smtClean="0">
                <a:latin typeface="Arial"/>
                <a:cs typeface="Arial"/>
              </a:rPr>
              <a:t> </a:t>
            </a:r>
            <a:r>
              <a:rPr lang="es-AR" sz="1400" b="1" spc="-5" dirty="0" err="1" smtClean="0">
                <a:latin typeface="Arial"/>
                <a:cs typeface="Arial"/>
              </a:rPr>
              <a:t>Electronic</a:t>
            </a:r>
            <a:r>
              <a:rPr lang="es-AR" sz="1400" b="1" spc="5" dirty="0" smtClean="0">
                <a:latin typeface="Arial"/>
                <a:cs typeface="Arial"/>
              </a:rPr>
              <a:t> </a:t>
            </a:r>
            <a:r>
              <a:rPr lang="es-AR" sz="1400" b="1" spc="-5" dirty="0" err="1" smtClean="0">
                <a:latin typeface="Arial"/>
                <a:cs typeface="Arial"/>
              </a:rPr>
              <a:t>Engineers</a:t>
            </a:r>
            <a:r>
              <a:rPr lang="es-AR" sz="1400" b="1" spc="-5" dirty="0" smtClean="0">
                <a:latin typeface="Arial"/>
                <a:cs typeface="Arial"/>
              </a:rPr>
              <a:t>):</a:t>
            </a:r>
            <a:endParaRPr lang="es-AR" sz="1400" dirty="0" smtClean="0">
              <a:latin typeface="Arial"/>
              <a:cs typeface="Arial"/>
            </a:endParaRPr>
          </a:p>
          <a:p>
            <a:pPr>
              <a:spcBef>
                <a:spcPts val="20"/>
              </a:spcBef>
            </a:pPr>
            <a:endParaRPr lang="es-AR" sz="1600" dirty="0" smtClean="0">
              <a:latin typeface="Arial"/>
              <a:cs typeface="Arial"/>
            </a:endParaRPr>
          </a:p>
          <a:p>
            <a:pPr marL="461645" marR="136525">
              <a:lnSpc>
                <a:spcPct val="109300"/>
              </a:lnSpc>
            </a:pPr>
            <a:r>
              <a:rPr lang="es-AR" sz="1400" spc="-5" dirty="0" smtClean="0">
                <a:latin typeface="Arial"/>
                <a:cs typeface="Arial"/>
              </a:rPr>
              <a:t>-ANSI/IEEE</a:t>
            </a:r>
            <a:r>
              <a:rPr lang="es-AR" sz="1400" spc="15" dirty="0" smtClean="0">
                <a:latin typeface="Arial"/>
                <a:cs typeface="Arial"/>
              </a:rPr>
              <a:t> </a:t>
            </a:r>
            <a:r>
              <a:rPr lang="es-AR" sz="1400" spc="-5" dirty="0" smtClean="0">
                <a:latin typeface="Arial"/>
                <a:cs typeface="Arial"/>
              </a:rPr>
              <a:t>C57-12-00:</a:t>
            </a:r>
            <a:r>
              <a:rPr lang="es-AR" sz="1400" spc="5" dirty="0" smtClean="0">
                <a:latin typeface="Arial"/>
                <a:cs typeface="Arial"/>
              </a:rPr>
              <a:t> </a:t>
            </a:r>
            <a:r>
              <a:rPr lang="es-AR" sz="1400" dirty="0" smtClean="0">
                <a:latin typeface="Arial"/>
                <a:cs typeface="Arial"/>
              </a:rPr>
              <a:t>"General </a:t>
            </a:r>
            <a:r>
              <a:rPr lang="es-AR" sz="1400" spc="-5" dirty="0" err="1" smtClean="0">
                <a:latin typeface="Arial"/>
                <a:cs typeface="Arial"/>
              </a:rPr>
              <a:t>Requirements</a:t>
            </a:r>
            <a:r>
              <a:rPr lang="es-AR" sz="1400" spc="5" dirty="0" smtClean="0">
                <a:latin typeface="Arial"/>
                <a:cs typeface="Arial"/>
              </a:rPr>
              <a:t> </a:t>
            </a:r>
            <a:r>
              <a:rPr lang="es-AR" sz="1400" dirty="0" err="1" smtClean="0">
                <a:latin typeface="Arial"/>
                <a:cs typeface="Arial"/>
              </a:rPr>
              <a:t>for</a:t>
            </a:r>
            <a:r>
              <a:rPr lang="es-AR" sz="1400" dirty="0" smtClean="0">
                <a:latin typeface="Arial"/>
                <a:cs typeface="Arial"/>
              </a:rPr>
              <a:t> </a:t>
            </a:r>
            <a:r>
              <a:rPr lang="es-AR" sz="1400" spc="-5" dirty="0" err="1" smtClean="0">
                <a:latin typeface="Arial"/>
                <a:cs typeface="Arial"/>
              </a:rPr>
              <a:t>Liquid</a:t>
            </a:r>
            <a:r>
              <a:rPr lang="es-AR" sz="1400" spc="15" dirty="0" smtClean="0">
                <a:latin typeface="Arial"/>
                <a:cs typeface="Arial"/>
              </a:rPr>
              <a:t> </a:t>
            </a:r>
            <a:r>
              <a:rPr lang="es-AR" sz="1400" spc="-5" dirty="0" err="1" smtClean="0">
                <a:latin typeface="Arial"/>
                <a:cs typeface="Arial"/>
              </a:rPr>
              <a:t>Immersed</a:t>
            </a:r>
            <a:r>
              <a:rPr lang="es-AR" sz="1400" spc="-5" dirty="0" smtClean="0">
                <a:latin typeface="Arial"/>
                <a:cs typeface="Arial"/>
              </a:rPr>
              <a:t> </a:t>
            </a:r>
            <a:r>
              <a:rPr lang="es-AR" sz="1400" spc="-375" dirty="0" smtClean="0">
                <a:latin typeface="Arial"/>
                <a:cs typeface="Arial"/>
              </a:rPr>
              <a:t> </a:t>
            </a:r>
            <a:r>
              <a:rPr lang="es-AR" sz="1400" spc="-5" dirty="0" err="1" smtClean="0">
                <a:latin typeface="Arial"/>
                <a:cs typeface="Arial"/>
              </a:rPr>
              <a:t>Distribution</a:t>
            </a:r>
            <a:r>
              <a:rPr lang="es-AR" sz="1400" spc="-5" dirty="0" smtClean="0">
                <a:latin typeface="Arial"/>
                <a:cs typeface="Arial"/>
              </a:rPr>
              <a:t>, </a:t>
            </a:r>
            <a:r>
              <a:rPr lang="es-AR" sz="1400" spc="-5" dirty="0" err="1" smtClean="0">
                <a:latin typeface="Arial"/>
                <a:cs typeface="Arial"/>
              </a:rPr>
              <a:t>Power</a:t>
            </a:r>
            <a:r>
              <a:rPr lang="es-AR" sz="1400" spc="5" dirty="0" smtClean="0">
                <a:latin typeface="Arial"/>
                <a:cs typeface="Arial"/>
              </a:rPr>
              <a:t> </a:t>
            </a:r>
            <a:r>
              <a:rPr lang="es-AR" sz="1400" dirty="0" smtClean="0">
                <a:latin typeface="Arial"/>
                <a:cs typeface="Arial"/>
              </a:rPr>
              <a:t>and </a:t>
            </a:r>
            <a:r>
              <a:rPr lang="es-AR" sz="1400" spc="-5" dirty="0" err="1" smtClean="0">
                <a:latin typeface="Arial"/>
                <a:cs typeface="Arial"/>
              </a:rPr>
              <a:t>Regulating</a:t>
            </a:r>
            <a:r>
              <a:rPr lang="es-AR" sz="1400" spc="-5" dirty="0" smtClean="0">
                <a:latin typeface="Arial"/>
                <a:cs typeface="Arial"/>
              </a:rPr>
              <a:t> Transformers".</a:t>
            </a:r>
            <a:endParaRPr lang="es-AR" sz="1400" dirty="0" smtClean="0">
              <a:latin typeface="Arial"/>
              <a:cs typeface="Arial"/>
            </a:endParaRPr>
          </a:p>
          <a:p>
            <a:pPr>
              <a:spcBef>
                <a:spcPts val="25"/>
              </a:spcBef>
            </a:pPr>
            <a:endParaRPr lang="es-AR" sz="1500" dirty="0" smtClean="0">
              <a:latin typeface="Arial"/>
              <a:cs typeface="Arial"/>
            </a:endParaRPr>
          </a:p>
          <a:p>
            <a:pPr marL="38100" marR="212090" indent="423545">
              <a:lnSpc>
                <a:spcPct val="109500"/>
              </a:lnSpc>
            </a:pPr>
            <a:r>
              <a:rPr lang="es-AR" sz="1400" spc="-5" dirty="0" smtClean="0">
                <a:latin typeface="Arial"/>
                <a:cs typeface="Arial"/>
              </a:rPr>
              <a:t>-ANSI/IEEE</a:t>
            </a:r>
            <a:r>
              <a:rPr lang="es-AR" sz="1400" spc="5" dirty="0" smtClean="0">
                <a:latin typeface="Arial"/>
                <a:cs typeface="Arial"/>
              </a:rPr>
              <a:t> </a:t>
            </a:r>
            <a:r>
              <a:rPr lang="es-AR" sz="1400" spc="-5" dirty="0" smtClean="0">
                <a:latin typeface="Arial"/>
                <a:cs typeface="Arial"/>
              </a:rPr>
              <a:t>C57.12.80.</a:t>
            </a:r>
            <a:r>
              <a:rPr lang="es-AR" sz="1400" dirty="0" smtClean="0">
                <a:latin typeface="Arial"/>
                <a:cs typeface="Arial"/>
              </a:rPr>
              <a:t> </a:t>
            </a:r>
            <a:r>
              <a:rPr lang="es-AR" sz="1400" spc="-5" dirty="0" smtClean="0">
                <a:latin typeface="Arial"/>
                <a:cs typeface="Arial"/>
              </a:rPr>
              <a:t>“IEEE Standard</a:t>
            </a:r>
            <a:r>
              <a:rPr lang="es-AR" sz="1400" spc="5" dirty="0" smtClean="0">
                <a:latin typeface="Arial"/>
                <a:cs typeface="Arial"/>
              </a:rPr>
              <a:t> </a:t>
            </a:r>
            <a:r>
              <a:rPr lang="es-AR" sz="1400" spc="-5" dirty="0" err="1" smtClean="0">
                <a:latin typeface="Arial"/>
                <a:cs typeface="Arial"/>
              </a:rPr>
              <a:t>Terminology</a:t>
            </a:r>
            <a:r>
              <a:rPr lang="es-AR" sz="1400" spc="-10" dirty="0" smtClean="0">
                <a:latin typeface="Arial"/>
                <a:cs typeface="Arial"/>
              </a:rPr>
              <a:t> </a:t>
            </a:r>
            <a:r>
              <a:rPr lang="es-AR" sz="1400" spc="-5" dirty="0" err="1" smtClean="0">
                <a:latin typeface="Arial"/>
                <a:cs typeface="Arial"/>
              </a:rPr>
              <a:t>for</a:t>
            </a:r>
            <a:r>
              <a:rPr lang="es-AR" sz="1400" spc="-5" dirty="0" smtClean="0">
                <a:latin typeface="Arial"/>
                <a:cs typeface="Arial"/>
              </a:rPr>
              <a:t> </a:t>
            </a:r>
            <a:r>
              <a:rPr lang="es-AR" sz="1400" spc="-10" dirty="0" err="1" smtClean="0">
                <a:latin typeface="Arial"/>
                <a:cs typeface="Arial"/>
              </a:rPr>
              <a:t>Power</a:t>
            </a:r>
            <a:r>
              <a:rPr lang="es-AR" sz="1400" spc="5" dirty="0" smtClean="0">
                <a:latin typeface="Arial"/>
                <a:cs typeface="Arial"/>
              </a:rPr>
              <a:t> </a:t>
            </a:r>
            <a:r>
              <a:rPr lang="es-AR" sz="1400" spc="-5" dirty="0" smtClean="0">
                <a:latin typeface="Arial"/>
                <a:cs typeface="Arial"/>
              </a:rPr>
              <a:t>and </a:t>
            </a:r>
            <a:r>
              <a:rPr lang="es-AR" sz="1400" spc="-370" dirty="0" smtClean="0">
                <a:latin typeface="Arial"/>
                <a:cs typeface="Arial"/>
              </a:rPr>
              <a:t> </a:t>
            </a:r>
            <a:r>
              <a:rPr lang="es-AR" sz="1400" spc="-5" dirty="0" err="1" smtClean="0">
                <a:latin typeface="Arial"/>
                <a:cs typeface="Arial"/>
              </a:rPr>
              <a:t>Distribution</a:t>
            </a:r>
            <a:r>
              <a:rPr lang="es-AR" sz="1400" spc="-15" dirty="0" smtClean="0">
                <a:latin typeface="Arial"/>
                <a:cs typeface="Arial"/>
              </a:rPr>
              <a:t> </a:t>
            </a:r>
            <a:r>
              <a:rPr lang="es-AR" sz="1400" spc="-5" dirty="0" smtClean="0">
                <a:latin typeface="Arial"/>
                <a:cs typeface="Arial"/>
              </a:rPr>
              <a:t>Transformers”</a:t>
            </a:r>
            <a:endParaRPr lang="es-AR" sz="1400" dirty="0" smtClean="0">
              <a:latin typeface="Arial"/>
              <a:cs typeface="Arial"/>
            </a:endParaRPr>
          </a:p>
          <a:p>
            <a:pPr>
              <a:spcBef>
                <a:spcPts val="15"/>
              </a:spcBef>
            </a:pPr>
            <a:endParaRPr lang="es-AR" sz="1500" dirty="0" smtClean="0">
              <a:latin typeface="Arial"/>
              <a:cs typeface="Arial"/>
            </a:endParaRPr>
          </a:p>
          <a:p>
            <a:pPr marL="461645" marR="580390">
              <a:lnSpc>
                <a:spcPct val="109300"/>
              </a:lnSpc>
            </a:pPr>
            <a:r>
              <a:rPr lang="es-AR" sz="1400" spc="-5" dirty="0" smtClean="0">
                <a:latin typeface="Arial"/>
                <a:cs typeface="Arial"/>
              </a:rPr>
              <a:t>-ANSI/IEEE</a:t>
            </a:r>
            <a:r>
              <a:rPr lang="es-AR" sz="1400" spc="10" dirty="0" smtClean="0">
                <a:latin typeface="Arial"/>
                <a:cs typeface="Arial"/>
              </a:rPr>
              <a:t> </a:t>
            </a:r>
            <a:r>
              <a:rPr lang="es-AR" sz="1400" spc="-5" dirty="0" smtClean="0">
                <a:latin typeface="Arial"/>
                <a:cs typeface="Arial"/>
              </a:rPr>
              <a:t>C57-12-90:</a:t>
            </a:r>
            <a:r>
              <a:rPr lang="es-AR" sz="1400" spc="5" dirty="0" smtClean="0">
                <a:latin typeface="Arial"/>
                <a:cs typeface="Arial"/>
              </a:rPr>
              <a:t> </a:t>
            </a:r>
            <a:r>
              <a:rPr lang="es-AR" sz="1400" spc="-5" dirty="0" smtClean="0">
                <a:latin typeface="Arial"/>
                <a:cs typeface="Arial"/>
              </a:rPr>
              <a:t>"Test</a:t>
            </a:r>
            <a:r>
              <a:rPr lang="es-AR" sz="1400" dirty="0" smtClean="0">
                <a:latin typeface="Arial"/>
                <a:cs typeface="Arial"/>
              </a:rPr>
              <a:t> </a:t>
            </a:r>
            <a:r>
              <a:rPr lang="es-AR" sz="1400" spc="-5" dirty="0" err="1" smtClean="0">
                <a:latin typeface="Arial"/>
                <a:cs typeface="Arial"/>
              </a:rPr>
              <a:t>Code</a:t>
            </a:r>
            <a:r>
              <a:rPr lang="es-AR" sz="1400" spc="-5" dirty="0" smtClean="0">
                <a:latin typeface="Arial"/>
                <a:cs typeface="Arial"/>
              </a:rPr>
              <a:t> </a:t>
            </a:r>
            <a:r>
              <a:rPr lang="es-AR" sz="1400" spc="-5" dirty="0" err="1" smtClean="0">
                <a:latin typeface="Arial"/>
                <a:cs typeface="Arial"/>
              </a:rPr>
              <a:t>for</a:t>
            </a:r>
            <a:r>
              <a:rPr lang="es-AR" sz="1400" spc="15" dirty="0" smtClean="0">
                <a:latin typeface="Arial"/>
                <a:cs typeface="Arial"/>
              </a:rPr>
              <a:t> </a:t>
            </a:r>
            <a:r>
              <a:rPr lang="es-AR" sz="1400" spc="-5" dirty="0" err="1" smtClean="0">
                <a:latin typeface="Arial"/>
                <a:cs typeface="Arial"/>
              </a:rPr>
              <a:t>Distribution</a:t>
            </a:r>
            <a:r>
              <a:rPr lang="es-AR" sz="1400" spc="-5" dirty="0" smtClean="0">
                <a:latin typeface="Arial"/>
                <a:cs typeface="Arial"/>
              </a:rPr>
              <a:t>,</a:t>
            </a:r>
            <a:r>
              <a:rPr lang="es-AR" sz="1400" spc="15" dirty="0" smtClean="0">
                <a:latin typeface="Arial"/>
                <a:cs typeface="Arial"/>
              </a:rPr>
              <a:t> </a:t>
            </a:r>
            <a:r>
              <a:rPr lang="es-AR" sz="1400" spc="-5" dirty="0" err="1" smtClean="0">
                <a:latin typeface="Arial"/>
                <a:cs typeface="Arial"/>
              </a:rPr>
              <a:t>Power</a:t>
            </a:r>
            <a:r>
              <a:rPr lang="es-AR" sz="1400" spc="10" dirty="0" smtClean="0">
                <a:latin typeface="Arial"/>
                <a:cs typeface="Arial"/>
              </a:rPr>
              <a:t> </a:t>
            </a:r>
            <a:r>
              <a:rPr lang="es-AR" sz="1400" dirty="0" smtClean="0">
                <a:latin typeface="Arial"/>
                <a:cs typeface="Arial"/>
              </a:rPr>
              <a:t>and </a:t>
            </a:r>
            <a:r>
              <a:rPr lang="es-AR" sz="1400" spc="-375" dirty="0" smtClean="0">
                <a:latin typeface="Arial"/>
                <a:cs typeface="Arial"/>
              </a:rPr>
              <a:t> </a:t>
            </a:r>
            <a:r>
              <a:rPr lang="es-AR" sz="1400" dirty="0" err="1" smtClean="0">
                <a:latin typeface="Arial"/>
                <a:cs typeface="Arial"/>
              </a:rPr>
              <a:t>Regulating</a:t>
            </a:r>
            <a:r>
              <a:rPr lang="es-AR" sz="1400" spc="-10" dirty="0" smtClean="0">
                <a:latin typeface="Arial"/>
                <a:cs typeface="Arial"/>
              </a:rPr>
              <a:t> </a:t>
            </a:r>
            <a:r>
              <a:rPr lang="es-AR" sz="1400" spc="-5" dirty="0" smtClean="0">
                <a:latin typeface="Arial"/>
                <a:cs typeface="Arial"/>
              </a:rPr>
              <a:t>Transformers".</a:t>
            </a:r>
            <a:endParaRPr lang="es-AR" sz="1400" dirty="0" smtClean="0">
              <a:latin typeface="Arial"/>
              <a:cs typeface="Arial"/>
            </a:endParaRPr>
          </a:p>
          <a:p>
            <a:pPr>
              <a:spcBef>
                <a:spcPts val="25"/>
              </a:spcBef>
            </a:pPr>
            <a:endParaRPr lang="es-AR" sz="1500" dirty="0" smtClean="0">
              <a:latin typeface="Arial"/>
              <a:cs typeface="Arial"/>
            </a:endParaRPr>
          </a:p>
          <a:p>
            <a:pPr marL="1841500" marR="205740" indent="-1379855">
              <a:lnSpc>
                <a:spcPct val="109300"/>
              </a:lnSpc>
            </a:pPr>
            <a:r>
              <a:rPr lang="es-AR" sz="1400" spc="-5" dirty="0" smtClean="0">
                <a:latin typeface="Arial"/>
                <a:cs typeface="Arial"/>
              </a:rPr>
              <a:t>-ANSI/IEEE</a:t>
            </a:r>
            <a:r>
              <a:rPr lang="es-AR" sz="1400" spc="15" dirty="0" smtClean="0">
                <a:latin typeface="Arial"/>
                <a:cs typeface="Arial"/>
              </a:rPr>
              <a:t> </a:t>
            </a:r>
            <a:r>
              <a:rPr lang="es-AR" sz="1400" spc="-5" dirty="0" smtClean="0">
                <a:latin typeface="Arial"/>
                <a:cs typeface="Arial"/>
              </a:rPr>
              <a:t>C57.13</a:t>
            </a:r>
            <a:r>
              <a:rPr lang="es-AR" sz="1400" spc="5" dirty="0" smtClean="0">
                <a:latin typeface="Arial"/>
                <a:cs typeface="Arial"/>
              </a:rPr>
              <a:t> </a:t>
            </a:r>
            <a:r>
              <a:rPr lang="es-AR" sz="1400" spc="-5" dirty="0" smtClean="0">
                <a:latin typeface="Arial"/>
                <a:cs typeface="Arial"/>
              </a:rPr>
              <a:t>"</a:t>
            </a:r>
            <a:r>
              <a:rPr lang="es-AR" sz="1400" spc="-5" dirty="0" err="1" smtClean="0">
                <a:latin typeface="Arial"/>
                <a:cs typeface="Arial"/>
              </a:rPr>
              <a:t>Requirements</a:t>
            </a:r>
            <a:r>
              <a:rPr lang="es-AR" sz="1400" spc="-5" dirty="0" smtClean="0">
                <a:latin typeface="Arial"/>
                <a:cs typeface="Arial"/>
              </a:rPr>
              <a:t>,</a:t>
            </a:r>
            <a:r>
              <a:rPr lang="es-AR" sz="1400" spc="10" dirty="0" smtClean="0">
                <a:latin typeface="Arial"/>
                <a:cs typeface="Arial"/>
              </a:rPr>
              <a:t> </a:t>
            </a:r>
            <a:r>
              <a:rPr lang="es-AR" sz="1400" spc="-5" dirty="0" err="1" smtClean="0">
                <a:latin typeface="Arial"/>
                <a:cs typeface="Arial"/>
              </a:rPr>
              <a:t>Terminology</a:t>
            </a:r>
            <a:r>
              <a:rPr lang="es-AR" sz="1400" dirty="0" smtClean="0">
                <a:latin typeface="Arial"/>
                <a:cs typeface="Arial"/>
              </a:rPr>
              <a:t> and</a:t>
            </a:r>
            <a:r>
              <a:rPr lang="es-AR" sz="1400" spc="15" dirty="0" smtClean="0">
                <a:latin typeface="Arial"/>
                <a:cs typeface="Arial"/>
              </a:rPr>
              <a:t> </a:t>
            </a:r>
            <a:r>
              <a:rPr lang="es-AR" sz="1400" spc="-5" dirty="0" smtClean="0">
                <a:latin typeface="Arial"/>
                <a:cs typeface="Arial"/>
              </a:rPr>
              <a:t>Test</a:t>
            </a:r>
            <a:r>
              <a:rPr lang="es-AR" sz="1400" spc="10" dirty="0" smtClean="0">
                <a:latin typeface="Arial"/>
                <a:cs typeface="Arial"/>
              </a:rPr>
              <a:t> </a:t>
            </a:r>
            <a:r>
              <a:rPr lang="es-AR" sz="1400" spc="-5" dirty="0" err="1" smtClean="0">
                <a:latin typeface="Arial"/>
                <a:cs typeface="Arial"/>
              </a:rPr>
              <a:t>Code</a:t>
            </a:r>
            <a:r>
              <a:rPr lang="es-AR" sz="1400" dirty="0" smtClean="0">
                <a:latin typeface="Arial"/>
                <a:cs typeface="Arial"/>
              </a:rPr>
              <a:t> </a:t>
            </a:r>
            <a:r>
              <a:rPr lang="es-AR" sz="1400" dirty="0" err="1" smtClean="0">
                <a:latin typeface="Arial"/>
                <a:cs typeface="Arial"/>
              </a:rPr>
              <a:t>for</a:t>
            </a:r>
            <a:r>
              <a:rPr lang="es-AR" sz="1400" dirty="0" smtClean="0">
                <a:latin typeface="Arial"/>
                <a:cs typeface="Arial"/>
              </a:rPr>
              <a:t> </a:t>
            </a:r>
            <a:r>
              <a:rPr lang="es-AR" sz="1400" spc="-370" dirty="0" smtClean="0">
                <a:latin typeface="Arial"/>
                <a:cs typeface="Arial"/>
              </a:rPr>
              <a:t> </a:t>
            </a:r>
            <a:r>
              <a:rPr lang="es-AR" sz="1400" spc="-5" dirty="0" err="1" smtClean="0">
                <a:latin typeface="Arial"/>
                <a:cs typeface="Arial"/>
              </a:rPr>
              <a:t>Instrument</a:t>
            </a:r>
            <a:r>
              <a:rPr lang="es-AR" sz="1400" dirty="0" smtClean="0">
                <a:latin typeface="Arial"/>
                <a:cs typeface="Arial"/>
              </a:rPr>
              <a:t> </a:t>
            </a:r>
            <a:r>
              <a:rPr lang="es-AR" sz="1400" spc="-5" dirty="0" smtClean="0">
                <a:latin typeface="Arial"/>
                <a:cs typeface="Arial"/>
              </a:rPr>
              <a:t>Transformers".</a:t>
            </a:r>
            <a:endParaRPr lang="es-AR" sz="1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a:t>
            </a:fld>
            <a:endParaRPr lang="es-AR"/>
          </a:p>
        </p:txBody>
      </p:sp>
    </p:spTree>
    <p:extLst>
      <p:ext uri="{BB962C8B-B14F-4D97-AF65-F5344CB8AC3E}">
        <p14:creationId xmlns:p14="http://schemas.microsoft.com/office/powerpoint/2010/main" val="81789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583565" lvl="1" indent="-457200">
              <a:buAutoNum type="arabicPeriod" startAt="4"/>
              <a:tabLst>
                <a:tab pos="583565" algn="l"/>
                <a:tab pos="584200" algn="l"/>
              </a:tabLst>
            </a:pPr>
            <a:r>
              <a:rPr lang="es-AR" sz="1400" b="1" u="sng" spc="-5" dirty="0" smtClean="0">
                <a:uFill>
                  <a:solidFill>
                    <a:srgbClr val="000000"/>
                  </a:solidFill>
                </a:uFill>
                <a:latin typeface="Arial"/>
                <a:cs typeface="Arial"/>
              </a:rPr>
              <a:t>ASPECTOS</a:t>
            </a:r>
            <a:r>
              <a:rPr lang="es-AR" sz="1400" b="1" u="sng" spc="-25" dirty="0" smtClean="0">
                <a:uFill>
                  <a:solidFill>
                    <a:srgbClr val="000000"/>
                  </a:solidFill>
                </a:uFill>
                <a:latin typeface="Arial"/>
                <a:cs typeface="Arial"/>
              </a:rPr>
              <a:t> </a:t>
            </a:r>
            <a:r>
              <a:rPr lang="es-AR" sz="1400" b="1" u="sng" spc="-5" dirty="0" smtClean="0">
                <a:uFill>
                  <a:solidFill>
                    <a:srgbClr val="000000"/>
                  </a:solidFill>
                </a:uFill>
                <a:latin typeface="Arial"/>
                <a:cs typeface="Arial"/>
              </a:rPr>
              <a:t>CONSTRUCTIVOS</a:t>
            </a:r>
            <a:endParaRPr lang="es-AR" sz="1400" dirty="0" smtClean="0">
              <a:latin typeface="Arial"/>
              <a:cs typeface="Arial"/>
            </a:endParaRPr>
          </a:p>
          <a:p>
            <a:pPr lvl="1">
              <a:spcBef>
                <a:spcPts val="40"/>
              </a:spcBef>
              <a:buFont typeface="Arial"/>
              <a:buAutoNum type="arabicPeriod" startAt="4"/>
            </a:pPr>
            <a:endParaRPr lang="es-AR" sz="1300" dirty="0" smtClean="0">
              <a:latin typeface="Arial"/>
              <a:cs typeface="Arial"/>
            </a:endParaRPr>
          </a:p>
          <a:p>
            <a:pPr marL="240665" lvl="2">
              <a:tabLst>
                <a:tab pos="698500" algn="l"/>
              </a:tabLst>
            </a:pPr>
            <a:r>
              <a:rPr lang="es-AR" sz="1400" b="1" u="sng" spc="-5" dirty="0" smtClean="0">
                <a:uFill>
                  <a:solidFill>
                    <a:srgbClr val="000000"/>
                  </a:solidFill>
                </a:uFill>
                <a:latin typeface="Arial"/>
                <a:cs typeface="Arial"/>
              </a:rPr>
              <a:t>Arrollados</a:t>
            </a:r>
            <a:endParaRPr lang="es-AR" sz="1400" dirty="0" smtClean="0">
              <a:latin typeface="Arial"/>
              <a:cs typeface="Arial"/>
            </a:endParaRPr>
          </a:p>
          <a:p>
            <a:pPr marL="283845" marR="8255">
              <a:lnSpc>
                <a:spcPct val="142900"/>
              </a:lnSpc>
              <a:spcBef>
                <a:spcPts val="215"/>
              </a:spcBef>
            </a:pPr>
            <a:r>
              <a:rPr lang="es-AR" sz="1400" dirty="0" smtClean="0">
                <a:latin typeface="Arial"/>
                <a:cs typeface="Arial"/>
              </a:rPr>
              <a:t>Todos</a:t>
            </a:r>
            <a:r>
              <a:rPr lang="es-AR" sz="1400" spc="25" dirty="0" smtClean="0">
                <a:latin typeface="Arial"/>
                <a:cs typeface="Arial"/>
              </a:rPr>
              <a:t> </a:t>
            </a:r>
            <a:r>
              <a:rPr lang="es-AR" sz="1400" dirty="0" smtClean="0">
                <a:latin typeface="Arial"/>
                <a:cs typeface="Arial"/>
              </a:rPr>
              <a:t>los</a:t>
            </a:r>
            <a:r>
              <a:rPr lang="es-AR" sz="1400" spc="25" dirty="0" smtClean="0">
                <a:latin typeface="Arial"/>
                <a:cs typeface="Arial"/>
              </a:rPr>
              <a:t> </a:t>
            </a:r>
            <a:r>
              <a:rPr lang="es-AR" sz="1400" spc="-5" dirty="0" smtClean="0">
                <a:latin typeface="Arial"/>
                <a:cs typeface="Arial"/>
              </a:rPr>
              <a:t>materiales</a:t>
            </a:r>
            <a:r>
              <a:rPr lang="es-AR" sz="1400" spc="40" dirty="0" smtClean="0">
                <a:latin typeface="Arial"/>
                <a:cs typeface="Arial"/>
              </a:rPr>
              <a:t> </a:t>
            </a:r>
            <a:r>
              <a:rPr lang="es-AR" sz="1400" spc="-10" dirty="0" smtClean="0">
                <a:latin typeface="Arial"/>
                <a:cs typeface="Arial"/>
              </a:rPr>
              <a:t>de</a:t>
            </a:r>
            <a:r>
              <a:rPr lang="es-AR" sz="1400" spc="30" dirty="0" smtClean="0">
                <a:latin typeface="Arial"/>
                <a:cs typeface="Arial"/>
              </a:rPr>
              <a:t> </a:t>
            </a:r>
            <a:r>
              <a:rPr lang="es-AR" sz="1400" spc="-5" dirty="0" smtClean="0">
                <a:latin typeface="Arial"/>
                <a:cs typeface="Arial"/>
              </a:rPr>
              <a:t>aislamiento</a:t>
            </a:r>
            <a:r>
              <a:rPr lang="es-AR" sz="1400" spc="20" dirty="0" smtClean="0">
                <a:latin typeface="Arial"/>
                <a:cs typeface="Arial"/>
              </a:rPr>
              <a:t> </a:t>
            </a:r>
            <a:r>
              <a:rPr lang="es-AR" sz="1400" spc="-5" dirty="0" smtClean="0">
                <a:latin typeface="Arial"/>
                <a:cs typeface="Arial"/>
              </a:rPr>
              <a:t>deberán</a:t>
            </a:r>
            <a:r>
              <a:rPr lang="es-AR" sz="1400" spc="25" dirty="0" smtClean="0">
                <a:latin typeface="Arial"/>
                <a:cs typeface="Arial"/>
              </a:rPr>
              <a:t> </a:t>
            </a:r>
            <a:r>
              <a:rPr lang="es-AR" sz="1400" dirty="0" smtClean="0">
                <a:latin typeface="Arial"/>
                <a:cs typeface="Arial"/>
              </a:rPr>
              <a:t>ser</a:t>
            </a:r>
            <a:r>
              <a:rPr lang="es-AR" sz="1400" spc="20" dirty="0" smtClean="0">
                <a:latin typeface="Arial"/>
                <a:cs typeface="Arial"/>
              </a:rPr>
              <a:t> </a:t>
            </a:r>
            <a:r>
              <a:rPr lang="es-AR" sz="1400" spc="-5" dirty="0" smtClean="0">
                <a:latin typeface="Arial"/>
                <a:cs typeface="Arial"/>
              </a:rPr>
              <a:t>los</a:t>
            </a:r>
            <a:r>
              <a:rPr lang="es-AR" sz="1400" spc="30" dirty="0" smtClean="0">
                <a:latin typeface="Arial"/>
                <a:cs typeface="Arial"/>
              </a:rPr>
              <a:t> </a:t>
            </a:r>
            <a:r>
              <a:rPr lang="es-AR" sz="1400" spc="-5" dirty="0" smtClean="0">
                <a:latin typeface="Arial"/>
                <a:cs typeface="Arial"/>
              </a:rPr>
              <a:t>correspondientes</a:t>
            </a:r>
            <a:r>
              <a:rPr lang="es-AR" sz="1400" spc="25" dirty="0" smtClean="0">
                <a:latin typeface="Arial"/>
                <a:cs typeface="Arial"/>
              </a:rPr>
              <a:t> </a:t>
            </a:r>
            <a:r>
              <a:rPr lang="es-AR" sz="1400" dirty="0" err="1" smtClean="0">
                <a:latin typeface="Arial"/>
                <a:cs typeface="Arial"/>
              </a:rPr>
              <a:t>ó</a:t>
            </a:r>
            <a:r>
              <a:rPr lang="es-AR" sz="1400" dirty="0" smtClean="0">
                <a:latin typeface="Arial"/>
                <a:cs typeface="Arial"/>
              </a:rPr>
              <a:t> </a:t>
            </a:r>
            <a:r>
              <a:rPr lang="es-AR" sz="1400" spc="-375" dirty="0" smtClean="0">
                <a:latin typeface="Arial"/>
                <a:cs typeface="Arial"/>
              </a:rPr>
              <a:t> </a:t>
            </a:r>
            <a:r>
              <a:rPr lang="es-AR" sz="1400" spc="-5" dirty="0" smtClean="0">
                <a:latin typeface="Arial"/>
                <a:cs typeface="Arial"/>
              </a:rPr>
              <a:t>apropiados</a:t>
            </a:r>
            <a:r>
              <a:rPr lang="es-AR" sz="1400" spc="5" dirty="0" smtClean="0">
                <a:latin typeface="Arial"/>
                <a:cs typeface="Arial"/>
              </a:rPr>
              <a:t> </a:t>
            </a:r>
            <a:r>
              <a:rPr lang="es-AR" sz="1400" spc="-5" dirty="0" smtClean="0">
                <a:latin typeface="Arial"/>
                <a:cs typeface="Arial"/>
              </a:rPr>
              <a:t>para</a:t>
            </a:r>
            <a:r>
              <a:rPr lang="es-AR" sz="1400" spc="5" dirty="0" smtClean="0">
                <a:latin typeface="Arial"/>
                <a:cs typeface="Arial"/>
              </a:rPr>
              <a:t> </a:t>
            </a:r>
            <a:r>
              <a:rPr lang="es-AR" sz="1400" spc="-5" dirty="0" smtClean="0">
                <a:latin typeface="Arial"/>
                <a:cs typeface="Arial"/>
              </a:rPr>
              <a:t>aumentos </a:t>
            </a:r>
            <a:r>
              <a:rPr lang="es-AR" sz="1400" dirty="0" smtClean="0">
                <a:latin typeface="Arial"/>
                <a:cs typeface="Arial"/>
              </a:rPr>
              <a:t>de</a:t>
            </a:r>
            <a:r>
              <a:rPr lang="es-AR" sz="1400" spc="-10" dirty="0" smtClean="0">
                <a:latin typeface="Arial"/>
                <a:cs typeface="Arial"/>
              </a:rPr>
              <a:t> </a:t>
            </a:r>
            <a:r>
              <a:rPr lang="es-AR" sz="1400" spc="-5" dirty="0" smtClean="0">
                <a:latin typeface="Arial"/>
                <a:cs typeface="Arial"/>
              </a:rPr>
              <a:t>temperatura </a:t>
            </a:r>
            <a:r>
              <a:rPr lang="es-AR" sz="1400" dirty="0" smtClean="0">
                <a:latin typeface="Arial"/>
                <a:cs typeface="Arial"/>
              </a:rPr>
              <a:t>de </a:t>
            </a:r>
            <a:r>
              <a:rPr lang="es-AR" sz="1400" spc="-5" dirty="0" smtClean="0">
                <a:latin typeface="Arial"/>
                <a:cs typeface="Arial"/>
              </a:rPr>
              <a:t>65°C.</a:t>
            </a:r>
            <a:endParaRPr lang="es-AR" sz="1400" dirty="0" smtClean="0">
              <a:latin typeface="Arial"/>
              <a:cs typeface="Arial"/>
            </a:endParaRPr>
          </a:p>
          <a:p>
            <a:pPr>
              <a:spcBef>
                <a:spcPts val="55"/>
              </a:spcBef>
            </a:pPr>
            <a:endParaRPr lang="es-AR" sz="1300" dirty="0" smtClean="0">
              <a:latin typeface="Arial"/>
              <a:cs typeface="Arial"/>
            </a:endParaRPr>
          </a:p>
          <a:p>
            <a:pPr marL="240665" lvl="2">
              <a:tabLst>
                <a:tab pos="698500" algn="l"/>
              </a:tabLst>
            </a:pPr>
            <a:r>
              <a:rPr lang="es-AR" sz="1400" b="1" u="sng" spc="-5" dirty="0" smtClean="0">
                <a:uFill>
                  <a:solidFill>
                    <a:srgbClr val="000000"/>
                  </a:solidFill>
                </a:uFill>
                <a:latin typeface="Arial"/>
                <a:cs typeface="Arial"/>
              </a:rPr>
              <a:t>Tanques</a:t>
            </a:r>
            <a:endParaRPr lang="es-AR" sz="1400" dirty="0" smtClean="0">
              <a:latin typeface="Arial"/>
              <a:cs typeface="Arial"/>
            </a:endParaRPr>
          </a:p>
          <a:p>
            <a:pPr marL="283845" marR="6350" algn="just">
              <a:lnSpc>
                <a:spcPct val="143600"/>
              </a:lnSpc>
              <a:spcBef>
                <a:spcPts val="190"/>
              </a:spcBef>
            </a:pPr>
            <a:r>
              <a:rPr lang="es-AR" sz="1400" dirty="0" smtClean="0">
                <a:latin typeface="Arial"/>
                <a:cs typeface="Arial"/>
              </a:rPr>
              <a:t>Los </a:t>
            </a:r>
            <a:r>
              <a:rPr lang="es-AR" sz="1400" spc="-5" dirty="0" smtClean="0">
                <a:latin typeface="Arial"/>
                <a:cs typeface="Arial"/>
              </a:rPr>
              <a:t>tanques deberán construirse </a:t>
            </a:r>
            <a:r>
              <a:rPr lang="es-AR" sz="1400" dirty="0" smtClean="0">
                <a:latin typeface="Arial"/>
                <a:cs typeface="Arial"/>
              </a:rPr>
              <a:t>de acero </a:t>
            </a:r>
            <a:r>
              <a:rPr lang="es-AR" sz="1400" spc="-5" dirty="0" smtClean="0">
                <a:latin typeface="Arial"/>
                <a:cs typeface="Arial"/>
              </a:rPr>
              <a:t>sólido, herméticos </a:t>
            </a:r>
            <a:r>
              <a:rPr lang="es-AR" sz="1400" dirty="0" smtClean="0">
                <a:latin typeface="Arial"/>
                <a:cs typeface="Arial"/>
              </a:rPr>
              <a:t>al </a:t>
            </a:r>
            <a:r>
              <a:rPr lang="es-AR" sz="1400" spc="-5" dirty="0" smtClean="0">
                <a:latin typeface="Arial"/>
                <a:cs typeface="Arial"/>
              </a:rPr>
              <a:t>aceite, </a:t>
            </a:r>
            <a:r>
              <a:rPr lang="es-AR" sz="1400" dirty="0" smtClean="0">
                <a:latin typeface="Arial"/>
                <a:cs typeface="Arial"/>
              </a:rPr>
              <a:t> </a:t>
            </a:r>
            <a:r>
              <a:rPr lang="es-AR" sz="1400" spc="-5" dirty="0" smtClean="0">
                <a:latin typeface="Arial"/>
                <a:cs typeface="Arial"/>
              </a:rPr>
              <a:t>provisto</a:t>
            </a:r>
            <a:r>
              <a:rPr lang="es-AR" sz="1400" spc="5" dirty="0" smtClean="0">
                <a:latin typeface="Arial"/>
                <a:cs typeface="Arial"/>
              </a:rPr>
              <a:t> </a:t>
            </a:r>
            <a:r>
              <a:rPr lang="es-AR" sz="1400" dirty="0" smtClean="0">
                <a:latin typeface="Arial"/>
                <a:cs typeface="Arial"/>
              </a:rPr>
              <a:t>de</a:t>
            </a:r>
            <a:r>
              <a:rPr lang="es-AR" sz="1400" spc="-10" dirty="0" smtClean="0">
                <a:latin typeface="Arial"/>
                <a:cs typeface="Arial"/>
              </a:rPr>
              <a:t> </a:t>
            </a:r>
            <a:r>
              <a:rPr lang="es-AR" sz="1400" dirty="0" smtClean="0">
                <a:latin typeface="Arial"/>
                <a:cs typeface="Arial"/>
              </a:rPr>
              <a:t>una</a:t>
            </a:r>
            <a:r>
              <a:rPr lang="es-AR" sz="1400" spc="-10" dirty="0" smtClean="0">
                <a:latin typeface="Arial"/>
                <a:cs typeface="Arial"/>
              </a:rPr>
              <a:t> tapa</a:t>
            </a:r>
            <a:r>
              <a:rPr lang="es-AR" sz="1400" spc="5" dirty="0" smtClean="0">
                <a:latin typeface="Arial"/>
                <a:cs typeface="Arial"/>
              </a:rPr>
              <a:t> </a:t>
            </a:r>
            <a:r>
              <a:rPr lang="es-AR" sz="1400" spc="-5" dirty="0" smtClean="0">
                <a:latin typeface="Arial"/>
                <a:cs typeface="Arial"/>
              </a:rPr>
              <a:t>también</a:t>
            </a:r>
            <a:r>
              <a:rPr lang="es-AR" sz="1400" spc="5" dirty="0" smtClean="0">
                <a:latin typeface="Arial"/>
                <a:cs typeface="Arial"/>
              </a:rPr>
              <a:t> </a:t>
            </a:r>
            <a:r>
              <a:rPr lang="es-AR" sz="1400" spc="-5" dirty="0" smtClean="0">
                <a:latin typeface="Arial"/>
                <a:cs typeface="Arial"/>
              </a:rPr>
              <a:t>hermética</a:t>
            </a:r>
            <a:r>
              <a:rPr lang="es-AR" sz="1400" spc="5" dirty="0" smtClean="0">
                <a:latin typeface="Arial"/>
                <a:cs typeface="Arial"/>
              </a:rPr>
              <a:t> </a:t>
            </a:r>
            <a:r>
              <a:rPr lang="es-AR" sz="1400" dirty="0" smtClean="0">
                <a:latin typeface="Arial"/>
                <a:cs typeface="Arial"/>
              </a:rPr>
              <a:t>al</a:t>
            </a:r>
            <a:r>
              <a:rPr lang="es-AR" sz="1400" spc="-10" dirty="0" smtClean="0">
                <a:latin typeface="Arial"/>
                <a:cs typeface="Arial"/>
              </a:rPr>
              <a:t> </a:t>
            </a:r>
            <a:r>
              <a:rPr lang="es-AR" sz="1400" spc="-5" dirty="0" smtClean="0">
                <a:latin typeface="Arial"/>
                <a:cs typeface="Arial"/>
              </a:rPr>
              <a:t>aceite.</a:t>
            </a:r>
            <a:endParaRPr lang="es-AR" sz="1400" dirty="0" smtClean="0">
              <a:latin typeface="Arial"/>
              <a:cs typeface="Arial"/>
            </a:endParaRPr>
          </a:p>
          <a:p>
            <a:pPr marL="283845" marR="5080" algn="just">
              <a:lnSpc>
                <a:spcPct val="143600"/>
              </a:lnSpc>
              <a:spcBef>
                <a:spcPts val="805"/>
              </a:spcBef>
            </a:pPr>
            <a:r>
              <a:rPr lang="es-AR" sz="1400" dirty="0" smtClean="0">
                <a:latin typeface="Arial"/>
                <a:cs typeface="Arial"/>
              </a:rPr>
              <a:t>Los</a:t>
            </a:r>
            <a:r>
              <a:rPr lang="es-AR" sz="1400" spc="5" dirty="0" smtClean="0">
                <a:latin typeface="Arial"/>
                <a:cs typeface="Arial"/>
              </a:rPr>
              <a:t> </a:t>
            </a:r>
            <a:r>
              <a:rPr lang="es-AR" sz="1400" spc="-5" dirty="0" smtClean="0">
                <a:latin typeface="Arial"/>
                <a:cs typeface="Arial"/>
              </a:rPr>
              <a:t>tanques</a:t>
            </a:r>
            <a:r>
              <a:rPr lang="es-AR" sz="1400" dirty="0" smtClean="0">
                <a:latin typeface="Arial"/>
                <a:cs typeface="Arial"/>
              </a:rPr>
              <a:t> </a:t>
            </a:r>
            <a:r>
              <a:rPr lang="es-AR" sz="1400" spc="-5" dirty="0" smtClean="0">
                <a:latin typeface="Arial"/>
                <a:cs typeface="Arial"/>
              </a:rPr>
              <a:t>deberán</a:t>
            </a:r>
            <a:r>
              <a:rPr lang="es-AR" sz="1400" dirty="0" smtClean="0">
                <a:latin typeface="Arial"/>
                <a:cs typeface="Arial"/>
              </a:rPr>
              <a:t> ser</a:t>
            </a:r>
            <a:r>
              <a:rPr lang="es-AR" sz="1400" spc="5" dirty="0" smtClean="0">
                <a:latin typeface="Arial"/>
                <a:cs typeface="Arial"/>
              </a:rPr>
              <a:t> </a:t>
            </a:r>
            <a:r>
              <a:rPr lang="es-AR" sz="1400" spc="-5" dirty="0" smtClean="0">
                <a:latin typeface="Arial"/>
                <a:cs typeface="Arial"/>
              </a:rPr>
              <a:t>capaces</a:t>
            </a:r>
            <a:r>
              <a:rPr lang="es-AR" sz="1400" dirty="0" smtClean="0">
                <a:latin typeface="Arial"/>
                <a:cs typeface="Arial"/>
              </a:rPr>
              <a:t> de</a:t>
            </a:r>
            <a:r>
              <a:rPr lang="es-AR" sz="1400" spc="5" dirty="0" smtClean="0">
                <a:latin typeface="Arial"/>
                <a:cs typeface="Arial"/>
              </a:rPr>
              <a:t> </a:t>
            </a:r>
            <a:r>
              <a:rPr lang="es-AR" sz="1400" spc="-5" dirty="0" smtClean="0">
                <a:latin typeface="Arial"/>
                <a:cs typeface="Arial"/>
              </a:rPr>
              <a:t>soportar</a:t>
            </a:r>
            <a:r>
              <a:rPr lang="es-AR" sz="1400" dirty="0" smtClean="0">
                <a:latin typeface="Arial"/>
                <a:cs typeface="Arial"/>
              </a:rPr>
              <a:t> sin</a:t>
            </a:r>
            <a:r>
              <a:rPr lang="es-AR" sz="1400" spc="5" dirty="0" smtClean="0">
                <a:latin typeface="Arial"/>
                <a:cs typeface="Arial"/>
              </a:rPr>
              <a:t> </a:t>
            </a:r>
            <a:r>
              <a:rPr lang="es-AR" sz="1400" spc="-5" dirty="0" smtClean="0">
                <a:latin typeface="Arial"/>
                <a:cs typeface="Arial"/>
              </a:rPr>
              <a:t>filtraciones</a:t>
            </a:r>
            <a:r>
              <a:rPr lang="es-AR" sz="1400" dirty="0" smtClean="0">
                <a:latin typeface="Arial"/>
                <a:cs typeface="Arial"/>
              </a:rPr>
              <a:t> </a:t>
            </a:r>
            <a:r>
              <a:rPr lang="es-AR" sz="1400" spc="-10" dirty="0" smtClean="0">
                <a:latin typeface="Arial"/>
                <a:cs typeface="Arial"/>
              </a:rPr>
              <a:t>ni </a:t>
            </a:r>
            <a:r>
              <a:rPr lang="es-AR" sz="1400" spc="-5" dirty="0" smtClean="0">
                <a:latin typeface="Arial"/>
                <a:cs typeface="Arial"/>
              </a:rPr>
              <a:t> distorsión,</a:t>
            </a:r>
            <a:r>
              <a:rPr lang="es-AR" sz="1400" spc="-15" dirty="0" smtClean="0">
                <a:latin typeface="Arial"/>
                <a:cs typeface="Arial"/>
              </a:rPr>
              <a:t> </a:t>
            </a:r>
            <a:r>
              <a:rPr lang="es-AR" sz="1400" dirty="0" smtClean="0">
                <a:latin typeface="Arial"/>
                <a:cs typeface="Arial"/>
              </a:rPr>
              <a:t>un</a:t>
            </a:r>
            <a:r>
              <a:rPr lang="es-AR" sz="1400" spc="-15" dirty="0" smtClean="0">
                <a:latin typeface="Arial"/>
                <a:cs typeface="Arial"/>
              </a:rPr>
              <a:t> </a:t>
            </a:r>
            <a:r>
              <a:rPr lang="es-AR" sz="1400" spc="-5" dirty="0" smtClean="0">
                <a:latin typeface="Arial"/>
                <a:cs typeface="Arial"/>
              </a:rPr>
              <a:t>vacío</a:t>
            </a:r>
            <a:r>
              <a:rPr lang="es-AR" sz="1400" spc="-15" dirty="0" smtClean="0">
                <a:latin typeface="Arial"/>
                <a:cs typeface="Arial"/>
              </a:rPr>
              <a:t> </a:t>
            </a:r>
            <a:r>
              <a:rPr lang="es-AR" sz="1400" dirty="0" smtClean="0">
                <a:latin typeface="Arial"/>
                <a:cs typeface="Arial"/>
              </a:rPr>
              <a:t>de</a:t>
            </a:r>
            <a:r>
              <a:rPr lang="es-AR" sz="1400" spc="-15" dirty="0" smtClean="0">
                <a:latin typeface="Arial"/>
                <a:cs typeface="Arial"/>
              </a:rPr>
              <a:t> </a:t>
            </a:r>
            <a:r>
              <a:rPr lang="es-AR" sz="1400" spc="-5" dirty="0" smtClean="0">
                <a:latin typeface="Arial"/>
                <a:cs typeface="Arial"/>
              </a:rPr>
              <a:t>0,3 mbar</a:t>
            </a:r>
            <a:r>
              <a:rPr lang="es-AR" sz="1400" dirty="0" smtClean="0">
                <a:latin typeface="Arial"/>
                <a:cs typeface="Arial"/>
              </a:rPr>
              <a:t> y</a:t>
            </a:r>
            <a:r>
              <a:rPr lang="es-AR" sz="1400" spc="-20" dirty="0" smtClean="0">
                <a:latin typeface="Arial"/>
                <a:cs typeface="Arial"/>
              </a:rPr>
              <a:t> </a:t>
            </a:r>
            <a:r>
              <a:rPr lang="es-AR" sz="1400" dirty="0" smtClean="0">
                <a:latin typeface="Arial"/>
                <a:cs typeface="Arial"/>
              </a:rPr>
              <a:t>una</a:t>
            </a:r>
            <a:r>
              <a:rPr lang="es-AR" sz="1400" spc="-35" dirty="0" smtClean="0">
                <a:latin typeface="Arial"/>
                <a:cs typeface="Arial"/>
              </a:rPr>
              <a:t> </a:t>
            </a:r>
            <a:r>
              <a:rPr lang="es-AR" sz="1400" dirty="0" smtClean="0">
                <a:latin typeface="Arial"/>
                <a:cs typeface="Arial"/>
              </a:rPr>
              <a:t>presión</a:t>
            </a:r>
            <a:r>
              <a:rPr lang="es-AR" sz="1400" spc="-15" dirty="0" smtClean="0">
                <a:latin typeface="Arial"/>
                <a:cs typeface="Arial"/>
              </a:rPr>
              <a:t> </a:t>
            </a:r>
            <a:r>
              <a:rPr lang="es-AR" sz="1400" spc="-5" dirty="0" smtClean="0">
                <a:latin typeface="Arial"/>
                <a:cs typeface="Arial"/>
              </a:rPr>
              <a:t>interna</a:t>
            </a:r>
            <a:r>
              <a:rPr lang="es-AR" sz="1400" spc="-15" dirty="0" smtClean="0">
                <a:latin typeface="Arial"/>
                <a:cs typeface="Arial"/>
              </a:rPr>
              <a:t> </a:t>
            </a:r>
            <a:r>
              <a:rPr lang="es-AR" sz="1400" spc="-5" dirty="0" smtClean="0">
                <a:latin typeface="Arial"/>
                <a:cs typeface="Arial"/>
              </a:rPr>
              <a:t>50% mayor </a:t>
            </a:r>
            <a:r>
              <a:rPr lang="es-AR" sz="1400" dirty="0" smtClean="0">
                <a:latin typeface="Arial"/>
                <a:cs typeface="Arial"/>
              </a:rPr>
              <a:t>que</a:t>
            </a:r>
            <a:r>
              <a:rPr lang="es-AR" sz="1400" spc="-15" dirty="0" smtClean="0">
                <a:latin typeface="Arial"/>
                <a:cs typeface="Arial"/>
              </a:rPr>
              <a:t> </a:t>
            </a:r>
            <a:r>
              <a:rPr lang="es-AR" sz="1400" spc="-10" dirty="0" smtClean="0">
                <a:latin typeface="Arial"/>
                <a:cs typeface="Arial"/>
              </a:rPr>
              <a:t>la </a:t>
            </a:r>
            <a:r>
              <a:rPr lang="es-AR" sz="1400" spc="-380" dirty="0" smtClean="0">
                <a:latin typeface="Arial"/>
                <a:cs typeface="Arial"/>
              </a:rPr>
              <a:t> </a:t>
            </a:r>
            <a:r>
              <a:rPr lang="es-AR" sz="1400" dirty="0" smtClean="0">
                <a:latin typeface="Arial"/>
                <a:cs typeface="Arial"/>
              </a:rPr>
              <a:t>presión </a:t>
            </a:r>
            <a:r>
              <a:rPr lang="es-AR" sz="1400" spc="-5" dirty="0" smtClean="0">
                <a:latin typeface="Arial"/>
                <a:cs typeface="Arial"/>
              </a:rPr>
              <a:t>máxima </a:t>
            </a:r>
            <a:r>
              <a:rPr lang="es-AR" sz="1400" dirty="0" smtClean="0">
                <a:latin typeface="Arial"/>
                <a:cs typeface="Arial"/>
              </a:rPr>
              <a:t>de operación ocasionada por el </a:t>
            </a:r>
            <a:r>
              <a:rPr lang="es-AR" sz="1400" spc="-5" dirty="0" smtClean="0">
                <a:latin typeface="Arial"/>
                <a:cs typeface="Arial"/>
              </a:rPr>
              <a:t>sistema </a:t>
            </a:r>
            <a:r>
              <a:rPr lang="es-AR" sz="1400" dirty="0" smtClean="0">
                <a:latin typeface="Arial"/>
                <a:cs typeface="Arial"/>
              </a:rPr>
              <a:t>usado para la </a:t>
            </a:r>
            <a:r>
              <a:rPr lang="es-AR" sz="1400" spc="5" dirty="0" smtClean="0">
                <a:latin typeface="Arial"/>
                <a:cs typeface="Arial"/>
              </a:rPr>
              <a:t> </a:t>
            </a:r>
            <a:r>
              <a:rPr lang="es-AR" sz="1400" spc="-5" dirty="0" smtClean="0">
                <a:latin typeface="Arial"/>
                <a:cs typeface="Arial"/>
              </a:rPr>
              <a:t>conservación </a:t>
            </a:r>
            <a:r>
              <a:rPr lang="es-AR" sz="1400" dirty="0" smtClean="0">
                <a:latin typeface="Arial"/>
                <a:cs typeface="Arial"/>
              </a:rPr>
              <a:t>del </a:t>
            </a:r>
            <a:r>
              <a:rPr lang="es-AR" sz="1400" spc="-5" dirty="0" smtClean="0">
                <a:latin typeface="Arial"/>
                <a:cs typeface="Arial"/>
              </a:rPr>
              <a:t>aceite, </a:t>
            </a:r>
            <a:r>
              <a:rPr lang="es-AR" sz="1400" dirty="0" smtClean="0">
                <a:latin typeface="Arial"/>
                <a:cs typeface="Arial"/>
              </a:rPr>
              <a:t>y deberán </a:t>
            </a:r>
            <a:r>
              <a:rPr lang="es-AR" sz="1400" spc="-5" dirty="0" smtClean="0">
                <a:latin typeface="Arial"/>
                <a:cs typeface="Arial"/>
              </a:rPr>
              <a:t>estar proyectados </a:t>
            </a:r>
            <a:r>
              <a:rPr lang="es-AR" sz="1400" dirty="0" smtClean="0">
                <a:latin typeface="Arial"/>
                <a:cs typeface="Arial"/>
              </a:rPr>
              <a:t>y </a:t>
            </a:r>
            <a:r>
              <a:rPr lang="es-AR" sz="1400" spc="-5" dirty="0" smtClean="0">
                <a:latin typeface="Arial"/>
                <a:cs typeface="Arial"/>
              </a:rPr>
              <a:t>construidos para </a:t>
            </a:r>
            <a:r>
              <a:rPr lang="es-AR" sz="1400" spc="-375" dirty="0" smtClean="0">
                <a:latin typeface="Arial"/>
                <a:cs typeface="Arial"/>
              </a:rPr>
              <a:t> </a:t>
            </a:r>
            <a:r>
              <a:rPr lang="es-AR" sz="1400" dirty="0" smtClean="0">
                <a:latin typeface="Arial"/>
                <a:cs typeface="Arial"/>
              </a:rPr>
              <a:t>ser</a:t>
            </a:r>
            <a:r>
              <a:rPr lang="es-AR" sz="1400" spc="-15" dirty="0" smtClean="0">
                <a:latin typeface="Arial"/>
                <a:cs typeface="Arial"/>
              </a:rPr>
              <a:t> </a:t>
            </a:r>
            <a:r>
              <a:rPr lang="es-AR" sz="1400" spc="-5" dirty="0" smtClean="0">
                <a:latin typeface="Arial"/>
                <a:cs typeface="Arial"/>
              </a:rPr>
              <a:t>llenados </a:t>
            </a:r>
            <a:r>
              <a:rPr lang="es-AR" sz="1400" dirty="0" smtClean="0">
                <a:latin typeface="Arial"/>
                <a:cs typeface="Arial"/>
              </a:rPr>
              <a:t>al</a:t>
            </a:r>
            <a:r>
              <a:rPr lang="es-AR" sz="1400" spc="5" dirty="0" smtClean="0">
                <a:latin typeface="Arial"/>
                <a:cs typeface="Arial"/>
              </a:rPr>
              <a:t> </a:t>
            </a:r>
            <a:r>
              <a:rPr lang="es-AR" sz="1400" spc="-5" dirty="0" smtClean="0">
                <a:latin typeface="Arial"/>
                <a:cs typeface="Arial"/>
              </a:rPr>
              <a:t>vacío</a:t>
            </a:r>
            <a:r>
              <a:rPr lang="es-AR" sz="1400" spc="5" dirty="0" smtClean="0">
                <a:latin typeface="Arial"/>
                <a:cs typeface="Arial"/>
              </a:rPr>
              <a:t> </a:t>
            </a:r>
            <a:r>
              <a:rPr lang="es-AR" sz="1400" dirty="0" smtClean="0">
                <a:latin typeface="Arial"/>
                <a:cs typeface="Arial"/>
              </a:rPr>
              <a:t>en</a:t>
            </a:r>
            <a:r>
              <a:rPr lang="es-AR" sz="1400" spc="-10" dirty="0" smtClean="0">
                <a:latin typeface="Arial"/>
                <a:cs typeface="Arial"/>
              </a:rPr>
              <a:t> </a:t>
            </a:r>
            <a:r>
              <a:rPr lang="es-AR" sz="1400" dirty="0" smtClean="0">
                <a:latin typeface="Arial"/>
                <a:cs typeface="Arial"/>
              </a:rPr>
              <a:t>el</a:t>
            </a:r>
            <a:r>
              <a:rPr lang="es-AR" sz="1400" spc="-10" dirty="0" smtClean="0">
                <a:latin typeface="Arial"/>
                <a:cs typeface="Arial"/>
              </a:rPr>
              <a:t> </a:t>
            </a:r>
            <a:r>
              <a:rPr lang="es-AR" sz="1400" spc="-5" dirty="0" smtClean="0">
                <a:latin typeface="Arial"/>
                <a:cs typeface="Arial"/>
              </a:rPr>
              <a:t>sitio.</a:t>
            </a:r>
          </a:p>
          <a:p>
            <a:pPr marL="12065" lvl="2">
              <a:tabLst>
                <a:tab pos="469900" algn="l"/>
              </a:tabLst>
            </a:pPr>
            <a:r>
              <a:rPr lang="es-AR" sz="1400" b="1" u="sng" spc="-5" dirty="0" smtClean="0">
                <a:uFill>
                  <a:solidFill>
                    <a:srgbClr val="000000"/>
                  </a:solidFill>
                </a:uFill>
                <a:latin typeface="Arial"/>
                <a:cs typeface="Arial"/>
              </a:rPr>
              <a:t>Núcleo</a:t>
            </a:r>
            <a:endParaRPr lang="es-AR" sz="1400" dirty="0" smtClean="0">
              <a:latin typeface="Arial"/>
              <a:cs typeface="Arial"/>
            </a:endParaRPr>
          </a:p>
          <a:p>
            <a:pPr marL="55244" marR="6985" algn="just">
              <a:lnSpc>
                <a:spcPct val="143700"/>
              </a:lnSpc>
              <a:spcBef>
                <a:spcPts val="190"/>
              </a:spcBef>
            </a:pPr>
            <a:r>
              <a:rPr lang="es-AR" sz="1400" dirty="0" smtClean="0">
                <a:latin typeface="Arial"/>
                <a:cs typeface="Arial"/>
              </a:rPr>
              <a:t>Los núcleos </a:t>
            </a:r>
            <a:r>
              <a:rPr lang="es-AR" sz="1400" spc="-5" dirty="0" smtClean="0">
                <a:latin typeface="Arial"/>
                <a:cs typeface="Arial"/>
              </a:rPr>
              <a:t>deberán poseer asas </a:t>
            </a:r>
            <a:r>
              <a:rPr lang="es-AR" sz="1400" dirty="0" smtClean="0">
                <a:latin typeface="Arial"/>
                <a:cs typeface="Arial"/>
              </a:rPr>
              <a:t>de </a:t>
            </a:r>
            <a:r>
              <a:rPr lang="es-AR" sz="1400" spc="-5" dirty="0" smtClean="0">
                <a:latin typeface="Arial"/>
                <a:cs typeface="Arial"/>
              </a:rPr>
              <a:t>izado </a:t>
            </a:r>
            <a:r>
              <a:rPr lang="es-AR" sz="1400" dirty="0" smtClean="0">
                <a:latin typeface="Arial"/>
                <a:cs typeface="Arial"/>
              </a:rPr>
              <a:t>u </a:t>
            </a:r>
            <a:r>
              <a:rPr lang="es-AR" sz="1400" spc="-5" dirty="0" smtClean="0">
                <a:latin typeface="Arial"/>
                <a:cs typeface="Arial"/>
              </a:rPr>
              <a:t>otro medio </a:t>
            </a:r>
            <a:r>
              <a:rPr lang="es-AR" sz="1400" dirty="0" smtClean="0">
                <a:latin typeface="Arial"/>
                <a:cs typeface="Arial"/>
              </a:rPr>
              <a:t>para </a:t>
            </a:r>
            <a:r>
              <a:rPr lang="es-AR" sz="1400" spc="-5" dirty="0" smtClean="0">
                <a:latin typeface="Arial"/>
                <a:cs typeface="Arial"/>
              </a:rPr>
              <a:t>levantar </a:t>
            </a:r>
            <a:r>
              <a:rPr lang="es-AR" sz="1400" dirty="0" smtClean="0">
                <a:latin typeface="Arial"/>
                <a:cs typeface="Arial"/>
              </a:rPr>
              <a:t> convenientemente el </a:t>
            </a:r>
            <a:r>
              <a:rPr lang="es-AR" sz="1400" spc="-5" dirty="0" smtClean="0">
                <a:latin typeface="Arial"/>
                <a:cs typeface="Arial"/>
              </a:rPr>
              <a:t>núcleo </a:t>
            </a:r>
            <a:r>
              <a:rPr lang="es-AR" sz="1400" dirty="0" smtClean="0">
                <a:latin typeface="Arial"/>
                <a:cs typeface="Arial"/>
              </a:rPr>
              <a:t>sin que dicha </a:t>
            </a:r>
            <a:r>
              <a:rPr lang="es-AR" sz="1400" spc="-5" dirty="0" smtClean="0">
                <a:latin typeface="Arial"/>
                <a:cs typeface="Arial"/>
              </a:rPr>
              <a:t>operación ejecute esfuerzos </a:t>
            </a:r>
            <a:r>
              <a:rPr lang="es-AR" sz="1400" dirty="0" smtClean="0">
                <a:latin typeface="Arial"/>
                <a:cs typeface="Arial"/>
              </a:rPr>
              <a:t> </a:t>
            </a:r>
            <a:r>
              <a:rPr lang="es-AR" sz="1400" spc="-5" dirty="0" smtClean="0">
                <a:latin typeface="Arial"/>
                <a:cs typeface="Arial"/>
              </a:rPr>
              <a:t>inadmisibles </a:t>
            </a:r>
            <a:r>
              <a:rPr lang="es-AR" sz="1400" dirty="0" smtClean="0">
                <a:latin typeface="Arial"/>
                <a:cs typeface="Arial"/>
              </a:rPr>
              <a:t>en </a:t>
            </a:r>
            <a:r>
              <a:rPr lang="es-AR" sz="1400" spc="-5" dirty="0" smtClean="0">
                <a:latin typeface="Arial"/>
                <a:cs typeface="Arial"/>
              </a:rPr>
              <a:t>las láminas </a:t>
            </a:r>
            <a:r>
              <a:rPr lang="es-AR" sz="1400" dirty="0" smtClean="0">
                <a:latin typeface="Arial"/>
                <a:cs typeface="Arial"/>
              </a:rPr>
              <a:t>de </a:t>
            </a:r>
            <a:r>
              <a:rPr lang="es-AR" sz="1400" spc="-5" dirty="0" smtClean="0">
                <a:latin typeface="Arial"/>
                <a:cs typeface="Arial"/>
              </a:rPr>
              <a:t>acero </a:t>
            </a:r>
            <a:r>
              <a:rPr lang="es-AR" sz="1400" dirty="0" smtClean="0">
                <a:latin typeface="Arial"/>
                <a:cs typeface="Arial"/>
              </a:rPr>
              <a:t>o a su </a:t>
            </a:r>
            <a:r>
              <a:rPr lang="es-AR" sz="1400" spc="-5" dirty="0" smtClean="0">
                <a:latin typeface="Arial"/>
                <a:cs typeface="Arial"/>
              </a:rPr>
              <a:t>aislamiento. </a:t>
            </a:r>
            <a:r>
              <a:rPr lang="es-AR" sz="1400" dirty="0" smtClean="0">
                <a:latin typeface="Arial"/>
                <a:cs typeface="Arial"/>
              </a:rPr>
              <a:t>El </a:t>
            </a:r>
            <a:r>
              <a:rPr lang="es-AR" sz="1400" spc="-5" dirty="0" smtClean="0">
                <a:latin typeface="Arial"/>
                <a:cs typeface="Arial"/>
              </a:rPr>
              <a:t>circuito </a:t>
            </a:r>
            <a:r>
              <a:rPr lang="es-AR" sz="1400" dirty="0" smtClean="0">
                <a:latin typeface="Arial"/>
                <a:cs typeface="Arial"/>
              </a:rPr>
              <a:t> </a:t>
            </a:r>
            <a:r>
              <a:rPr lang="es-AR" sz="1400" spc="-5" dirty="0" smtClean="0">
                <a:latin typeface="Arial"/>
                <a:cs typeface="Arial"/>
              </a:rPr>
              <a:t>magnético</a:t>
            </a:r>
            <a:r>
              <a:rPr lang="es-AR" sz="1400" spc="-35" dirty="0" smtClean="0">
                <a:latin typeface="Arial"/>
                <a:cs typeface="Arial"/>
              </a:rPr>
              <a:t> </a:t>
            </a:r>
            <a:r>
              <a:rPr lang="es-AR" sz="1400" spc="-5" dirty="0" smtClean="0">
                <a:latin typeface="Arial"/>
                <a:cs typeface="Arial"/>
              </a:rPr>
              <a:t>deberá</a:t>
            </a:r>
            <a:r>
              <a:rPr lang="es-AR" sz="1400" spc="-45" dirty="0" smtClean="0">
                <a:latin typeface="Arial"/>
                <a:cs typeface="Arial"/>
              </a:rPr>
              <a:t> </a:t>
            </a:r>
            <a:r>
              <a:rPr lang="es-AR" sz="1400" spc="-5" dirty="0" smtClean="0">
                <a:latin typeface="Arial"/>
                <a:cs typeface="Arial"/>
              </a:rPr>
              <a:t>ser</a:t>
            </a:r>
            <a:r>
              <a:rPr lang="es-AR" sz="1400" spc="-35" dirty="0" smtClean="0">
                <a:latin typeface="Arial"/>
                <a:cs typeface="Arial"/>
              </a:rPr>
              <a:t> </a:t>
            </a:r>
            <a:r>
              <a:rPr lang="es-AR" sz="1400" spc="-5" dirty="0" smtClean="0">
                <a:latin typeface="Arial"/>
                <a:cs typeface="Arial"/>
              </a:rPr>
              <a:t>puesto</a:t>
            </a:r>
            <a:r>
              <a:rPr lang="es-AR" sz="1400" spc="-35" dirty="0" smtClean="0">
                <a:latin typeface="Arial"/>
                <a:cs typeface="Arial"/>
              </a:rPr>
              <a:t> </a:t>
            </a:r>
            <a:r>
              <a:rPr lang="es-AR" sz="1400" dirty="0" smtClean="0">
                <a:latin typeface="Arial"/>
                <a:cs typeface="Arial"/>
              </a:rPr>
              <a:t>a</a:t>
            </a:r>
            <a:r>
              <a:rPr lang="es-AR" sz="1400" spc="-45" dirty="0" smtClean="0">
                <a:latin typeface="Arial"/>
                <a:cs typeface="Arial"/>
              </a:rPr>
              <a:t> </a:t>
            </a:r>
            <a:r>
              <a:rPr lang="es-AR" sz="1400" spc="-5" dirty="0" smtClean="0">
                <a:latin typeface="Arial"/>
                <a:cs typeface="Arial"/>
              </a:rPr>
              <a:t>tierra</a:t>
            </a:r>
            <a:r>
              <a:rPr lang="es-AR" sz="1400" spc="-40" dirty="0" smtClean="0">
                <a:latin typeface="Arial"/>
                <a:cs typeface="Arial"/>
              </a:rPr>
              <a:t> </a:t>
            </a:r>
            <a:r>
              <a:rPr lang="es-AR" sz="1400" spc="-10" dirty="0" smtClean="0">
                <a:latin typeface="Arial"/>
                <a:cs typeface="Arial"/>
              </a:rPr>
              <a:t>en</a:t>
            </a:r>
            <a:r>
              <a:rPr lang="es-AR" sz="1400" spc="-35" dirty="0" smtClean="0">
                <a:latin typeface="Arial"/>
                <a:cs typeface="Arial"/>
              </a:rPr>
              <a:t> </a:t>
            </a:r>
            <a:r>
              <a:rPr lang="es-AR" sz="1400" dirty="0" smtClean="0">
                <a:latin typeface="Arial"/>
                <a:cs typeface="Arial"/>
              </a:rPr>
              <a:t>un</a:t>
            </a:r>
            <a:r>
              <a:rPr lang="es-AR" sz="1400" spc="-45" dirty="0" smtClean="0">
                <a:latin typeface="Arial"/>
                <a:cs typeface="Arial"/>
              </a:rPr>
              <a:t> </a:t>
            </a:r>
            <a:r>
              <a:rPr lang="es-AR" sz="1400" spc="-5" dirty="0" smtClean="0">
                <a:latin typeface="Arial"/>
                <a:cs typeface="Arial"/>
              </a:rPr>
              <a:t>punto</a:t>
            </a:r>
            <a:r>
              <a:rPr lang="es-AR" sz="1400" spc="-45" dirty="0" smtClean="0">
                <a:latin typeface="Arial"/>
                <a:cs typeface="Arial"/>
              </a:rPr>
              <a:t> </a:t>
            </a:r>
            <a:r>
              <a:rPr lang="es-AR" sz="1400" spc="-5" dirty="0" smtClean="0">
                <a:latin typeface="Arial"/>
                <a:cs typeface="Arial"/>
              </a:rPr>
              <a:t>solamente,</a:t>
            </a:r>
            <a:r>
              <a:rPr lang="es-AR" sz="1400" spc="-40" dirty="0" smtClean="0">
                <a:latin typeface="Arial"/>
                <a:cs typeface="Arial"/>
              </a:rPr>
              <a:t> </a:t>
            </a:r>
            <a:r>
              <a:rPr lang="es-AR" sz="1400" dirty="0" smtClean="0">
                <a:latin typeface="Arial"/>
                <a:cs typeface="Arial"/>
              </a:rPr>
              <a:t>el</a:t>
            </a:r>
            <a:r>
              <a:rPr lang="es-AR" sz="1400" spc="-45" dirty="0" smtClean="0">
                <a:latin typeface="Arial"/>
                <a:cs typeface="Arial"/>
              </a:rPr>
              <a:t> </a:t>
            </a:r>
            <a:r>
              <a:rPr lang="es-AR" sz="1400" spc="-5" dirty="0" smtClean="0">
                <a:latin typeface="Arial"/>
                <a:cs typeface="Arial"/>
              </a:rPr>
              <a:t>cual</a:t>
            </a:r>
            <a:r>
              <a:rPr lang="es-AR" sz="1400" spc="-40" dirty="0" smtClean="0">
                <a:latin typeface="Arial"/>
                <a:cs typeface="Arial"/>
              </a:rPr>
              <a:t> </a:t>
            </a:r>
            <a:r>
              <a:rPr lang="es-AR" sz="1400" spc="-5" dirty="0" smtClean="0">
                <a:latin typeface="Arial"/>
                <a:cs typeface="Arial"/>
              </a:rPr>
              <a:t>será </a:t>
            </a:r>
            <a:r>
              <a:rPr lang="es-AR" sz="1400" spc="-380" dirty="0" smtClean="0">
                <a:latin typeface="Arial"/>
                <a:cs typeface="Arial"/>
              </a:rPr>
              <a:t> </a:t>
            </a:r>
            <a:r>
              <a:rPr lang="es-AR" sz="1400" spc="-5" dirty="0" smtClean="0">
                <a:latin typeface="Arial"/>
                <a:cs typeface="Arial"/>
              </a:rPr>
              <a:t>conectado exteriormente </a:t>
            </a:r>
            <a:r>
              <a:rPr lang="es-AR" sz="1400" dirty="0" smtClean="0">
                <a:latin typeface="Arial"/>
                <a:cs typeface="Arial"/>
              </a:rPr>
              <a:t>al </a:t>
            </a:r>
            <a:r>
              <a:rPr lang="es-AR" sz="1400" spc="-5" dirty="0" smtClean="0">
                <a:latin typeface="Arial"/>
                <a:cs typeface="Arial"/>
              </a:rPr>
              <a:t>tanque, por </a:t>
            </a:r>
            <a:r>
              <a:rPr lang="es-AR" sz="1400" spc="-10" dirty="0" smtClean="0">
                <a:latin typeface="Arial"/>
                <a:cs typeface="Arial"/>
              </a:rPr>
              <a:t>lo </a:t>
            </a:r>
            <a:r>
              <a:rPr lang="es-AR" sz="1400" dirty="0" smtClean="0">
                <a:latin typeface="Arial"/>
                <a:cs typeface="Arial"/>
              </a:rPr>
              <a:t>que se </a:t>
            </a:r>
            <a:r>
              <a:rPr lang="es-AR" sz="1400" spc="-5" dirty="0" smtClean="0">
                <a:latin typeface="Arial"/>
                <a:cs typeface="Arial"/>
              </a:rPr>
              <a:t>deberá proveer, </a:t>
            </a:r>
            <a:r>
              <a:rPr lang="es-AR" sz="1400" spc="-10" dirty="0" smtClean="0">
                <a:latin typeface="Arial"/>
                <a:cs typeface="Arial"/>
              </a:rPr>
              <a:t>un </a:t>
            </a:r>
            <a:r>
              <a:rPr lang="es-AR" sz="1400" spc="-5" dirty="0" smtClean="0">
                <a:latin typeface="Arial"/>
                <a:cs typeface="Arial"/>
              </a:rPr>
              <a:t> </a:t>
            </a:r>
            <a:r>
              <a:rPr lang="es-AR" sz="1400" dirty="0" smtClean="0">
                <a:latin typeface="Arial"/>
                <a:cs typeface="Arial"/>
              </a:rPr>
              <a:t>aislador</a:t>
            </a:r>
            <a:r>
              <a:rPr lang="es-AR" sz="1400" spc="-60" dirty="0" smtClean="0">
                <a:latin typeface="Arial"/>
                <a:cs typeface="Arial"/>
              </a:rPr>
              <a:t> </a:t>
            </a:r>
            <a:r>
              <a:rPr lang="es-AR" sz="1400" spc="-5" dirty="0" err="1" smtClean="0">
                <a:latin typeface="Arial"/>
                <a:cs typeface="Arial"/>
              </a:rPr>
              <a:t>pasatapas</a:t>
            </a:r>
            <a:r>
              <a:rPr lang="es-AR" sz="1400" spc="-60" dirty="0" smtClean="0">
                <a:latin typeface="Arial"/>
                <a:cs typeface="Arial"/>
              </a:rPr>
              <a:t> </a:t>
            </a:r>
            <a:r>
              <a:rPr lang="es-AR" sz="1400" dirty="0" err="1" smtClean="0">
                <a:latin typeface="Arial"/>
                <a:cs typeface="Arial"/>
              </a:rPr>
              <a:t>ó</a:t>
            </a:r>
            <a:r>
              <a:rPr lang="es-AR" sz="1400" spc="-45" dirty="0" smtClean="0">
                <a:latin typeface="Arial"/>
                <a:cs typeface="Arial"/>
              </a:rPr>
              <a:t> </a:t>
            </a:r>
            <a:r>
              <a:rPr lang="es-AR" sz="1400" spc="-5" dirty="0" smtClean="0">
                <a:latin typeface="Arial"/>
                <a:cs typeface="Arial"/>
              </a:rPr>
              <a:t>dispositivo</a:t>
            </a:r>
            <a:r>
              <a:rPr lang="es-AR" sz="1400" spc="-55" dirty="0" smtClean="0">
                <a:latin typeface="Arial"/>
                <a:cs typeface="Arial"/>
              </a:rPr>
              <a:t> </a:t>
            </a:r>
            <a:r>
              <a:rPr lang="es-AR" sz="1400" dirty="0" smtClean="0">
                <a:latin typeface="Arial"/>
                <a:cs typeface="Arial"/>
              </a:rPr>
              <a:t>similar</a:t>
            </a:r>
            <a:r>
              <a:rPr lang="es-AR" sz="1400" spc="-55" dirty="0" smtClean="0">
                <a:latin typeface="Arial"/>
                <a:cs typeface="Arial"/>
              </a:rPr>
              <a:t> </a:t>
            </a:r>
            <a:r>
              <a:rPr lang="es-AR" sz="1400" dirty="0" smtClean="0">
                <a:latin typeface="Arial"/>
                <a:cs typeface="Arial"/>
              </a:rPr>
              <a:t>adecuado</a:t>
            </a:r>
            <a:r>
              <a:rPr lang="es-AR" sz="1400" spc="-55" dirty="0" smtClean="0">
                <a:latin typeface="Arial"/>
                <a:cs typeface="Arial"/>
              </a:rPr>
              <a:t> </a:t>
            </a:r>
            <a:r>
              <a:rPr lang="es-AR" sz="1400" dirty="0" smtClean="0">
                <a:latin typeface="Arial"/>
                <a:cs typeface="Arial"/>
              </a:rPr>
              <a:t>a</a:t>
            </a:r>
            <a:r>
              <a:rPr lang="es-AR" sz="1400" spc="-55" dirty="0" smtClean="0">
                <a:latin typeface="Arial"/>
                <a:cs typeface="Arial"/>
              </a:rPr>
              <a:t> </a:t>
            </a:r>
            <a:r>
              <a:rPr lang="es-AR" sz="1400" spc="-5" dirty="0" smtClean="0">
                <a:latin typeface="Arial"/>
                <a:cs typeface="Arial"/>
              </a:rPr>
              <a:t>través</a:t>
            </a:r>
            <a:r>
              <a:rPr lang="es-AR" sz="1400" spc="-50" dirty="0" smtClean="0">
                <a:latin typeface="Arial"/>
                <a:cs typeface="Arial"/>
              </a:rPr>
              <a:t> </a:t>
            </a:r>
            <a:r>
              <a:rPr lang="es-AR" sz="1400" dirty="0" smtClean="0">
                <a:latin typeface="Arial"/>
                <a:cs typeface="Arial"/>
              </a:rPr>
              <a:t>del</a:t>
            </a:r>
            <a:r>
              <a:rPr lang="es-AR" sz="1400" spc="-55" dirty="0" smtClean="0">
                <a:latin typeface="Arial"/>
                <a:cs typeface="Arial"/>
              </a:rPr>
              <a:t> </a:t>
            </a:r>
            <a:r>
              <a:rPr lang="es-AR" sz="1400" dirty="0" smtClean="0">
                <a:latin typeface="Arial"/>
                <a:cs typeface="Arial"/>
              </a:rPr>
              <a:t>tanque</a:t>
            </a:r>
            <a:r>
              <a:rPr lang="es-AR" sz="1400" spc="-65" dirty="0" smtClean="0">
                <a:latin typeface="Arial"/>
                <a:cs typeface="Arial"/>
              </a:rPr>
              <a:t> </a:t>
            </a:r>
            <a:r>
              <a:rPr lang="es-AR" sz="1400" dirty="0" smtClean="0">
                <a:latin typeface="Arial"/>
                <a:cs typeface="Arial"/>
              </a:rPr>
              <a:t>del </a:t>
            </a:r>
            <a:r>
              <a:rPr lang="es-AR" sz="1400" spc="-375" dirty="0" smtClean="0">
                <a:latin typeface="Arial"/>
                <a:cs typeface="Arial"/>
              </a:rPr>
              <a:t> </a:t>
            </a:r>
            <a:r>
              <a:rPr lang="es-AR" sz="1400" spc="-5" dirty="0" smtClean="0">
                <a:latin typeface="Arial"/>
                <a:cs typeface="Arial"/>
              </a:rPr>
              <a:t>transformador.</a:t>
            </a:r>
            <a:endParaRPr lang="es-AR" sz="1400" dirty="0" smtClean="0">
              <a:latin typeface="Arial"/>
              <a:cs typeface="Arial"/>
            </a:endParaRPr>
          </a:p>
          <a:p>
            <a:pPr>
              <a:lnSpc>
                <a:spcPct val="100000"/>
              </a:lnSpc>
            </a:pPr>
            <a:endParaRPr lang="es-AR" sz="1500" dirty="0" smtClean="0">
              <a:latin typeface="Arial"/>
              <a:cs typeface="Arial"/>
            </a:endParaRPr>
          </a:p>
          <a:p>
            <a:pPr>
              <a:lnSpc>
                <a:spcPct val="100000"/>
              </a:lnSpc>
            </a:pPr>
            <a:endParaRPr lang="es-AR" sz="1500" dirty="0" smtClean="0">
              <a:latin typeface="Arial"/>
              <a:cs typeface="Arial"/>
            </a:endParaRPr>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10</a:t>
            </a:fld>
            <a:endParaRPr lang="es-AR"/>
          </a:p>
        </p:txBody>
      </p:sp>
    </p:spTree>
    <p:extLst>
      <p:ext uri="{BB962C8B-B14F-4D97-AF65-F5344CB8AC3E}">
        <p14:creationId xmlns:p14="http://schemas.microsoft.com/office/powerpoint/2010/main" val="1842952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2" algn="just">
              <a:spcBef>
                <a:spcPts val="1315"/>
              </a:spcBef>
              <a:tabLst>
                <a:tab pos="469900" algn="l"/>
              </a:tabLst>
            </a:pPr>
            <a:r>
              <a:rPr lang="es-AR" sz="1400" b="1" u="sng" dirty="0" smtClean="0">
                <a:uFill>
                  <a:solidFill>
                    <a:srgbClr val="000000"/>
                  </a:solidFill>
                </a:uFill>
                <a:latin typeface="Arial"/>
                <a:cs typeface="Arial"/>
              </a:rPr>
              <a:t>Sistema</a:t>
            </a:r>
            <a:r>
              <a:rPr lang="es-AR" sz="1400" b="1" u="sng" spc="-25" dirty="0" smtClean="0">
                <a:uFill>
                  <a:solidFill>
                    <a:srgbClr val="000000"/>
                  </a:solidFill>
                </a:uFill>
                <a:latin typeface="Arial"/>
                <a:cs typeface="Arial"/>
              </a:rPr>
              <a:t> </a:t>
            </a:r>
            <a:r>
              <a:rPr lang="es-AR" sz="1400" b="1" u="sng" spc="-5" dirty="0" smtClean="0">
                <a:uFill>
                  <a:solidFill>
                    <a:srgbClr val="000000"/>
                  </a:solidFill>
                </a:uFill>
                <a:latin typeface="Arial"/>
                <a:cs typeface="Arial"/>
              </a:rPr>
              <a:t>de</a:t>
            </a:r>
            <a:r>
              <a:rPr lang="es-AR" sz="1400" b="1" u="sng" spc="-25" dirty="0" smtClean="0">
                <a:uFill>
                  <a:solidFill>
                    <a:srgbClr val="000000"/>
                  </a:solidFill>
                </a:uFill>
                <a:latin typeface="Arial"/>
                <a:cs typeface="Arial"/>
              </a:rPr>
              <a:t> </a:t>
            </a:r>
            <a:r>
              <a:rPr lang="es-AR" sz="1400" b="1" u="sng" spc="-5" dirty="0" smtClean="0">
                <a:uFill>
                  <a:solidFill>
                    <a:srgbClr val="000000"/>
                  </a:solidFill>
                </a:uFill>
                <a:latin typeface="Arial"/>
                <a:cs typeface="Arial"/>
              </a:rPr>
              <a:t>Enfriamiento</a:t>
            </a:r>
            <a:endParaRPr lang="es-AR" sz="1400" dirty="0" smtClean="0">
              <a:latin typeface="Arial"/>
              <a:cs typeface="Arial"/>
            </a:endParaRPr>
          </a:p>
          <a:p>
            <a:pPr marL="55244" marR="7620" algn="just">
              <a:lnSpc>
                <a:spcPct val="143600"/>
              </a:lnSpc>
              <a:spcBef>
                <a:spcPts val="190"/>
              </a:spcBef>
            </a:pPr>
            <a:r>
              <a:rPr lang="es-AR" sz="1400" dirty="0" smtClean="0">
                <a:latin typeface="Arial"/>
                <a:cs typeface="Arial"/>
              </a:rPr>
              <a:t>El</a:t>
            </a:r>
            <a:r>
              <a:rPr lang="es-AR" sz="1400" spc="-40" dirty="0" smtClean="0">
                <a:latin typeface="Arial"/>
                <a:cs typeface="Arial"/>
              </a:rPr>
              <a:t> </a:t>
            </a:r>
            <a:r>
              <a:rPr lang="es-AR" sz="1400" spc="-5" dirty="0" smtClean="0">
                <a:latin typeface="Arial"/>
                <a:cs typeface="Arial"/>
              </a:rPr>
              <a:t>sistema</a:t>
            </a:r>
            <a:r>
              <a:rPr lang="es-AR" sz="1400" spc="-35" dirty="0" smtClean="0">
                <a:latin typeface="Arial"/>
                <a:cs typeface="Arial"/>
              </a:rPr>
              <a:t> </a:t>
            </a:r>
            <a:r>
              <a:rPr lang="es-AR" sz="1400" dirty="0" smtClean="0">
                <a:latin typeface="Arial"/>
                <a:cs typeface="Arial"/>
              </a:rPr>
              <a:t>de</a:t>
            </a:r>
            <a:r>
              <a:rPr lang="es-AR" sz="1400" spc="-35" dirty="0" smtClean="0">
                <a:latin typeface="Arial"/>
                <a:cs typeface="Arial"/>
              </a:rPr>
              <a:t> </a:t>
            </a:r>
            <a:r>
              <a:rPr lang="es-AR" sz="1400" spc="-5" dirty="0" smtClean="0">
                <a:latin typeface="Arial"/>
                <a:cs typeface="Arial"/>
              </a:rPr>
              <a:t>enfriamiento</a:t>
            </a:r>
            <a:r>
              <a:rPr lang="es-AR" sz="1400" spc="-40" dirty="0" smtClean="0">
                <a:latin typeface="Arial"/>
                <a:cs typeface="Arial"/>
              </a:rPr>
              <a:t> </a:t>
            </a:r>
            <a:r>
              <a:rPr lang="es-AR" sz="1400" dirty="0" smtClean="0">
                <a:latin typeface="Arial"/>
                <a:cs typeface="Arial"/>
              </a:rPr>
              <a:t>deberá</a:t>
            </a:r>
            <a:r>
              <a:rPr lang="es-AR" sz="1400" spc="-45" dirty="0" smtClean="0">
                <a:latin typeface="Arial"/>
                <a:cs typeface="Arial"/>
              </a:rPr>
              <a:t> </a:t>
            </a:r>
            <a:r>
              <a:rPr lang="es-AR" sz="1400" spc="-5" dirty="0" smtClean="0">
                <a:latin typeface="Arial"/>
                <a:cs typeface="Arial"/>
              </a:rPr>
              <a:t>consistir</a:t>
            </a:r>
            <a:r>
              <a:rPr lang="es-AR" sz="1400" spc="-20" dirty="0" smtClean="0">
                <a:latin typeface="Arial"/>
                <a:cs typeface="Arial"/>
              </a:rPr>
              <a:t> </a:t>
            </a:r>
            <a:r>
              <a:rPr lang="es-AR" sz="1400" spc="-10" dirty="0" smtClean="0">
                <a:latin typeface="Arial"/>
                <a:cs typeface="Arial"/>
              </a:rPr>
              <a:t>de</a:t>
            </a:r>
            <a:r>
              <a:rPr lang="es-AR" sz="1400" spc="-20" dirty="0" smtClean="0">
                <a:latin typeface="Arial"/>
                <a:cs typeface="Arial"/>
              </a:rPr>
              <a:t> </a:t>
            </a:r>
            <a:r>
              <a:rPr lang="es-AR" sz="1400" spc="-5" dirty="0" smtClean="0">
                <a:latin typeface="Arial"/>
                <a:cs typeface="Arial"/>
              </a:rPr>
              <a:t>intercambiadores</a:t>
            </a:r>
            <a:r>
              <a:rPr lang="es-AR" sz="1400" spc="-30" dirty="0" smtClean="0">
                <a:latin typeface="Arial"/>
                <a:cs typeface="Arial"/>
              </a:rPr>
              <a:t> </a:t>
            </a:r>
            <a:r>
              <a:rPr lang="es-AR" sz="1400" dirty="0" smtClean="0">
                <a:latin typeface="Arial"/>
                <a:cs typeface="Arial"/>
              </a:rPr>
              <a:t>de</a:t>
            </a:r>
            <a:r>
              <a:rPr lang="es-AR" sz="1400" spc="-50" dirty="0" smtClean="0">
                <a:latin typeface="Arial"/>
                <a:cs typeface="Arial"/>
              </a:rPr>
              <a:t> </a:t>
            </a:r>
            <a:r>
              <a:rPr lang="es-AR" sz="1400" dirty="0" smtClean="0">
                <a:latin typeface="Arial"/>
                <a:cs typeface="Arial"/>
              </a:rPr>
              <a:t>calor </a:t>
            </a:r>
            <a:r>
              <a:rPr lang="es-AR" sz="1400" spc="-375" dirty="0" smtClean="0">
                <a:latin typeface="Arial"/>
                <a:cs typeface="Arial"/>
              </a:rPr>
              <a:t> </a:t>
            </a:r>
            <a:r>
              <a:rPr lang="es-AR" sz="1400" spc="-5" dirty="0" smtClean="0">
                <a:latin typeface="Arial"/>
                <a:cs typeface="Arial"/>
              </a:rPr>
              <a:t>provistos</a:t>
            </a:r>
            <a:r>
              <a:rPr lang="es-AR" sz="1400" dirty="0" smtClean="0">
                <a:latin typeface="Arial"/>
                <a:cs typeface="Arial"/>
              </a:rPr>
              <a:t> de</a:t>
            </a:r>
            <a:r>
              <a:rPr lang="es-AR" sz="1400" spc="5" dirty="0" smtClean="0">
                <a:latin typeface="Arial"/>
                <a:cs typeface="Arial"/>
              </a:rPr>
              <a:t> </a:t>
            </a:r>
            <a:r>
              <a:rPr lang="es-AR" sz="1400" spc="-5" dirty="0" smtClean="0">
                <a:latin typeface="Arial"/>
                <a:cs typeface="Arial"/>
              </a:rPr>
              <a:t>ventiladores</a:t>
            </a:r>
            <a:r>
              <a:rPr lang="es-AR" sz="1400" dirty="0" smtClean="0">
                <a:latin typeface="Arial"/>
                <a:cs typeface="Arial"/>
              </a:rPr>
              <a:t> con</a:t>
            </a:r>
            <a:r>
              <a:rPr lang="es-AR" sz="1400" spc="5" dirty="0" smtClean="0">
                <a:latin typeface="Arial"/>
                <a:cs typeface="Arial"/>
              </a:rPr>
              <a:t> </a:t>
            </a:r>
            <a:r>
              <a:rPr lang="es-AR" sz="1400" dirty="0" smtClean="0">
                <a:latin typeface="Arial"/>
                <a:cs typeface="Arial"/>
              </a:rPr>
              <a:t>o</a:t>
            </a:r>
            <a:r>
              <a:rPr lang="es-AR" sz="1400" spc="5" dirty="0" smtClean="0">
                <a:latin typeface="Arial"/>
                <a:cs typeface="Arial"/>
              </a:rPr>
              <a:t> </a:t>
            </a:r>
            <a:r>
              <a:rPr lang="es-AR" sz="1400" dirty="0" smtClean="0">
                <a:latin typeface="Arial"/>
                <a:cs typeface="Arial"/>
              </a:rPr>
              <a:t>sin</a:t>
            </a:r>
            <a:r>
              <a:rPr lang="es-AR" sz="1400" spc="5" dirty="0" smtClean="0">
                <a:latin typeface="Arial"/>
                <a:cs typeface="Arial"/>
              </a:rPr>
              <a:t> </a:t>
            </a:r>
            <a:r>
              <a:rPr lang="es-AR" sz="1400" spc="-5" dirty="0" smtClean="0">
                <a:latin typeface="Arial"/>
                <a:cs typeface="Arial"/>
              </a:rPr>
              <a:t>bombas</a:t>
            </a:r>
            <a:r>
              <a:rPr lang="es-AR" sz="1400" dirty="0" smtClean="0">
                <a:latin typeface="Arial"/>
                <a:cs typeface="Arial"/>
              </a:rPr>
              <a:t> en</a:t>
            </a:r>
            <a:r>
              <a:rPr lang="es-AR" sz="1400" spc="5" dirty="0" smtClean="0">
                <a:latin typeface="Arial"/>
                <a:cs typeface="Arial"/>
              </a:rPr>
              <a:t> </a:t>
            </a:r>
            <a:r>
              <a:rPr lang="es-AR" sz="1400" spc="-5" dirty="0" smtClean="0">
                <a:latin typeface="Arial"/>
                <a:cs typeface="Arial"/>
              </a:rPr>
              <a:t>las</a:t>
            </a:r>
            <a:r>
              <a:rPr lang="es-AR" sz="1400" dirty="0" smtClean="0">
                <a:latin typeface="Arial"/>
                <a:cs typeface="Arial"/>
              </a:rPr>
              <a:t> </a:t>
            </a:r>
            <a:r>
              <a:rPr lang="es-AR" sz="1400" spc="-5" dirty="0" smtClean="0">
                <a:latin typeface="Arial"/>
                <a:cs typeface="Arial"/>
              </a:rPr>
              <a:t>combinaciones </a:t>
            </a:r>
            <a:r>
              <a:rPr lang="es-AR" sz="1400" dirty="0" smtClean="0">
                <a:latin typeface="Arial"/>
                <a:cs typeface="Arial"/>
              </a:rPr>
              <a:t> indicadas en </a:t>
            </a:r>
            <a:r>
              <a:rPr lang="es-AR" sz="1400" spc="-5" dirty="0" smtClean="0">
                <a:latin typeface="Arial"/>
                <a:cs typeface="Arial"/>
              </a:rPr>
              <a:t>las especificaciones </a:t>
            </a:r>
            <a:r>
              <a:rPr lang="es-AR" sz="1400" dirty="0" smtClean="0">
                <a:latin typeface="Arial"/>
                <a:cs typeface="Arial"/>
              </a:rPr>
              <a:t>del </a:t>
            </a:r>
            <a:r>
              <a:rPr lang="es-AR" sz="1400" spc="-5" dirty="0" smtClean="0">
                <a:latin typeface="Arial"/>
                <a:cs typeface="Arial"/>
              </a:rPr>
              <a:t>cliente. </a:t>
            </a:r>
            <a:r>
              <a:rPr lang="es-AR" sz="1400" spc="-10" dirty="0" smtClean="0">
                <a:latin typeface="Arial"/>
                <a:cs typeface="Arial"/>
              </a:rPr>
              <a:t>El </a:t>
            </a:r>
            <a:r>
              <a:rPr lang="es-AR" sz="1400" dirty="0" smtClean="0">
                <a:latin typeface="Arial"/>
                <a:cs typeface="Arial"/>
              </a:rPr>
              <a:t>equipo </a:t>
            </a:r>
            <a:r>
              <a:rPr lang="es-AR" sz="1400" spc="-10" dirty="0" smtClean="0">
                <a:latin typeface="Arial"/>
                <a:cs typeface="Arial"/>
              </a:rPr>
              <a:t>de </a:t>
            </a:r>
            <a:r>
              <a:rPr lang="es-AR" sz="1400" spc="-5" dirty="0" smtClean="0">
                <a:latin typeface="Arial"/>
                <a:cs typeface="Arial"/>
              </a:rPr>
              <a:t>enfriamiento </a:t>
            </a:r>
            <a:r>
              <a:rPr lang="es-AR" sz="1400" dirty="0" smtClean="0">
                <a:latin typeface="Arial"/>
                <a:cs typeface="Arial"/>
              </a:rPr>
              <a:t> deberá </a:t>
            </a:r>
            <a:r>
              <a:rPr lang="es-AR" sz="1400" spc="-5" dirty="0" smtClean="0">
                <a:latin typeface="Arial"/>
                <a:cs typeface="Arial"/>
              </a:rPr>
              <a:t>estar montado </a:t>
            </a:r>
            <a:r>
              <a:rPr lang="es-AR" sz="1400" dirty="0" smtClean="0">
                <a:latin typeface="Arial"/>
                <a:cs typeface="Arial"/>
              </a:rPr>
              <a:t>en el tanque </a:t>
            </a:r>
            <a:r>
              <a:rPr lang="es-AR" sz="1400" spc="-5" dirty="0" smtClean="0">
                <a:latin typeface="Arial"/>
                <a:cs typeface="Arial"/>
              </a:rPr>
              <a:t>principal. </a:t>
            </a:r>
            <a:r>
              <a:rPr lang="es-AR" sz="1400" dirty="0" smtClean="0">
                <a:latin typeface="Arial"/>
                <a:cs typeface="Arial"/>
              </a:rPr>
              <a:t>El equipo de </a:t>
            </a:r>
            <a:r>
              <a:rPr lang="es-AR" sz="1400" spc="-5" dirty="0" smtClean="0">
                <a:latin typeface="Arial"/>
                <a:cs typeface="Arial"/>
              </a:rPr>
              <a:t>enfriamiento </a:t>
            </a:r>
            <a:r>
              <a:rPr lang="es-AR" sz="1400" dirty="0" smtClean="0">
                <a:latin typeface="Arial"/>
                <a:cs typeface="Arial"/>
              </a:rPr>
              <a:t> deberá ser </a:t>
            </a:r>
            <a:r>
              <a:rPr lang="es-AR" sz="1400" spc="-5" dirty="0" smtClean="0">
                <a:latin typeface="Arial"/>
                <a:cs typeface="Arial"/>
              </a:rPr>
              <a:t>suministrado completo, </a:t>
            </a:r>
            <a:r>
              <a:rPr lang="es-AR" sz="1400" dirty="0" smtClean="0">
                <a:latin typeface="Arial"/>
                <a:cs typeface="Arial"/>
              </a:rPr>
              <a:t>con </a:t>
            </a:r>
            <a:r>
              <a:rPr lang="es-AR" sz="1400" spc="-5" dirty="0" smtClean="0">
                <a:latin typeface="Arial"/>
                <a:cs typeface="Arial"/>
              </a:rPr>
              <a:t>dispositivos </a:t>
            </a:r>
            <a:r>
              <a:rPr lang="es-AR" sz="1400" dirty="0" smtClean="0">
                <a:latin typeface="Arial"/>
                <a:cs typeface="Arial"/>
              </a:rPr>
              <a:t>de </a:t>
            </a:r>
            <a:r>
              <a:rPr lang="es-AR" sz="1400" spc="-5" dirty="0" smtClean="0">
                <a:latin typeface="Arial"/>
                <a:cs typeface="Arial"/>
              </a:rPr>
              <a:t>control, </a:t>
            </a:r>
            <a:r>
              <a:rPr lang="es-AR" sz="1400" spc="-5" dirty="0" err="1" smtClean="0">
                <a:latin typeface="Arial"/>
                <a:cs typeface="Arial"/>
              </a:rPr>
              <a:t>conduits</a:t>
            </a:r>
            <a:r>
              <a:rPr lang="es-AR" sz="1400" spc="-5" dirty="0" smtClean="0">
                <a:latin typeface="Arial"/>
                <a:cs typeface="Arial"/>
              </a:rPr>
              <a:t>, </a:t>
            </a:r>
            <a:r>
              <a:rPr lang="es-AR" sz="1400" spc="-375" dirty="0" smtClean="0">
                <a:latin typeface="Arial"/>
                <a:cs typeface="Arial"/>
              </a:rPr>
              <a:t> </a:t>
            </a:r>
            <a:r>
              <a:rPr lang="es-AR" sz="1400" spc="-5" dirty="0" smtClean="0">
                <a:latin typeface="Arial"/>
                <a:cs typeface="Arial"/>
              </a:rPr>
              <a:t>cableado, terminales, soportes </a:t>
            </a:r>
            <a:r>
              <a:rPr lang="es-AR" sz="1400" dirty="0" smtClean="0">
                <a:latin typeface="Arial"/>
                <a:cs typeface="Arial"/>
              </a:rPr>
              <a:t>y</a:t>
            </a:r>
            <a:r>
              <a:rPr lang="es-AR" sz="1400" spc="-10" dirty="0" smtClean="0">
                <a:latin typeface="Arial"/>
                <a:cs typeface="Arial"/>
              </a:rPr>
              <a:t> </a:t>
            </a:r>
            <a:r>
              <a:rPr lang="es-AR" sz="1400" dirty="0" smtClean="0">
                <a:latin typeface="Arial"/>
                <a:cs typeface="Arial"/>
              </a:rPr>
              <a:t>elementos</a:t>
            </a:r>
            <a:r>
              <a:rPr lang="es-AR" sz="1400" spc="-5" dirty="0" smtClean="0">
                <a:latin typeface="Arial"/>
                <a:cs typeface="Arial"/>
              </a:rPr>
              <a:t> </a:t>
            </a:r>
            <a:r>
              <a:rPr lang="es-AR" sz="1400" dirty="0" smtClean="0">
                <a:latin typeface="Arial"/>
                <a:cs typeface="Arial"/>
              </a:rPr>
              <a:t>de</a:t>
            </a:r>
            <a:r>
              <a:rPr lang="es-AR" sz="1400" spc="-10" dirty="0" smtClean="0">
                <a:latin typeface="Arial"/>
                <a:cs typeface="Arial"/>
              </a:rPr>
              <a:t> </a:t>
            </a:r>
            <a:r>
              <a:rPr lang="es-AR" sz="1400" spc="-5" dirty="0" smtClean="0">
                <a:latin typeface="Arial"/>
                <a:cs typeface="Arial"/>
              </a:rPr>
              <a:t>montaje.</a:t>
            </a:r>
            <a:endParaRPr lang="es-AR" sz="1400" dirty="0" smtClean="0">
              <a:latin typeface="Arial"/>
              <a:cs typeface="Arial"/>
            </a:endParaRPr>
          </a:p>
          <a:p>
            <a:pPr marL="55244" marR="5080" algn="just">
              <a:lnSpc>
                <a:spcPct val="143800"/>
              </a:lnSpc>
              <a:spcBef>
                <a:spcPts val="815"/>
              </a:spcBef>
            </a:pPr>
            <a:r>
              <a:rPr lang="es-AR" sz="1400" spc="-5" dirty="0" smtClean="0">
                <a:latin typeface="Arial"/>
                <a:cs typeface="Arial"/>
              </a:rPr>
              <a:t>Debido</a:t>
            </a:r>
            <a:r>
              <a:rPr lang="es-AR" sz="1400" dirty="0" smtClean="0">
                <a:latin typeface="Arial"/>
                <a:cs typeface="Arial"/>
              </a:rPr>
              <a:t> a</a:t>
            </a:r>
            <a:r>
              <a:rPr lang="es-AR" sz="1400" spc="5" dirty="0" smtClean="0">
                <a:latin typeface="Arial"/>
                <a:cs typeface="Arial"/>
              </a:rPr>
              <a:t> </a:t>
            </a:r>
            <a:r>
              <a:rPr lang="es-AR" sz="1400" dirty="0" smtClean="0">
                <a:latin typeface="Arial"/>
                <a:cs typeface="Arial"/>
              </a:rPr>
              <a:t>la</a:t>
            </a:r>
            <a:r>
              <a:rPr lang="es-AR" sz="1400" spc="5" dirty="0" smtClean="0">
                <a:latin typeface="Arial"/>
                <a:cs typeface="Arial"/>
              </a:rPr>
              <a:t> </a:t>
            </a:r>
            <a:r>
              <a:rPr lang="es-AR" sz="1400" spc="-5" dirty="0" smtClean="0">
                <a:latin typeface="Arial"/>
                <a:cs typeface="Arial"/>
              </a:rPr>
              <a:t>presencia</a:t>
            </a:r>
            <a:r>
              <a:rPr lang="es-AR" sz="1400" dirty="0" smtClean="0">
                <a:latin typeface="Arial"/>
                <a:cs typeface="Arial"/>
              </a:rPr>
              <a:t> de</a:t>
            </a:r>
            <a:r>
              <a:rPr lang="es-AR" sz="1400" spc="5" dirty="0" smtClean="0">
                <a:latin typeface="Arial"/>
                <a:cs typeface="Arial"/>
              </a:rPr>
              <a:t> </a:t>
            </a:r>
            <a:r>
              <a:rPr lang="es-AR" sz="1400" spc="-5" dirty="0" smtClean="0">
                <a:latin typeface="Arial"/>
                <a:cs typeface="Arial"/>
              </a:rPr>
              <a:t>ventiladores</a:t>
            </a:r>
            <a:r>
              <a:rPr lang="es-AR" sz="1400" dirty="0" smtClean="0">
                <a:latin typeface="Arial"/>
                <a:cs typeface="Arial"/>
              </a:rPr>
              <a:t> o</a:t>
            </a:r>
            <a:r>
              <a:rPr lang="es-AR" sz="1400" spc="5" dirty="0" smtClean="0">
                <a:latin typeface="Arial"/>
                <a:cs typeface="Arial"/>
              </a:rPr>
              <a:t> </a:t>
            </a:r>
            <a:r>
              <a:rPr lang="es-AR" sz="1400" dirty="0" smtClean="0">
                <a:latin typeface="Arial"/>
                <a:cs typeface="Arial"/>
              </a:rPr>
              <a:t>bombas</a:t>
            </a:r>
            <a:r>
              <a:rPr lang="es-AR" sz="1400" spc="5" dirty="0" smtClean="0">
                <a:latin typeface="Arial"/>
                <a:cs typeface="Arial"/>
              </a:rPr>
              <a:t> </a:t>
            </a:r>
            <a:r>
              <a:rPr lang="es-AR" sz="1400" spc="-10" dirty="0" smtClean="0">
                <a:latin typeface="Arial"/>
                <a:cs typeface="Arial"/>
              </a:rPr>
              <a:t>en</a:t>
            </a:r>
            <a:r>
              <a:rPr lang="es-AR" sz="1400" spc="-5" dirty="0" smtClean="0">
                <a:latin typeface="Arial"/>
                <a:cs typeface="Arial"/>
              </a:rPr>
              <a:t> </a:t>
            </a:r>
            <a:r>
              <a:rPr lang="es-AR" sz="1400" dirty="0" smtClean="0">
                <a:latin typeface="Arial"/>
                <a:cs typeface="Arial"/>
              </a:rPr>
              <a:t>el</a:t>
            </a:r>
            <a:r>
              <a:rPr lang="es-AR" sz="1400" spc="5" dirty="0" smtClean="0">
                <a:latin typeface="Arial"/>
                <a:cs typeface="Arial"/>
              </a:rPr>
              <a:t> </a:t>
            </a:r>
            <a:r>
              <a:rPr lang="es-AR" sz="1400" spc="-5" dirty="0" smtClean="0">
                <a:latin typeface="Arial"/>
                <a:cs typeface="Arial"/>
              </a:rPr>
              <a:t>sistema</a:t>
            </a:r>
            <a:r>
              <a:rPr lang="es-AR" sz="1400" dirty="0" smtClean="0">
                <a:latin typeface="Arial"/>
                <a:cs typeface="Arial"/>
              </a:rPr>
              <a:t> </a:t>
            </a:r>
            <a:r>
              <a:rPr lang="es-AR" sz="1400" spc="-10" dirty="0" smtClean="0">
                <a:latin typeface="Arial"/>
                <a:cs typeface="Arial"/>
              </a:rPr>
              <a:t>de </a:t>
            </a:r>
            <a:r>
              <a:rPr lang="es-AR" sz="1400" spc="-375" dirty="0" smtClean="0">
                <a:latin typeface="Arial"/>
                <a:cs typeface="Arial"/>
              </a:rPr>
              <a:t> </a:t>
            </a:r>
            <a:r>
              <a:rPr lang="es-AR" sz="1400" spc="-5" dirty="0" smtClean="0">
                <a:latin typeface="Arial"/>
                <a:cs typeface="Arial"/>
              </a:rPr>
              <a:t>enfriamiento</a:t>
            </a:r>
            <a:r>
              <a:rPr lang="es-AR" sz="1400" dirty="0" smtClean="0">
                <a:latin typeface="Arial"/>
                <a:cs typeface="Arial"/>
              </a:rPr>
              <a:t> del</a:t>
            </a:r>
            <a:r>
              <a:rPr lang="es-AR" sz="1400" spc="5" dirty="0" smtClean="0">
                <a:latin typeface="Arial"/>
                <a:cs typeface="Arial"/>
              </a:rPr>
              <a:t> </a:t>
            </a:r>
            <a:r>
              <a:rPr lang="es-AR" sz="1400" spc="-5" dirty="0" smtClean="0">
                <a:latin typeface="Arial"/>
                <a:cs typeface="Arial"/>
              </a:rPr>
              <a:t>aceite</a:t>
            </a:r>
            <a:r>
              <a:rPr lang="es-AR" sz="1400" dirty="0" smtClean="0">
                <a:latin typeface="Arial"/>
                <a:cs typeface="Arial"/>
              </a:rPr>
              <a:t> </a:t>
            </a:r>
            <a:r>
              <a:rPr lang="es-AR" sz="1400" spc="-5" dirty="0" smtClean="0">
                <a:latin typeface="Arial"/>
                <a:cs typeface="Arial"/>
              </a:rPr>
              <a:t>del</a:t>
            </a:r>
            <a:r>
              <a:rPr lang="es-AR" sz="1400" dirty="0" smtClean="0">
                <a:latin typeface="Arial"/>
                <a:cs typeface="Arial"/>
              </a:rPr>
              <a:t> </a:t>
            </a:r>
            <a:r>
              <a:rPr lang="es-AR" sz="1400" spc="-5" dirty="0" smtClean="0">
                <a:latin typeface="Arial"/>
                <a:cs typeface="Arial"/>
              </a:rPr>
              <a:t>transformador,</a:t>
            </a:r>
            <a:r>
              <a:rPr lang="es-AR" sz="1400" dirty="0" smtClean="0">
                <a:latin typeface="Arial"/>
                <a:cs typeface="Arial"/>
              </a:rPr>
              <a:t> se</a:t>
            </a:r>
            <a:r>
              <a:rPr lang="es-AR" sz="1400" spc="5" dirty="0" smtClean="0">
                <a:latin typeface="Arial"/>
                <a:cs typeface="Arial"/>
              </a:rPr>
              <a:t> </a:t>
            </a:r>
            <a:r>
              <a:rPr lang="es-AR" sz="1400" spc="-5" dirty="0" smtClean="0">
                <a:latin typeface="Arial"/>
                <a:cs typeface="Arial"/>
              </a:rPr>
              <a:t>deberá</a:t>
            </a:r>
            <a:r>
              <a:rPr lang="es-AR" sz="1400" dirty="0" smtClean="0">
                <a:latin typeface="Arial"/>
                <a:cs typeface="Arial"/>
              </a:rPr>
              <a:t> </a:t>
            </a:r>
            <a:r>
              <a:rPr lang="es-AR" sz="1400" spc="-5" dirty="0" smtClean="0">
                <a:latin typeface="Arial"/>
                <a:cs typeface="Arial"/>
              </a:rPr>
              <a:t>considerar</a:t>
            </a:r>
            <a:r>
              <a:rPr lang="es-AR" sz="1400" dirty="0" smtClean="0">
                <a:latin typeface="Arial"/>
                <a:cs typeface="Arial"/>
              </a:rPr>
              <a:t> la </a:t>
            </a:r>
            <a:r>
              <a:rPr lang="es-AR" sz="1400" spc="5" dirty="0" smtClean="0">
                <a:latin typeface="Arial"/>
                <a:cs typeface="Arial"/>
              </a:rPr>
              <a:t> </a:t>
            </a:r>
            <a:r>
              <a:rPr lang="es-AR" sz="1400" spc="-5" dirty="0" smtClean="0">
                <a:latin typeface="Arial"/>
                <a:cs typeface="Arial"/>
              </a:rPr>
              <a:t>utilización</a:t>
            </a:r>
            <a:r>
              <a:rPr lang="es-AR" sz="1400" dirty="0" smtClean="0">
                <a:latin typeface="Arial"/>
                <a:cs typeface="Arial"/>
              </a:rPr>
              <a:t> de</a:t>
            </a:r>
            <a:r>
              <a:rPr lang="es-AR" sz="1400" spc="5" dirty="0" smtClean="0">
                <a:latin typeface="Arial"/>
                <a:cs typeface="Arial"/>
              </a:rPr>
              <a:t> </a:t>
            </a:r>
            <a:r>
              <a:rPr lang="es-AR" sz="1400" dirty="0" smtClean="0">
                <a:latin typeface="Arial"/>
                <a:cs typeface="Arial"/>
              </a:rPr>
              <a:t>un</a:t>
            </a:r>
            <a:r>
              <a:rPr lang="es-AR" sz="1400" spc="5" dirty="0" smtClean="0">
                <a:latin typeface="Arial"/>
                <a:cs typeface="Arial"/>
              </a:rPr>
              <a:t> </a:t>
            </a:r>
            <a:r>
              <a:rPr lang="es-AR" sz="1400" spc="-5" dirty="0" smtClean="0">
                <a:latin typeface="Arial"/>
                <a:cs typeface="Arial"/>
              </a:rPr>
              <a:t>gabinete</a:t>
            </a:r>
            <a:r>
              <a:rPr lang="es-AR" sz="1400" dirty="0" smtClean="0">
                <a:latin typeface="Arial"/>
                <a:cs typeface="Arial"/>
              </a:rPr>
              <a:t> de</a:t>
            </a:r>
            <a:r>
              <a:rPr lang="es-AR" sz="1400" spc="5" dirty="0" smtClean="0">
                <a:latin typeface="Arial"/>
                <a:cs typeface="Arial"/>
              </a:rPr>
              <a:t> </a:t>
            </a:r>
            <a:r>
              <a:rPr lang="es-AR" sz="1400" spc="-5" dirty="0" smtClean="0">
                <a:latin typeface="Arial"/>
                <a:cs typeface="Arial"/>
              </a:rPr>
              <a:t>control</a:t>
            </a:r>
            <a:r>
              <a:rPr lang="es-AR" sz="1400" dirty="0" smtClean="0">
                <a:latin typeface="Arial"/>
                <a:cs typeface="Arial"/>
              </a:rPr>
              <a:t> para</a:t>
            </a:r>
            <a:r>
              <a:rPr lang="es-AR" sz="1400" spc="5" dirty="0" smtClean="0">
                <a:latin typeface="Arial"/>
                <a:cs typeface="Arial"/>
              </a:rPr>
              <a:t> </a:t>
            </a:r>
            <a:r>
              <a:rPr lang="es-AR" sz="1400" dirty="0" smtClean="0">
                <a:latin typeface="Arial"/>
                <a:cs typeface="Arial"/>
              </a:rPr>
              <a:t>la</a:t>
            </a:r>
            <a:r>
              <a:rPr lang="es-AR" sz="1400" spc="5" dirty="0" smtClean="0">
                <a:latin typeface="Arial"/>
                <a:cs typeface="Arial"/>
              </a:rPr>
              <a:t> </a:t>
            </a:r>
            <a:r>
              <a:rPr lang="es-AR" sz="1400" dirty="0" smtClean="0">
                <a:latin typeface="Arial"/>
                <a:cs typeface="Arial"/>
              </a:rPr>
              <a:t>operación</a:t>
            </a:r>
            <a:r>
              <a:rPr lang="es-AR" sz="1400" spc="5" dirty="0" smtClean="0">
                <a:latin typeface="Arial"/>
                <a:cs typeface="Arial"/>
              </a:rPr>
              <a:t> </a:t>
            </a:r>
            <a:r>
              <a:rPr lang="es-AR" sz="1400" dirty="0" smtClean="0">
                <a:latin typeface="Arial"/>
                <a:cs typeface="Arial"/>
              </a:rPr>
              <a:t>de</a:t>
            </a:r>
            <a:r>
              <a:rPr lang="es-AR" sz="1400" spc="5" dirty="0" smtClean="0">
                <a:latin typeface="Arial"/>
                <a:cs typeface="Arial"/>
              </a:rPr>
              <a:t> </a:t>
            </a:r>
            <a:r>
              <a:rPr lang="es-AR" sz="1400" spc="-5" dirty="0" smtClean="0">
                <a:latin typeface="Arial"/>
                <a:cs typeface="Arial"/>
              </a:rPr>
              <a:t>los </a:t>
            </a:r>
            <a:r>
              <a:rPr lang="es-AR" sz="1400" dirty="0" smtClean="0">
                <a:latin typeface="Arial"/>
                <a:cs typeface="Arial"/>
              </a:rPr>
              <a:t> </a:t>
            </a:r>
            <a:r>
              <a:rPr lang="es-AR" sz="1400" spc="-5" dirty="0" smtClean="0">
                <a:latin typeface="Arial"/>
                <a:cs typeface="Arial"/>
              </a:rPr>
              <a:t>mencionados</a:t>
            </a:r>
            <a:r>
              <a:rPr lang="es-AR" sz="1400" spc="-35" dirty="0" smtClean="0">
                <a:latin typeface="Arial"/>
                <a:cs typeface="Arial"/>
              </a:rPr>
              <a:t> </a:t>
            </a:r>
            <a:r>
              <a:rPr lang="es-AR" sz="1400" spc="-5" dirty="0" smtClean="0">
                <a:latin typeface="Arial"/>
                <a:cs typeface="Arial"/>
              </a:rPr>
              <a:t>equipos,</a:t>
            </a:r>
            <a:r>
              <a:rPr lang="es-AR" sz="1400" spc="-45" dirty="0" smtClean="0">
                <a:latin typeface="Arial"/>
                <a:cs typeface="Arial"/>
              </a:rPr>
              <a:t> </a:t>
            </a:r>
            <a:r>
              <a:rPr lang="es-AR" sz="1400" dirty="0" smtClean="0">
                <a:latin typeface="Arial"/>
                <a:cs typeface="Arial"/>
              </a:rPr>
              <a:t>y</a:t>
            </a:r>
            <a:r>
              <a:rPr lang="es-AR" sz="1400" spc="-55" dirty="0" smtClean="0">
                <a:latin typeface="Arial"/>
                <a:cs typeface="Arial"/>
              </a:rPr>
              <a:t> </a:t>
            </a:r>
            <a:r>
              <a:rPr lang="es-AR" sz="1400" dirty="0" smtClean="0">
                <a:latin typeface="Arial"/>
                <a:cs typeface="Arial"/>
              </a:rPr>
              <a:t>en</a:t>
            </a:r>
            <a:r>
              <a:rPr lang="es-AR" sz="1400" spc="-40" dirty="0" smtClean="0">
                <a:latin typeface="Arial"/>
                <a:cs typeface="Arial"/>
              </a:rPr>
              <a:t> </a:t>
            </a:r>
            <a:r>
              <a:rPr lang="es-AR" sz="1400" dirty="0" smtClean="0">
                <a:latin typeface="Arial"/>
                <a:cs typeface="Arial"/>
              </a:rPr>
              <a:t>el</a:t>
            </a:r>
            <a:r>
              <a:rPr lang="es-AR" sz="1400" spc="-50" dirty="0" smtClean="0">
                <a:latin typeface="Arial"/>
                <a:cs typeface="Arial"/>
              </a:rPr>
              <a:t> </a:t>
            </a:r>
            <a:r>
              <a:rPr lang="es-AR" sz="1400" dirty="0" smtClean="0">
                <a:latin typeface="Arial"/>
                <a:cs typeface="Arial"/>
              </a:rPr>
              <a:t>cual</a:t>
            </a:r>
            <a:r>
              <a:rPr lang="es-AR" sz="1400" spc="-40" dirty="0" smtClean="0">
                <a:latin typeface="Arial"/>
                <a:cs typeface="Arial"/>
              </a:rPr>
              <a:t> </a:t>
            </a:r>
            <a:r>
              <a:rPr lang="es-AR" sz="1400" spc="-5" dirty="0" smtClean="0">
                <a:latin typeface="Arial"/>
                <a:cs typeface="Arial"/>
              </a:rPr>
              <a:t>deberá</a:t>
            </a:r>
            <a:r>
              <a:rPr lang="es-AR" sz="1400" spc="-40" dirty="0" smtClean="0">
                <a:latin typeface="Arial"/>
                <a:cs typeface="Arial"/>
              </a:rPr>
              <a:t> </a:t>
            </a:r>
            <a:r>
              <a:rPr lang="es-AR" sz="1400" spc="-5" dirty="0" smtClean="0">
                <a:latin typeface="Arial"/>
                <a:cs typeface="Arial"/>
              </a:rPr>
              <a:t>incluirse</a:t>
            </a:r>
            <a:r>
              <a:rPr lang="es-AR" sz="1400" spc="-40" dirty="0" smtClean="0">
                <a:latin typeface="Arial"/>
                <a:cs typeface="Arial"/>
              </a:rPr>
              <a:t> </a:t>
            </a:r>
            <a:r>
              <a:rPr lang="es-AR" sz="1400" spc="-5" dirty="0" smtClean="0">
                <a:latin typeface="Arial"/>
                <a:cs typeface="Arial"/>
              </a:rPr>
              <a:t>los</a:t>
            </a:r>
            <a:r>
              <a:rPr lang="es-AR" sz="1400" spc="-35" dirty="0" smtClean="0">
                <a:latin typeface="Arial"/>
                <a:cs typeface="Arial"/>
              </a:rPr>
              <a:t> </a:t>
            </a:r>
            <a:r>
              <a:rPr lang="es-AR" sz="1400" spc="-5" dirty="0" smtClean="0">
                <a:latin typeface="Arial"/>
                <a:cs typeface="Arial"/>
              </a:rPr>
              <a:t>medios</a:t>
            </a:r>
            <a:r>
              <a:rPr lang="es-AR" sz="1400" spc="-35" dirty="0" smtClean="0">
                <a:latin typeface="Arial"/>
                <a:cs typeface="Arial"/>
              </a:rPr>
              <a:t> </a:t>
            </a:r>
            <a:r>
              <a:rPr lang="es-AR" sz="1400" spc="-10" dirty="0" smtClean="0">
                <a:latin typeface="Arial"/>
                <a:cs typeface="Arial"/>
              </a:rPr>
              <a:t>de</a:t>
            </a:r>
            <a:r>
              <a:rPr lang="es-AR" sz="1400" spc="-30" dirty="0" smtClean="0">
                <a:latin typeface="Arial"/>
                <a:cs typeface="Arial"/>
              </a:rPr>
              <a:t> </a:t>
            </a:r>
            <a:r>
              <a:rPr lang="es-AR" sz="1400" dirty="0" smtClean="0">
                <a:latin typeface="Arial"/>
                <a:cs typeface="Arial"/>
              </a:rPr>
              <a:t>control </a:t>
            </a:r>
            <a:r>
              <a:rPr lang="es-AR" sz="1400" spc="-380" dirty="0" smtClean="0">
                <a:latin typeface="Arial"/>
                <a:cs typeface="Arial"/>
              </a:rPr>
              <a:t> </a:t>
            </a:r>
            <a:r>
              <a:rPr lang="es-AR" sz="1400" dirty="0" smtClean="0">
                <a:latin typeface="Arial"/>
                <a:cs typeface="Arial"/>
              </a:rPr>
              <a:t>para</a:t>
            </a:r>
            <a:r>
              <a:rPr lang="es-AR" sz="1400" spc="-5" dirty="0" smtClean="0">
                <a:latin typeface="Arial"/>
                <a:cs typeface="Arial"/>
              </a:rPr>
              <a:t> </a:t>
            </a:r>
            <a:r>
              <a:rPr lang="es-AR" sz="1400" dirty="0" smtClean="0">
                <a:latin typeface="Arial"/>
                <a:cs typeface="Arial"/>
              </a:rPr>
              <a:t>el</a:t>
            </a:r>
            <a:r>
              <a:rPr lang="es-AR" sz="1400" spc="-10" dirty="0" smtClean="0">
                <a:latin typeface="Arial"/>
                <a:cs typeface="Arial"/>
              </a:rPr>
              <a:t> </a:t>
            </a:r>
            <a:r>
              <a:rPr lang="es-AR" sz="1400" spc="-5" dirty="0" smtClean="0">
                <a:latin typeface="Arial"/>
                <a:cs typeface="Arial"/>
              </a:rPr>
              <a:t>accionamiento</a:t>
            </a:r>
            <a:r>
              <a:rPr lang="es-AR" sz="1400" spc="5" dirty="0" smtClean="0">
                <a:latin typeface="Arial"/>
                <a:cs typeface="Arial"/>
              </a:rPr>
              <a:t> </a:t>
            </a:r>
            <a:r>
              <a:rPr lang="es-AR" sz="1400" spc="-10" dirty="0" smtClean="0">
                <a:latin typeface="Arial"/>
                <a:cs typeface="Arial"/>
              </a:rPr>
              <a:t>de </a:t>
            </a:r>
            <a:r>
              <a:rPr lang="es-AR" sz="1400" spc="-5" dirty="0" smtClean="0">
                <a:latin typeface="Arial"/>
                <a:cs typeface="Arial"/>
              </a:rPr>
              <a:t>tales</a:t>
            </a:r>
            <a:r>
              <a:rPr lang="es-AR" sz="1400" spc="5" dirty="0" smtClean="0">
                <a:latin typeface="Arial"/>
                <a:cs typeface="Arial"/>
              </a:rPr>
              <a:t> </a:t>
            </a:r>
            <a:r>
              <a:rPr lang="es-AR" sz="1400" spc="-5" dirty="0" smtClean="0">
                <a:latin typeface="Arial"/>
                <a:cs typeface="Arial"/>
              </a:rPr>
              <a:t>equipos.</a:t>
            </a:r>
            <a:endParaRPr lang="es-AR" sz="1400" dirty="0" smtClean="0">
              <a:latin typeface="Arial"/>
              <a:cs typeface="Arial"/>
            </a:endParaRPr>
          </a:p>
          <a:p>
            <a:pPr marL="283845" marR="5080" algn="just">
              <a:lnSpc>
                <a:spcPct val="143600"/>
              </a:lnSpc>
              <a:spcBef>
                <a:spcPts val="805"/>
              </a:spcBef>
            </a:pPr>
            <a:endParaRPr lang="es-AR" sz="1400" dirty="0" smtClean="0">
              <a:latin typeface="Arial"/>
              <a:cs typeface="Arial"/>
            </a:endParaRPr>
          </a:p>
          <a:p>
            <a:endParaRPr lang="es-AR" dirty="0" smtClean="0"/>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11</a:t>
            </a:fld>
            <a:endParaRPr lang="es-AR"/>
          </a:p>
        </p:txBody>
      </p:sp>
    </p:spTree>
    <p:extLst>
      <p:ext uri="{BB962C8B-B14F-4D97-AF65-F5344CB8AC3E}">
        <p14:creationId xmlns:p14="http://schemas.microsoft.com/office/powerpoint/2010/main" val="3186303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spcBef>
                <a:spcPts val="100"/>
              </a:spcBef>
            </a:pPr>
            <a:r>
              <a:rPr lang="es-AR" sz="1200" b="1" spc="5" dirty="0" smtClean="0">
                <a:latin typeface="Arial"/>
                <a:cs typeface="Arial"/>
              </a:rPr>
              <a:t>1.4.5.</a:t>
            </a:r>
            <a:r>
              <a:rPr lang="es-AR" sz="1200" b="1" u="sng" spc="5" dirty="0" smtClean="0">
                <a:uFill>
                  <a:solidFill>
                    <a:srgbClr val="000000"/>
                  </a:solidFill>
                </a:uFill>
                <a:latin typeface="Arial"/>
                <a:cs typeface="Arial"/>
              </a:rPr>
              <a:t>Sistema</a:t>
            </a:r>
            <a:r>
              <a:rPr lang="es-AR" sz="1200" b="1" u="sng" spc="-15" dirty="0" smtClean="0">
                <a:uFill>
                  <a:solidFill>
                    <a:srgbClr val="000000"/>
                  </a:solidFill>
                </a:uFill>
                <a:latin typeface="Arial"/>
                <a:cs typeface="Arial"/>
              </a:rPr>
              <a:t> </a:t>
            </a:r>
            <a:r>
              <a:rPr lang="es-AR" sz="1200" b="1" u="sng" spc="-5" dirty="0" smtClean="0">
                <a:uFill>
                  <a:solidFill>
                    <a:srgbClr val="000000"/>
                  </a:solidFill>
                </a:uFill>
                <a:latin typeface="Arial"/>
                <a:cs typeface="Arial"/>
              </a:rPr>
              <a:t>de</a:t>
            </a:r>
            <a:r>
              <a:rPr lang="es-AR" sz="1200" b="1" u="sng" spc="-10" dirty="0" smtClean="0">
                <a:uFill>
                  <a:solidFill>
                    <a:srgbClr val="000000"/>
                  </a:solidFill>
                </a:uFill>
                <a:latin typeface="Arial"/>
                <a:cs typeface="Arial"/>
              </a:rPr>
              <a:t> </a:t>
            </a:r>
            <a:r>
              <a:rPr lang="es-AR" sz="1200" b="1" u="sng" spc="-5" dirty="0" smtClean="0">
                <a:uFill>
                  <a:solidFill>
                    <a:srgbClr val="000000"/>
                  </a:solidFill>
                </a:uFill>
                <a:latin typeface="Arial"/>
                <a:cs typeface="Arial"/>
              </a:rPr>
              <a:t>Preservación</a:t>
            </a:r>
            <a:r>
              <a:rPr lang="es-AR" sz="1200" b="1" u="sng" spc="-10" dirty="0" smtClean="0">
                <a:uFill>
                  <a:solidFill>
                    <a:srgbClr val="000000"/>
                  </a:solidFill>
                </a:uFill>
                <a:latin typeface="Arial"/>
                <a:cs typeface="Arial"/>
              </a:rPr>
              <a:t> </a:t>
            </a:r>
            <a:r>
              <a:rPr lang="es-AR" sz="1200" b="1" u="sng" spc="-5" dirty="0" smtClean="0">
                <a:uFill>
                  <a:solidFill>
                    <a:srgbClr val="000000"/>
                  </a:solidFill>
                </a:uFill>
                <a:latin typeface="Arial"/>
                <a:cs typeface="Arial"/>
              </a:rPr>
              <a:t>de</a:t>
            </a:r>
            <a:r>
              <a:rPr lang="es-AR" sz="1200" b="1" u="sng" spc="15" dirty="0" smtClean="0">
                <a:uFill>
                  <a:solidFill>
                    <a:srgbClr val="000000"/>
                  </a:solidFill>
                </a:uFill>
                <a:latin typeface="Arial"/>
                <a:cs typeface="Arial"/>
              </a:rPr>
              <a:t> </a:t>
            </a:r>
            <a:r>
              <a:rPr lang="es-AR" sz="1200" b="1" u="sng" spc="-5" dirty="0" smtClean="0">
                <a:uFill>
                  <a:solidFill>
                    <a:srgbClr val="000000"/>
                  </a:solidFill>
                </a:uFill>
                <a:latin typeface="Arial"/>
                <a:cs typeface="Arial"/>
              </a:rPr>
              <a:t>Aceite</a:t>
            </a:r>
            <a:endParaRPr lang="es-AR" sz="1200" dirty="0" smtClean="0">
              <a:latin typeface="Arial"/>
              <a:cs typeface="Arial"/>
            </a:endParaRPr>
          </a:p>
          <a:p>
            <a:pPr>
              <a:spcBef>
                <a:spcPts val="10"/>
              </a:spcBef>
            </a:pPr>
            <a:endParaRPr lang="es-AR" sz="1200" dirty="0" smtClean="0">
              <a:latin typeface="Arial"/>
              <a:cs typeface="Arial"/>
            </a:endParaRPr>
          </a:p>
          <a:p>
            <a:pPr marL="55244" marR="97790" algn="just"/>
            <a:r>
              <a:rPr lang="es-AR" sz="1200" dirty="0" smtClean="0">
                <a:latin typeface="Arial"/>
                <a:cs typeface="Arial"/>
              </a:rPr>
              <a:t>Los</a:t>
            </a:r>
            <a:r>
              <a:rPr lang="es-AR" sz="1200" spc="5" dirty="0" smtClean="0">
                <a:latin typeface="Arial"/>
                <a:cs typeface="Arial"/>
              </a:rPr>
              <a:t> </a:t>
            </a:r>
            <a:r>
              <a:rPr lang="es-AR" sz="1200" spc="-5" dirty="0" smtClean="0">
                <a:latin typeface="Arial"/>
                <a:cs typeface="Arial"/>
              </a:rPr>
              <a:t>transformadores</a:t>
            </a:r>
            <a:r>
              <a:rPr lang="es-AR" sz="1200" dirty="0" smtClean="0">
                <a:latin typeface="Arial"/>
                <a:cs typeface="Arial"/>
              </a:rPr>
              <a:t> </a:t>
            </a:r>
            <a:r>
              <a:rPr lang="es-AR" sz="1200" spc="-5" dirty="0" smtClean="0">
                <a:latin typeface="Arial"/>
                <a:cs typeface="Arial"/>
              </a:rPr>
              <a:t>deberán</a:t>
            </a:r>
            <a:r>
              <a:rPr lang="es-AR" sz="1200" dirty="0" smtClean="0">
                <a:latin typeface="Arial"/>
                <a:cs typeface="Arial"/>
              </a:rPr>
              <a:t> ser</a:t>
            </a:r>
            <a:r>
              <a:rPr lang="es-AR" sz="1200" spc="5" dirty="0" smtClean="0">
                <a:latin typeface="Arial"/>
                <a:cs typeface="Arial"/>
              </a:rPr>
              <a:t> </a:t>
            </a:r>
            <a:r>
              <a:rPr lang="es-AR" sz="1200" spc="-5" dirty="0" smtClean="0">
                <a:latin typeface="Arial"/>
                <a:cs typeface="Arial"/>
              </a:rPr>
              <a:t>suministrados</a:t>
            </a:r>
            <a:r>
              <a:rPr lang="es-AR" sz="1200" dirty="0" smtClean="0">
                <a:latin typeface="Arial"/>
                <a:cs typeface="Arial"/>
              </a:rPr>
              <a:t> con</a:t>
            </a:r>
            <a:r>
              <a:rPr lang="es-AR" sz="1200" spc="5" dirty="0" smtClean="0">
                <a:latin typeface="Arial"/>
                <a:cs typeface="Arial"/>
              </a:rPr>
              <a:t> </a:t>
            </a:r>
            <a:r>
              <a:rPr lang="es-AR" sz="1200" dirty="0" smtClean="0">
                <a:latin typeface="Arial"/>
                <a:cs typeface="Arial"/>
              </a:rPr>
              <a:t>un</a:t>
            </a:r>
            <a:r>
              <a:rPr lang="es-AR" sz="1200" spc="5" dirty="0" smtClean="0">
                <a:latin typeface="Arial"/>
                <a:cs typeface="Arial"/>
              </a:rPr>
              <a:t> </a:t>
            </a:r>
            <a:r>
              <a:rPr lang="es-AR" sz="1200" spc="-5" dirty="0" smtClean="0">
                <a:latin typeface="Arial"/>
                <a:cs typeface="Arial"/>
              </a:rPr>
              <a:t>sistema </a:t>
            </a:r>
            <a:r>
              <a:rPr lang="es-AR" sz="1200" dirty="0" smtClean="0">
                <a:latin typeface="Arial"/>
                <a:cs typeface="Arial"/>
              </a:rPr>
              <a:t> </a:t>
            </a:r>
            <a:r>
              <a:rPr lang="es-AR" sz="1200" spc="-5" dirty="0" smtClean="0">
                <a:latin typeface="Arial"/>
                <a:cs typeface="Arial"/>
              </a:rPr>
              <a:t>conservador</a:t>
            </a:r>
            <a:r>
              <a:rPr lang="es-AR" sz="1200" dirty="0" smtClean="0">
                <a:latin typeface="Arial"/>
                <a:cs typeface="Arial"/>
              </a:rPr>
              <a:t> o</a:t>
            </a:r>
            <a:r>
              <a:rPr lang="es-AR" sz="1200" spc="-10" dirty="0" smtClean="0">
                <a:latin typeface="Arial"/>
                <a:cs typeface="Arial"/>
              </a:rPr>
              <a:t> </a:t>
            </a:r>
            <a:r>
              <a:rPr lang="es-AR" sz="1200" spc="-5" dirty="0" smtClean="0">
                <a:latin typeface="Arial"/>
                <a:cs typeface="Arial"/>
              </a:rPr>
              <a:t>sistema</a:t>
            </a:r>
            <a:r>
              <a:rPr lang="es-AR" sz="1200" spc="5" dirty="0" smtClean="0">
                <a:latin typeface="Arial"/>
                <a:cs typeface="Arial"/>
              </a:rPr>
              <a:t> </a:t>
            </a:r>
            <a:r>
              <a:rPr lang="es-AR" sz="1200" dirty="0" smtClean="0">
                <a:latin typeface="Arial"/>
                <a:cs typeface="Arial"/>
              </a:rPr>
              <a:t>de </a:t>
            </a:r>
            <a:r>
              <a:rPr lang="es-AR" sz="1200" spc="-5" dirty="0" smtClean="0">
                <a:latin typeface="Arial"/>
                <a:cs typeface="Arial"/>
              </a:rPr>
              <a:t>preservación</a:t>
            </a:r>
            <a:r>
              <a:rPr lang="es-AR" sz="1200" dirty="0" smtClean="0">
                <a:latin typeface="Arial"/>
                <a:cs typeface="Arial"/>
              </a:rPr>
              <a:t> de</a:t>
            </a:r>
            <a:r>
              <a:rPr lang="es-AR" sz="1200" spc="-10" dirty="0" smtClean="0">
                <a:latin typeface="Arial"/>
                <a:cs typeface="Arial"/>
              </a:rPr>
              <a:t> </a:t>
            </a:r>
            <a:r>
              <a:rPr lang="es-AR" sz="1200" spc="-5" dirty="0" smtClean="0">
                <a:latin typeface="Arial"/>
                <a:cs typeface="Arial"/>
              </a:rPr>
              <a:t>aceite.</a:t>
            </a:r>
          </a:p>
          <a:p>
            <a:pPr marL="55244" marR="97790" algn="just"/>
            <a:endParaRPr lang="es-AR" sz="1200" dirty="0" smtClean="0">
              <a:latin typeface="Arial"/>
              <a:cs typeface="Arial"/>
            </a:endParaRPr>
          </a:p>
          <a:p>
            <a:pPr marL="55244" marR="5080" algn="just">
              <a:spcBef>
                <a:spcPts val="819"/>
              </a:spcBef>
            </a:pPr>
            <a:r>
              <a:rPr lang="es-AR" sz="1200" dirty="0" smtClean="0">
                <a:latin typeface="Arial"/>
                <a:cs typeface="Arial"/>
              </a:rPr>
              <a:t>El </a:t>
            </a:r>
            <a:r>
              <a:rPr lang="es-AR" sz="1200" spc="-5" dirty="0" smtClean="0">
                <a:latin typeface="Arial"/>
                <a:cs typeface="Arial"/>
              </a:rPr>
              <a:t>sistema conservador </a:t>
            </a:r>
            <a:r>
              <a:rPr lang="es-AR" sz="1200" dirty="0" smtClean="0">
                <a:latin typeface="Arial"/>
                <a:cs typeface="Arial"/>
              </a:rPr>
              <a:t>deberá ser suministrado con un tanque </a:t>
            </a:r>
            <a:r>
              <a:rPr lang="es-AR" sz="1200" spc="-5" dirty="0" smtClean="0">
                <a:latin typeface="Arial"/>
                <a:cs typeface="Arial"/>
              </a:rPr>
              <a:t>exterior </a:t>
            </a:r>
            <a:r>
              <a:rPr lang="es-AR" sz="1200" dirty="0" smtClean="0">
                <a:latin typeface="Arial"/>
                <a:cs typeface="Arial"/>
              </a:rPr>
              <a:t> de </a:t>
            </a:r>
            <a:r>
              <a:rPr lang="es-AR" sz="1200" spc="-5" dirty="0" smtClean="0">
                <a:latin typeface="Arial"/>
                <a:cs typeface="Arial"/>
              </a:rPr>
              <a:t>expansión </a:t>
            </a:r>
            <a:r>
              <a:rPr lang="es-AR" sz="1200" dirty="0" smtClean="0">
                <a:latin typeface="Arial"/>
                <a:cs typeface="Arial"/>
              </a:rPr>
              <a:t>de </a:t>
            </a:r>
            <a:r>
              <a:rPr lang="es-AR" sz="1200" spc="-5" dirty="0" smtClean="0">
                <a:latin typeface="Arial"/>
                <a:cs typeface="Arial"/>
              </a:rPr>
              <a:t>aceite. </a:t>
            </a:r>
            <a:r>
              <a:rPr lang="es-AR" sz="1200" dirty="0" smtClean="0">
                <a:latin typeface="Arial"/>
                <a:cs typeface="Arial"/>
              </a:rPr>
              <a:t>El tanque de </a:t>
            </a:r>
            <a:r>
              <a:rPr lang="es-AR" sz="1200" spc="-5" dirty="0" smtClean="0">
                <a:latin typeface="Arial"/>
                <a:cs typeface="Arial"/>
              </a:rPr>
              <a:t>expansión </a:t>
            </a:r>
            <a:r>
              <a:rPr lang="es-AR" sz="1200" dirty="0" smtClean="0">
                <a:latin typeface="Arial"/>
                <a:cs typeface="Arial"/>
              </a:rPr>
              <a:t>deberá </a:t>
            </a:r>
            <a:r>
              <a:rPr lang="es-AR" sz="1200" spc="-5" dirty="0" smtClean="0">
                <a:latin typeface="Arial"/>
                <a:cs typeface="Arial"/>
              </a:rPr>
              <a:t>proveerse con </a:t>
            </a:r>
            <a:r>
              <a:rPr lang="es-AR" sz="1200" dirty="0" smtClean="0">
                <a:latin typeface="Arial"/>
                <a:cs typeface="Arial"/>
              </a:rPr>
              <a:t> una</a:t>
            </a:r>
            <a:r>
              <a:rPr lang="es-AR" sz="1200" spc="-75" dirty="0" smtClean="0">
                <a:latin typeface="Arial"/>
                <a:cs typeface="Arial"/>
              </a:rPr>
              <a:t> </a:t>
            </a:r>
            <a:r>
              <a:rPr lang="es-AR" sz="1200" spc="-5" dirty="0" smtClean="0">
                <a:latin typeface="Arial"/>
                <a:cs typeface="Arial"/>
              </a:rPr>
              <a:t>membrana</a:t>
            </a:r>
            <a:r>
              <a:rPr lang="es-AR" sz="1200" spc="-85" dirty="0" smtClean="0">
                <a:latin typeface="Arial"/>
                <a:cs typeface="Arial"/>
              </a:rPr>
              <a:t> </a:t>
            </a:r>
            <a:r>
              <a:rPr lang="es-AR" sz="1200" spc="-5" dirty="0" smtClean="0">
                <a:latin typeface="Arial"/>
                <a:cs typeface="Arial"/>
              </a:rPr>
              <a:t>flexible,</a:t>
            </a:r>
            <a:r>
              <a:rPr lang="es-AR" sz="1200" spc="-65" dirty="0" smtClean="0">
                <a:latin typeface="Arial"/>
                <a:cs typeface="Arial"/>
              </a:rPr>
              <a:t> </a:t>
            </a:r>
            <a:r>
              <a:rPr lang="es-AR" sz="1200" spc="-5" dirty="0" smtClean="0">
                <a:latin typeface="Arial"/>
                <a:cs typeface="Arial"/>
              </a:rPr>
              <a:t>hermética</a:t>
            </a:r>
            <a:r>
              <a:rPr lang="es-AR" sz="1200" spc="-70" dirty="0" smtClean="0">
                <a:latin typeface="Arial"/>
                <a:cs typeface="Arial"/>
              </a:rPr>
              <a:t> </a:t>
            </a:r>
            <a:r>
              <a:rPr lang="es-AR" sz="1200" dirty="0" smtClean="0">
                <a:latin typeface="Arial"/>
                <a:cs typeface="Arial"/>
              </a:rPr>
              <a:t>al</a:t>
            </a:r>
            <a:r>
              <a:rPr lang="es-AR" sz="1200" spc="-85" dirty="0" smtClean="0">
                <a:latin typeface="Arial"/>
                <a:cs typeface="Arial"/>
              </a:rPr>
              <a:t> </a:t>
            </a:r>
            <a:r>
              <a:rPr lang="es-AR" sz="1200" spc="-5" dirty="0" smtClean="0">
                <a:latin typeface="Arial"/>
                <a:cs typeface="Arial"/>
              </a:rPr>
              <a:t>gas</a:t>
            </a:r>
            <a:r>
              <a:rPr lang="es-AR" sz="1200" spc="-65" dirty="0" smtClean="0">
                <a:latin typeface="Arial"/>
                <a:cs typeface="Arial"/>
              </a:rPr>
              <a:t> </a:t>
            </a:r>
            <a:r>
              <a:rPr lang="es-AR" sz="1200" dirty="0" smtClean="0">
                <a:latin typeface="Arial"/>
                <a:cs typeface="Arial"/>
              </a:rPr>
              <a:t>y</a:t>
            </a:r>
            <a:r>
              <a:rPr lang="es-AR" sz="1200" spc="-90" dirty="0" smtClean="0">
                <a:latin typeface="Arial"/>
                <a:cs typeface="Arial"/>
              </a:rPr>
              <a:t> </a:t>
            </a:r>
            <a:r>
              <a:rPr lang="es-AR" sz="1200" spc="-5" dirty="0" smtClean="0">
                <a:latin typeface="Arial"/>
                <a:cs typeface="Arial"/>
              </a:rPr>
              <a:t>resistente</a:t>
            </a:r>
            <a:r>
              <a:rPr lang="es-AR" sz="1200" spc="-70" dirty="0" smtClean="0">
                <a:latin typeface="Arial"/>
                <a:cs typeface="Arial"/>
              </a:rPr>
              <a:t> </a:t>
            </a:r>
            <a:r>
              <a:rPr lang="es-AR" sz="1200" spc="-10" dirty="0" smtClean="0">
                <a:latin typeface="Arial"/>
                <a:cs typeface="Arial"/>
              </a:rPr>
              <a:t>al</a:t>
            </a:r>
            <a:r>
              <a:rPr lang="es-AR" sz="1200" spc="-75" dirty="0" smtClean="0">
                <a:latin typeface="Arial"/>
                <a:cs typeface="Arial"/>
              </a:rPr>
              <a:t> </a:t>
            </a:r>
            <a:r>
              <a:rPr lang="es-AR" sz="1200" spc="-5" dirty="0" smtClean="0">
                <a:latin typeface="Arial"/>
                <a:cs typeface="Arial"/>
              </a:rPr>
              <a:t>aceite,</a:t>
            </a:r>
            <a:r>
              <a:rPr lang="es-AR" sz="1200" spc="-75" dirty="0" smtClean="0">
                <a:latin typeface="Arial"/>
                <a:cs typeface="Arial"/>
              </a:rPr>
              <a:t> </a:t>
            </a:r>
            <a:r>
              <a:rPr lang="es-AR" sz="1200" dirty="0" smtClean="0">
                <a:latin typeface="Arial"/>
                <a:cs typeface="Arial"/>
              </a:rPr>
              <a:t>para</a:t>
            </a:r>
            <a:r>
              <a:rPr lang="es-AR" sz="1200" spc="-80" dirty="0" smtClean="0">
                <a:latin typeface="Arial"/>
                <a:cs typeface="Arial"/>
              </a:rPr>
              <a:t> </a:t>
            </a:r>
            <a:r>
              <a:rPr lang="es-AR" sz="1200" spc="-5" dirty="0" smtClean="0">
                <a:latin typeface="Arial"/>
                <a:cs typeface="Arial"/>
              </a:rPr>
              <a:t>evitar </a:t>
            </a:r>
            <a:r>
              <a:rPr lang="es-AR" sz="1200" spc="-375" dirty="0" smtClean="0">
                <a:latin typeface="Arial"/>
                <a:cs typeface="Arial"/>
              </a:rPr>
              <a:t> </a:t>
            </a:r>
            <a:r>
              <a:rPr lang="es-AR" sz="1200" dirty="0" smtClean="0">
                <a:latin typeface="Arial"/>
                <a:cs typeface="Arial"/>
              </a:rPr>
              <a:t>el </a:t>
            </a:r>
            <a:r>
              <a:rPr lang="es-AR" sz="1200" spc="-5" dirty="0" smtClean="0">
                <a:latin typeface="Arial"/>
                <a:cs typeface="Arial"/>
              </a:rPr>
              <a:t>contacto directo </a:t>
            </a:r>
            <a:r>
              <a:rPr lang="es-AR" sz="1200" dirty="0" smtClean="0">
                <a:latin typeface="Arial"/>
                <a:cs typeface="Arial"/>
              </a:rPr>
              <a:t>entre el aire y el aceite. La </a:t>
            </a:r>
            <a:r>
              <a:rPr lang="es-AR" sz="1200" spc="-5" dirty="0" smtClean="0">
                <a:latin typeface="Arial"/>
                <a:cs typeface="Arial"/>
              </a:rPr>
              <a:t>conexión entre </a:t>
            </a:r>
            <a:r>
              <a:rPr lang="es-AR" sz="1200" dirty="0" smtClean="0">
                <a:latin typeface="Arial"/>
                <a:cs typeface="Arial"/>
              </a:rPr>
              <a:t>el </a:t>
            </a:r>
            <a:r>
              <a:rPr lang="es-AR" sz="1200" spc="-5" dirty="0" smtClean="0">
                <a:latin typeface="Arial"/>
                <a:cs typeface="Arial"/>
              </a:rPr>
              <a:t>tanque </a:t>
            </a:r>
            <a:r>
              <a:rPr lang="es-AR" sz="1200" dirty="0" smtClean="0">
                <a:latin typeface="Arial"/>
                <a:cs typeface="Arial"/>
              </a:rPr>
              <a:t> de</a:t>
            </a:r>
            <a:r>
              <a:rPr lang="es-AR" sz="1200" spc="-20" dirty="0" smtClean="0">
                <a:latin typeface="Arial"/>
                <a:cs typeface="Arial"/>
              </a:rPr>
              <a:t> </a:t>
            </a:r>
            <a:r>
              <a:rPr lang="es-AR" sz="1200" spc="-5" dirty="0" smtClean="0">
                <a:latin typeface="Arial"/>
                <a:cs typeface="Arial"/>
              </a:rPr>
              <a:t>expansión</a:t>
            </a:r>
            <a:r>
              <a:rPr lang="es-AR" sz="1200" spc="-15" dirty="0" smtClean="0">
                <a:latin typeface="Arial"/>
                <a:cs typeface="Arial"/>
              </a:rPr>
              <a:t> </a:t>
            </a:r>
            <a:r>
              <a:rPr lang="es-AR" sz="1200" dirty="0" smtClean="0">
                <a:latin typeface="Arial"/>
                <a:cs typeface="Arial"/>
              </a:rPr>
              <a:t>y</a:t>
            </a:r>
            <a:r>
              <a:rPr lang="es-AR" sz="1200" spc="-35" dirty="0" smtClean="0">
                <a:latin typeface="Arial"/>
                <a:cs typeface="Arial"/>
              </a:rPr>
              <a:t> </a:t>
            </a:r>
            <a:r>
              <a:rPr lang="es-AR" sz="1200" dirty="0" smtClean="0">
                <a:latin typeface="Arial"/>
                <a:cs typeface="Arial"/>
              </a:rPr>
              <a:t>el</a:t>
            </a:r>
            <a:r>
              <a:rPr lang="es-AR" sz="1200" spc="-25" dirty="0" smtClean="0">
                <a:latin typeface="Arial"/>
                <a:cs typeface="Arial"/>
              </a:rPr>
              <a:t> </a:t>
            </a:r>
            <a:r>
              <a:rPr lang="es-AR" sz="1200" dirty="0" smtClean="0">
                <a:latin typeface="Arial"/>
                <a:cs typeface="Arial"/>
              </a:rPr>
              <a:t>tanque</a:t>
            </a:r>
            <a:r>
              <a:rPr lang="es-AR" sz="1200" spc="-15" dirty="0" smtClean="0">
                <a:latin typeface="Arial"/>
                <a:cs typeface="Arial"/>
              </a:rPr>
              <a:t> </a:t>
            </a:r>
            <a:r>
              <a:rPr lang="es-AR" sz="1200" dirty="0" smtClean="0">
                <a:latin typeface="Arial"/>
                <a:cs typeface="Arial"/>
              </a:rPr>
              <a:t>de</a:t>
            </a:r>
            <a:r>
              <a:rPr lang="es-AR" sz="1200" spc="-25" dirty="0" smtClean="0">
                <a:latin typeface="Arial"/>
                <a:cs typeface="Arial"/>
              </a:rPr>
              <a:t> </a:t>
            </a:r>
            <a:r>
              <a:rPr lang="es-AR" sz="1200" dirty="0" smtClean="0">
                <a:latin typeface="Arial"/>
                <a:cs typeface="Arial"/>
              </a:rPr>
              <a:t>la</a:t>
            </a:r>
            <a:r>
              <a:rPr lang="es-AR" sz="1200" spc="-15" dirty="0" smtClean="0">
                <a:latin typeface="Arial"/>
                <a:cs typeface="Arial"/>
              </a:rPr>
              <a:t> </a:t>
            </a:r>
            <a:r>
              <a:rPr lang="es-AR" sz="1200" spc="-5" dirty="0" smtClean="0">
                <a:latin typeface="Arial"/>
                <a:cs typeface="Arial"/>
              </a:rPr>
              <a:t>unidad</a:t>
            </a:r>
            <a:r>
              <a:rPr lang="es-AR" sz="1200" spc="-30" dirty="0" smtClean="0">
                <a:latin typeface="Arial"/>
                <a:cs typeface="Arial"/>
              </a:rPr>
              <a:t> </a:t>
            </a:r>
            <a:r>
              <a:rPr lang="es-AR" sz="1200" dirty="0" smtClean="0">
                <a:latin typeface="Arial"/>
                <a:cs typeface="Arial"/>
              </a:rPr>
              <a:t>será</a:t>
            </a:r>
            <a:r>
              <a:rPr lang="es-AR" sz="1200" spc="-25" dirty="0" smtClean="0">
                <a:latin typeface="Arial"/>
                <a:cs typeface="Arial"/>
              </a:rPr>
              <a:t> </a:t>
            </a:r>
            <a:r>
              <a:rPr lang="es-AR" sz="1200" spc="-5" dirty="0" smtClean="0">
                <a:latin typeface="Arial"/>
                <a:cs typeface="Arial"/>
              </a:rPr>
              <a:t>suministrada</a:t>
            </a:r>
            <a:r>
              <a:rPr lang="es-AR" sz="1200" spc="-30" dirty="0" smtClean="0">
                <a:latin typeface="Arial"/>
                <a:cs typeface="Arial"/>
              </a:rPr>
              <a:t> </a:t>
            </a:r>
            <a:r>
              <a:rPr lang="es-AR" sz="1200" spc="-5" dirty="0" smtClean="0">
                <a:latin typeface="Arial"/>
                <a:cs typeface="Arial"/>
              </a:rPr>
              <a:t>con</a:t>
            </a:r>
            <a:r>
              <a:rPr lang="es-AR" sz="1200" spc="-15" dirty="0" smtClean="0">
                <a:latin typeface="Arial"/>
                <a:cs typeface="Arial"/>
              </a:rPr>
              <a:t> </a:t>
            </a:r>
            <a:r>
              <a:rPr lang="es-AR" sz="1200" dirty="0" smtClean="0">
                <a:latin typeface="Arial"/>
                <a:cs typeface="Arial"/>
              </a:rPr>
              <a:t>una</a:t>
            </a:r>
            <a:r>
              <a:rPr lang="es-AR" sz="1200" spc="-15" dirty="0" smtClean="0">
                <a:latin typeface="Arial"/>
                <a:cs typeface="Arial"/>
              </a:rPr>
              <a:t> </a:t>
            </a:r>
            <a:r>
              <a:rPr lang="es-AR" sz="1200" spc="-5" dirty="0" smtClean="0">
                <a:latin typeface="Arial"/>
                <a:cs typeface="Arial"/>
              </a:rPr>
              <a:t>válvula </a:t>
            </a:r>
            <a:r>
              <a:rPr lang="es-AR" sz="1200" spc="-380" dirty="0" smtClean="0">
                <a:latin typeface="Arial"/>
                <a:cs typeface="Arial"/>
              </a:rPr>
              <a:t> </a:t>
            </a:r>
            <a:r>
              <a:rPr lang="es-AR" sz="1200" spc="-5" dirty="0" smtClean="0">
                <a:latin typeface="Arial"/>
                <a:cs typeface="Arial"/>
              </a:rPr>
              <a:t>automática especial, </a:t>
            </a:r>
            <a:r>
              <a:rPr lang="es-AR" sz="1200" dirty="0" smtClean="0">
                <a:latin typeface="Arial"/>
                <a:cs typeface="Arial"/>
              </a:rPr>
              <a:t>y un </a:t>
            </a:r>
            <a:r>
              <a:rPr lang="es-AR" sz="1200" spc="-5" dirty="0" smtClean="0">
                <a:latin typeface="Arial"/>
                <a:cs typeface="Arial"/>
              </a:rPr>
              <a:t>relé </a:t>
            </a:r>
            <a:r>
              <a:rPr lang="es-AR" sz="1200" spc="-5" dirty="0" err="1" smtClean="0">
                <a:latin typeface="Arial"/>
                <a:cs typeface="Arial"/>
              </a:rPr>
              <a:t>Buchholz</a:t>
            </a:r>
            <a:r>
              <a:rPr lang="es-AR" sz="1200" spc="-5" dirty="0" smtClean="0">
                <a:latin typeface="Arial"/>
                <a:cs typeface="Arial"/>
              </a:rPr>
              <a:t>. </a:t>
            </a:r>
            <a:r>
              <a:rPr lang="es-AR" sz="1200" dirty="0" smtClean="0">
                <a:latin typeface="Arial"/>
                <a:cs typeface="Arial"/>
              </a:rPr>
              <a:t>La </a:t>
            </a:r>
            <a:r>
              <a:rPr lang="es-AR" sz="1200" spc="-5" dirty="0" smtClean="0">
                <a:latin typeface="Arial"/>
                <a:cs typeface="Arial"/>
              </a:rPr>
              <a:t>válvula </a:t>
            </a:r>
            <a:r>
              <a:rPr lang="es-AR" sz="1200" dirty="0" smtClean="0">
                <a:latin typeface="Arial"/>
                <a:cs typeface="Arial"/>
              </a:rPr>
              <a:t>permitirá el flujo </a:t>
            </a:r>
            <a:r>
              <a:rPr lang="es-AR" sz="1200" spc="5" dirty="0" smtClean="0">
                <a:latin typeface="Arial"/>
                <a:cs typeface="Arial"/>
              </a:rPr>
              <a:t> </a:t>
            </a:r>
            <a:r>
              <a:rPr lang="es-AR" sz="1200" dirty="0" smtClean="0">
                <a:latin typeface="Arial"/>
                <a:cs typeface="Arial"/>
              </a:rPr>
              <a:t>normal de </a:t>
            </a:r>
            <a:r>
              <a:rPr lang="es-AR" sz="1200" spc="-5" dirty="0" smtClean="0">
                <a:latin typeface="Arial"/>
                <a:cs typeface="Arial"/>
              </a:rPr>
              <a:t>aceite debido </a:t>
            </a:r>
            <a:r>
              <a:rPr lang="es-AR" sz="1200" dirty="0" smtClean="0">
                <a:latin typeface="Arial"/>
                <a:cs typeface="Arial"/>
              </a:rPr>
              <a:t>a </a:t>
            </a:r>
            <a:r>
              <a:rPr lang="es-AR" sz="1200" spc="-5" dirty="0" smtClean="0">
                <a:latin typeface="Arial"/>
                <a:cs typeface="Arial"/>
              </a:rPr>
              <a:t>los cambios </a:t>
            </a:r>
            <a:r>
              <a:rPr lang="es-AR" sz="1200" dirty="0" smtClean="0">
                <a:latin typeface="Arial"/>
                <a:cs typeface="Arial"/>
              </a:rPr>
              <a:t>de </a:t>
            </a:r>
            <a:r>
              <a:rPr lang="es-AR" sz="1200" spc="-5" dirty="0" smtClean="0">
                <a:latin typeface="Arial"/>
                <a:cs typeface="Arial"/>
              </a:rPr>
              <a:t>temperatura </a:t>
            </a:r>
            <a:r>
              <a:rPr lang="es-AR" sz="1200" spc="-10" dirty="0" smtClean="0">
                <a:latin typeface="Arial"/>
                <a:cs typeface="Arial"/>
              </a:rPr>
              <a:t>de </a:t>
            </a:r>
            <a:r>
              <a:rPr lang="es-AR" sz="1200" spc="-5" dirty="0" smtClean="0">
                <a:latin typeface="Arial"/>
                <a:cs typeface="Arial"/>
              </a:rPr>
              <a:t>servicio, pero </a:t>
            </a:r>
            <a:r>
              <a:rPr lang="es-AR" sz="1200" dirty="0" smtClean="0">
                <a:latin typeface="Arial"/>
                <a:cs typeface="Arial"/>
              </a:rPr>
              <a:t> deberá </a:t>
            </a:r>
            <a:r>
              <a:rPr lang="es-AR" sz="1200" spc="-5" dirty="0" smtClean="0">
                <a:latin typeface="Arial"/>
                <a:cs typeface="Arial"/>
              </a:rPr>
              <a:t>cerrar </a:t>
            </a:r>
            <a:r>
              <a:rPr lang="es-AR" sz="1200" dirty="0" smtClean="0">
                <a:latin typeface="Arial"/>
                <a:cs typeface="Arial"/>
              </a:rPr>
              <a:t>si ocurre </a:t>
            </a:r>
            <a:r>
              <a:rPr lang="es-AR" sz="1200" spc="-5" dirty="0" smtClean="0">
                <a:latin typeface="Arial"/>
                <a:cs typeface="Arial"/>
              </a:rPr>
              <a:t>alguna ruptura </a:t>
            </a:r>
            <a:r>
              <a:rPr lang="es-AR" sz="1200" dirty="0" smtClean="0">
                <a:latin typeface="Arial"/>
                <a:cs typeface="Arial"/>
              </a:rPr>
              <a:t>en los aisladores </a:t>
            </a:r>
            <a:r>
              <a:rPr lang="es-AR" sz="1200" spc="-5" dirty="0" err="1" smtClean="0">
                <a:latin typeface="Arial"/>
                <a:cs typeface="Arial"/>
              </a:rPr>
              <a:t>pasatapas</a:t>
            </a:r>
            <a:r>
              <a:rPr lang="es-AR" sz="1200" spc="-5" dirty="0" smtClean="0">
                <a:latin typeface="Arial"/>
                <a:cs typeface="Arial"/>
              </a:rPr>
              <a:t> para </a:t>
            </a:r>
            <a:r>
              <a:rPr lang="es-AR" sz="1200" dirty="0" smtClean="0">
                <a:latin typeface="Arial"/>
                <a:cs typeface="Arial"/>
              </a:rPr>
              <a:t> </a:t>
            </a:r>
            <a:r>
              <a:rPr lang="es-AR" sz="1200" spc="-5" dirty="0" smtClean="0">
                <a:latin typeface="Arial"/>
                <a:cs typeface="Arial"/>
              </a:rPr>
              <a:t>prevenir </a:t>
            </a:r>
            <a:r>
              <a:rPr lang="es-AR" sz="1200" dirty="0" smtClean="0">
                <a:latin typeface="Arial"/>
                <a:cs typeface="Arial"/>
              </a:rPr>
              <a:t>la </a:t>
            </a:r>
            <a:r>
              <a:rPr lang="es-AR" sz="1200" spc="-5" dirty="0" smtClean="0">
                <a:latin typeface="Arial"/>
                <a:cs typeface="Arial"/>
              </a:rPr>
              <a:t>pérdida </a:t>
            </a:r>
            <a:r>
              <a:rPr lang="es-AR" sz="1200" dirty="0" smtClean="0">
                <a:latin typeface="Arial"/>
                <a:cs typeface="Arial"/>
              </a:rPr>
              <a:t>de </a:t>
            </a:r>
            <a:r>
              <a:rPr lang="es-AR" sz="1200" spc="-5" dirty="0" smtClean="0">
                <a:latin typeface="Arial"/>
                <a:cs typeface="Arial"/>
              </a:rPr>
              <a:t>aceite </a:t>
            </a:r>
            <a:r>
              <a:rPr lang="es-AR" sz="1200" dirty="0" smtClean="0">
                <a:latin typeface="Arial"/>
                <a:cs typeface="Arial"/>
              </a:rPr>
              <a:t>del </a:t>
            </a:r>
            <a:r>
              <a:rPr lang="es-AR" sz="1200" spc="-5" dirty="0" smtClean="0">
                <a:latin typeface="Arial"/>
                <a:cs typeface="Arial"/>
              </a:rPr>
              <a:t>tanque </a:t>
            </a:r>
            <a:r>
              <a:rPr lang="es-AR" sz="1200" dirty="0" smtClean="0">
                <a:latin typeface="Arial"/>
                <a:cs typeface="Arial"/>
              </a:rPr>
              <a:t>de </a:t>
            </a:r>
            <a:r>
              <a:rPr lang="es-AR" sz="1200" spc="-5" dirty="0" smtClean="0">
                <a:latin typeface="Arial"/>
                <a:cs typeface="Arial"/>
              </a:rPr>
              <a:t>expansión </a:t>
            </a:r>
            <a:r>
              <a:rPr lang="es-AR" sz="1200" dirty="0" smtClean="0">
                <a:latin typeface="Arial"/>
                <a:cs typeface="Arial"/>
              </a:rPr>
              <a:t>y </a:t>
            </a:r>
            <a:r>
              <a:rPr lang="es-AR" sz="1200" spc="-5" dirty="0" smtClean="0">
                <a:latin typeface="Arial"/>
                <a:cs typeface="Arial"/>
              </a:rPr>
              <a:t>evitar riesgo </a:t>
            </a:r>
            <a:r>
              <a:rPr lang="es-AR" sz="1200" spc="-10" dirty="0" smtClean="0">
                <a:latin typeface="Arial"/>
                <a:cs typeface="Arial"/>
              </a:rPr>
              <a:t>de </a:t>
            </a:r>
            <a:r>
              <a:rPr lang="es-AR" sz="1200" spc="-5" dirty="0" smtClean="0">
                <a:latin typeface="Arial"/>
                <a:cs typeface="Arial"/>
              </a:rPr>
              <a:t> incendio. </a:t>
            </a:r>
            <a:r>
              <a:rPr lang="es-AR" sz="1200" dirty="0" smtClean="0">
                <a:latin typeface="Arial"/>
                <a:cs typeface="Arial"/>
              </a:rPr>
              <a:t>Otra </a:t>
            </a:r>
            <a:r>
              <a:rPr lang="es-AR" sz="1200" spc="-5" dirty="0" smtClean="0">
                <a:latin typeface="Arial"/>
                <a:cs typeface="Arial"/>
              </a:rPr>
              <a:t>válvula especial de </a:t>
            </a:r>
            <a:r>
              <a:rPr lang="es-AR" sz="1200" dirty="0" smtClean="0">
                <a:latin typeface="Arial"/>
                <a:cs typeface="Arial"/>
              </a:rPr>
              <a:t>“ </a:t>
            </a:r>
            <a:r>
              <a:rPr lang="es-AR" sz="1200" spc="-5" dirty="0" err="1" smtClean="0">
                <a:latin typeface="Arial"/>
                <a:cs typeface="Arial"/>
              </a:rPr>
              <a:t>by</a:t>
            </a:r>
            <a:r>
              <a:rPr lang="es-AR" sz="1200" spc="-5" dirty="0" smtClean="0">
                <a:latin typeface="Arial"/>
                <a:cs typeface="Arial"/>
              </a:rPr>
              <a:t> </a:t>
            </a:r>
            <a:r>
              <a:rPr lang="es-AR" sz="1200" spc="-5" dirty="0" err="1" smtClean="0">
                <a:latin typeface="Arial"/>
                <a:cs typeface="Arial"/>
              </a:rPr>
              <a:t>pass</a:t>
            </a:r>
            <a:r>
              <a:rPr lang="es-AR" sz="1200" spc="-5" dirty="0" smtClean="0">
                <a:latin typeface="Arial"/>
                <a:cs typeface="Arial"/>
              </a:rPr>
              <a:t> </a:t>
            </a:r>
            <a:r>
              <a:rPr lang="es-AR" sz="1200" dirty="0" smtClean="0">
                <a:latin typeface="Arial"/>
                <a:cs typeface="Arial"/>
              </a:rPr>
              <a:t>“ </a:t>
            </a:r>
            <a:r>
              <a:rPr lang="es-AR" sz="1200" spc="-5" dirty="0" smtClean="0">
                <a:latin typeface="Arial"/>
                <a:cs typeface="Arial"/>
              </a:rPr>
              <a:t>deberá ser instalada en la </a:t>
            </a:r>
            <a:r>
              <a:rPr lang="es-AR" sz="1200" dirty="0" smtClean="0">
                <a:latin typeface="Arial"/>
                <a:cs typeface="Arial"/>
              </a:rPr>
              <a:t> </a:t>
            </a:r>
            <a:r>
              <a:rPr lang="es-AR" sz="1200" spc="-5" dirty="0" smtClean="0">
                <a:latin typeface="Arial"/>
                <a:cs typeface="Arial"/>
              </a:rPr>
              <a:t>tubería</a:t>
            </a:r>
            <a:r>
              <a:rPr lang="es-AR" sz="1200" dirty="0" smtClean="0">
                <a:latin typeface="Arial"/>
                <a:cs typeface="Arial"/>
              </a:rPr>
              <a:t> de</a:t>
            </a:r>
            <a:r>
              <a:rPr lang="es-AR" sz="1200" spc="5" dirty="0" smtClean="0">
                <a:latin typeface="Arial"/>
                <a:cs typeface="Arial"/>
              </a:rPr>
              <a:t> </a:t>
            </a:r>
            <a:r>
              <a:rPr lang="es-AR" sz="1200" spc="-5" dirty="0" smtClean="0">
                <a:latin typeface="Arial"/>
                <a:cs typeface="Arial"/>
              </a:rPr>
              <a:t>conexión</a:t>
            </a:r>
            <a:r>
              <a:rPr lang="es-AR" sz="1200" dirty="0" smtClean="0">
                <a:latin typeface="Arial"/>
                <a:cs typeface="Arial"/>
              </a:rPr>
              <a:t> </a:t>
            </a:r>
            <a:r>
              <a:rPr lang="es-AR" sz="1200" spc="-5" dirty="0" smtClean="0">
                <a:latin typeface="Arial"/>
                <a:cs typeface="Arial"/>
              </a:rPr>
              <a:t>para</a:t>
            </a:r>
            <a:r>
              <a:rPr lang="es-AR" sz="1200" dirty="0" smtClean="0">
                <a:latin typeface="Arial"/>
                <a:cs typeface="Arial"/>
              </a:rPr>
              <a:t> </a:t>
            </a:r>
            <a:r>
              <a:rPr lang="es-AR" sz="1200" spc="-5" dirty="0" smtClean="0">
                <a:latin typeface="Arial"/>
                <a:cs typeface="Arial"/>
              </a:rPr>
              <a:t>permitir</a:t>
            </a:r>
            <a:r>
              <a:rPr lang="es-AR" sz="1200" dirty="0" smtClean="0">
                <a:latin typeface="Arial"/>
                <a:cs typeface="Arial"/>
              </a:rPr>
              <a:t> el</a:t>
            </a:r>
            <a:r>
              <a:rPr lang="es-AR" sz="1200" spc="5" dirty="0" smtClean="0">
                <a:latin typeface="Arial"/>
                <a:cs typeface="Arial"/>
              </a:rPr>
              <a:t> </a:t>
            </a:r>
            <a:r>
              <a:rPr lang="es-AR" sz="1200" spc="-5" dirty="0" smtClean="0">
                <a:latin typeface="Arial"/>
                <a:cs typeface="Arial"/>
              </a:rPr>
              <a:t>desmontaje</a:t>
            </a:r>
            <a:r>
              <a:rPr lang="es-AR" sz="1200" dirty="0" smtClean="0">
                <a:latin typeface="Arial"/>
                <a:cs typeface="Arial"/>
              </a:rPr>
              <a:t> y</a:t>
            </a:r>
            <a:r>
              <a:rPr lang="es-AR" sz="1200" spc="5" dirty="0" smtClean="0">
                <a:latin typeface="Arial"/>
                <a:cs typeface="Arial"/>
              </a:rPr>
              <a:t> </a:t>
            </a:r>
            <a:r>
              <a:rPr lang="es-AR" sz="1200" spc="-5" dirty="0" smtClean="0">
                <a:latin typeface="Arial"/>
                <a:cs typeface="Arial"/>
              </a:rPr>
              <a:t>montaje</a:t>
            </a:r>
            <a:r>
              <a:rPr lang="es-AR" sz="1200" dirty="0" smtClean="0">
                <a:latin typeface="Arial"/>
                <a:cs typeface="Arial"/>
              </a:rPr>
              <a:t> del</a:t>
            </a:r>
            <a:r>
              <a:rPr lang="es-AR" sz="1200" spc="5" dirty="0" smtClean="0">
                <a:latin typeface="Arial"/>
                <a:cs typeface="Arial"/>
              </a:rPr>
              <a:t> </a:t>
            </a:r>
            <a:r>
              <a:rPr lang="es-AR" sz="1200" dirty="0" smtClean="0">
                <a:latin typeface="Arial"/>
                <a:cs typeface="Arial"/>
              </a:rPr>
              <a:t>relé </a:t>
            </a:r>
            <a:r>
              <a:rPr lang="es-AR" sz="1200" spc="-375" dirty="0" smtClean="0">
                <a:latin typeface="Arial"/>
                <a:cs typeface="Arial"/>
              </a:rPr>
              <a:t> </a:t>
            </a:r>
            <a:r>
              <a:rPr lang="es-AR" sz="1200" dirty="0" err="1" smtClean="0">
                <a:latin typeface="Arial"/>
                <a:cs typeface="Arial"/>
              </a:rPr>
              <a:t>Buchholz</a:t>
            </a:r>
            <a:r>
              <a:rPr lang="es-AR" sz="1200" spc="-25" dirty="0" smtClean="0">
                <a:latin typeface="Arial"/>
                <a:cs typeface="Arial"/>
              </a:rPr>
              <a:t> </a:t>
            </a:r>
            <a:r>
              <a:rPr lang="es-AR" sz="1200" dirty="0" smtClean="0">
                <a:latin typeface="Arial"/>
                <a:cs typeface="Arial"/>
              </a:rPr>
              <a:t>y</a:t>
            </a:r>
            <a:r>
              <a:rPr lang="es-AR" sz="1200" spc="-35" dirty="0" smtClean="0">
                <a:latin typeface="Arial"/>
                <a:cs typeface="Arial"/>
              </a:rPr>
              <a:t> </a:t>
            </a:r>
            <a:r>
              <a:rPr lang="es-AR" sz="1200" spc="-5" dirty="0" smtClean="0">
                <a:latin typeface="Arial"/>
                <a:cs typeface="Arial"/>
              </a:rPr>
              <a:t>válvula</a:t>
            </a:r>
            <a:r>
              <a:rPr lang="es-AR" sz="1200" spc="5" dirty="0" smtClean="0">
                <a:latin typeface="Arial"/>
                <a:cs typeface="Arial"/>
              </a:rPr>
              <a:t> </a:t>
            </a:r>
            <a:r>
              <a:rPr lang="es-AR" sz="1200" spc="-5" dirty="0" smtClean="0">
                <a:latin typeface="Arial"/>
                <a:cs typeface="Arial"/>
              </a:rPr>
              <a:t>automática</a:t>
            </a:r>
            <a:r>
              <a:rPr lang="es-AR" sz="1200" spc="-30" dirty="0" smtClean="0">
                <a:latin typeface="Arial"/>
                <a:cs typeface="Arial"/>
              </a:rPr>
              <a:t> </a:t>
            </a:r>
            <a:r>
              <a:rPr lang="es-AR" sz="1200" spc="-5" dirty="0" smtClean="0">
                <a:latin typeface="Arial"/>
                <a:cs typeface="Arial"/>
              </a:rPr>
              <a:t>especial</a:t>
            </a:r>
            <a:r>
              <a:rPr lang="es-AR" sz="1200" spc="-15" dirty="0" smtClean="0">
                <a:latin typeface="Arial"/>
                <a:cs typeface="Arial"/>
              </a:rPr>
              <a:t> </a:t>
            </a:r>
            <a:r>
              <a:rPr lang="es-AR" sz="1200" spc="-5" dirty="0" smtClean="0">
                <a:latin typeface="Arial"/>
                <a:cs typeface="Arial"/>
              </a:rPr>
              <a:t>sin</a:t>
            </a:r>
            <a:r>
              <a:rPr lang="es-AR" sz="1200" spc="-25" dirty="0" smtClean="0">
                <a:latin typeface="Arial"/>
                <a:cs typeface="Arial"/>
              </a:rPr>
              <a:t> </a:t>
            </a:r>
            <a:r>
              <a:rPr lang="es-AR" sz="1200" dirty="0" smtClean="0">
                <a:latin typeface="Arial"/>
                <a:cs typeface="Arial"/>
              </a:rPr>
              <a:t>tener</a:t>
            </a:r>
            <a:r>
              <a:rPr lang="es-AR" sz="1200" spc="-35" dirty="0" smtClean="0">
                <a:latin typeface="Arial"/>
                <a:cs typeface="Arial"/>
              </a:rPr>
              <a:t> </a:t>
            </a:r>
            <a:r>
              <a:rPr lang="es-AR" sz="1200" dirty="0" smtClean="0">
                <a:latin typeface="Arial"/>
                <a:cs typeface="Arial"/>
              </a:rPr>
              <a:t>que</a:t>
            </a:r>
            <a:r>
              <a:rPr lang="es-AR" sz="1200" spc="-30" dirty="0" smtClean="0">
                <a:latin typeface="Arial"/>
                <a:cs typeface="Arial"/>
              </a:rPr>
              <a:t> </a:t>
            </a:r>
            <a:r>
              <a:rPr lang="es-AR" sz="1200" spc="-5" dirty="0" smtClean="0">
                <a:latin typeface="Arial"/>
                <a:cs typeface="Arial"/>
              </a:rPr>
              <a:t>vaciar</a:t>
            </a:r>
            <a:r>
              <a:rPr lang="es-AR" sz="1200" spc="-15" dirty="0" smtClean="0">
                <a:latin typeface="Arial"/>
                <a:cs typeface="Arial"/>
              </a:rPr>
              <a:t> </a:t>
            </a:r>
            <a:r>
              <a:rPr lang="es-AR" sz="1200" spc="-5" dirty="0" smtClean="0">
                <a:latin typeface="Arial"/>
                <a:cs typeface="Arial"/>
              </a:rPr>
              <a:t>y/o</a:t>
            </a:r>
            <a:r>
              <a:rPr lang="es-AR" sz="1200" spc="-20" dirty="0" smtClean="0">
                <a:latin typeface="Arial"/>
                <a:cs typeface="Arial"/>
              </a:rPr>
              <a:t> </a:t>
            </a:r>
            <a:r>
              <a:rPr lang="es-AR" sz="1200" spc="-5" dirty="0" smtClean="0">
                <a:latin typeface="Arial"/>
                <a:cs typeface="Arial"/>
              </a:rPr>
              <a:t>drenar</a:t>
            </a:r>
            <a:r>
              <a:rPr lang="es-AR" sz="1200" spc="-15" dirty="0" smtClean="0">
                <a:latin typeface="Arial"/>
                <a:cs typeface="Arial"/>
              </a:rPr>
              <a:t> </a:t>
            </a:r>
            <a:r>
              <a:rPr lang="es-AR" sz="1200" spc="-10" dirty="0" smtClean="0">
                <a:latin typeface="Arial"/>
                <a:cs typeface="Arial"/>
              </a:rPr>
              <a:t>el </a:t>
            </a:r>
            <a:r>
              <a:rPr lang="es-AR" sz="1200" spc="-375" dirty="0" smtClean="0">
                <a:latin typeface="Arial"/>
                <a:cs typeface="Arial"/>
              </a:rPr>
              <a:t> </a:t>
            </a:r>
            <a:r>
              <a:rPr lang="es-AR" sz="1200" spc="-5" dirty="0" smtClean="0">
                <a:latin typeface="Arial"/>
                <a:cs typeface="Arial"/>
              </a:rPr>
              <a:t>aceite del </a:t>
            </a:r>
            <a:r>
              <a:rPr lang="es-AR" sz="1200" dirty="0" smtClean="0">
                <a:latin typeface="Arial"/>
                <a:cs typeface="Arial"/>
              </a:rPr>
              <a:t>tanque </a:t>
            </a:r>
            <a:r>
              <a:rPr lang="es-AR" sz="1200" spc="-10" dirty="0" smtClean="0">
                <a:latin typeface="Arial"/>
                <a:cs typeface="Arial"/>
              </a:rPr>
              <a:t>de </a:t>
            </a:r>
            <a:r>
              <a:rPr lang="es-AR" sz="1200" spc="-5" dirty="0" smtClean="0">
                <a:latin typeface="Arial"/>
                <a:cs typeface="Arial"/>
              </a:rPr>
              <a:t>expansión </a:t>
            </a:r>
            <a:r>
              <a:rPr lang="es-AR" sz="1200" dirty="0" smtClean="0">
                <a:latin typeface="Arial"/>
                <a:cs typeface="Arial"/>
              </a:rPr>
              <a:t>a </a:t>
            </a:r>
            <a:r>
              <a:rPr lang="es-AR" sz="1200" spc="-5" dirty="0" smtClean="0">
                <a:latin typeface="Arial"/>
                <a:cs typeface="Arial"/>
              </a:rPr>
              <a:t>través del </a:t>
            </a:r>
            <a:r>
              <a:rPr lang="es-AR" sz="1200" dirty="0" smtClean="0">
                <a:latin typeface="Arial"/>
                <a:cs typeface="Arial"/>
              </a:rPr>
              <a:t>tanque del </a:t>
            </a:r>
            <a:r>
              <a:rPr lang="es-AR" sz="1200" spc="-5" dirty="0" smtClean="0">
                <a:latin typeface="Arial"/>
                <a:cs typeface="Arial"/>
              </a:rPr>
              <a:t>transformador, </a:t>
            </a:r>
            <a:r>
              <a:rPr lang="es-AR" sz="1200" dirty="0" smtClean="0">
                <a:latin typeface="Arial"/>
                <a:cs typeface="Arial"/>
              </a:rPr>
              <a:t> </a:t>
            </a:r>
            <a:r>
              <a:rPr lang="es-AR" sz="1200" spc="-5" dirty="0" smtClean="0">
                <a:latin typeface="Arial"/>
                <a:cs typeface="Arial"/>
              </a:rPr>
              <a:t>como</a:t>
            </a:r>
            <a:r>
              <a:rPr lang="es-AR" sz="1200" spc="-10" dirty="0" smtClean="0">
                <a:latin typeface="Arial"/>
                <a:cs typeface="Arial"/>
              </a:rPr>
              <a:t> </a:t>
            </a:r>
            <a:r>
              <a:rPr lang="es-AR" sz="1200" dirty="0" smtClean="0">
                <a:latin typeface="Arial"/>
                <a:cs typeface="Arial"/>
              </a:rPr>
              <a:t>se</a:t>
            </a:r>
            <a:r>
              <a:rPr lang="es-AR" sz="1200" spc="-10" dirty="0" smtClean="0">
                <a:latin typeface="Arial"/>
                <a:cs typeface="Arial"/>
              </a:rPr>
              <a:t> </a:t>
            </a:r>
            <a:r>
              <a:rPr lang="es-AR" sz="1200" spc="-5" dirty="0" smtClean="0">
                <a:latin typeface="Arial"/>
                <a:cs typeface="Arial"/>
              </a:rPr>
              <a:t>muestra</a:t>
            </a:r>
            <a:r>
              <a:rPr lang="es-AR" sz="1200" spc="-10" dirty="0" smtClean="0">
                <a:latin typeface="Arial"/>
                <a:cs typeface="Arial"/>
              </a:rPr>
              <a:t> en</a:t>
            </a:r>
            <a:r>
              <a:rPr lang="es-AR" sz="1200" spc="5" dirty="0" smtClean="0">
                <a:latin typeface="Arial"/>
                <a:cs typeface="Arial"/>
              </a:rPr>
              <a:t> </a:t>
            </a:r>
            <a:r>
              <a:rPr lang="es-AR" sz="1200" dirty="0" smtClean="0">
                <a:latin typeface="Arial"/>
                <a:cs typeface="Arial"/>
              </a:rPr>
              <a:t>la</a:t>
            </a:r>
            <a:r>
              <a:rPr lang="es-AR" sz="1200" spc="5" dirty="0" smtClean="0">
                <a:latin typeface="Arial"/>
                <a:cs typeface="Arial"/>
              </a:rPr>
              <a:t> </a:t>
            </a:r>
            <a:r>
              <a:rPr lang="es-AR" sz="1200" spc="-5" dirty="0" smtClean="0">
                <a:latin typeface="Arial"/>
                <a:cs typeface="Arial"/>
              </a:rPr>
              <a:t>figura</a:t>
            </a:r>
            <a:r>
              <a:rPr lang="es-AR" sz="1200" spc="-10" dirty="0" smtClean="0">
                <a:latin typeface="Arial"/>
                <a:cs typeface="Arial"/>
              </a:rPr>
              <a:t> </a:t>
            </a:r>
            <a:r>
              <a:rPr lang="es-AR" sz="1200" spc="-5" dirty="0" smtClean="0">
                <a:latin typeface="Arial"/>
                <a:cs typeface="Arial"/>
              </a:rPr>
              <a:t>siguiente:</a:t>
            </a:r>
            <a:endParaRPr lang="es-AR" sz="12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12</a:t>
            </a:fld>
            <a:endParaRPr lang="es-AR"/>
          </a:p>
        </p:txBody>
      </p:sp>
    </p:spTree>
    <p:extLst>
      <p:ext uri="{BB962C8B-B14F-4D97-AF65-F5344CB8AC3E}">
        <p14:creationId xmlns:p14="http://schemas.microsoft.com/office/powerpoint/2010/main" val="11258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spcBef>
                <a:spcPts val="730"/>
              </a:spcBef>
            </a:pPr>
            <a:r>
              <a:rPr lang="es-AR" sz="1200" b="1" dirty="0" smtClean="0">
                <a:latin typeface="Arial"/>
                <a:cs typeface="Arial"/>
              </a:rPr>
              <a:t>1.4.6.</a:t>
            </a:r>
            <a:r>
              <a:rPr lang="es-AR" sz="1200" b="1" u="sng" dirty="0" smtClean="0">
                <a:uFill>
                  <a:solidFill>
                    <a:srgbClr val="000000"/>
                  </a:solidFill>
                </a:uFill>
                <a:latin typeface="Arial"/>
                <a:cs typeface="Arial"/>
              </a:rPr>
              <a:t>Aisladores</a:t>
            </a:r>
            <a:r>
              <a:rPr lang="es-AR" sz="1200" b="1" u="sng" spc="-5" dirty="0" smtClean="0">
                <a:uFill>
                  <a:solidFill>
                    <a:srgbClr val="000000"/>
                  </a:solidFill>
                </a:uFill>
                <a:latin typeface="Arial"/>
                <a:cs typeface="Arial"/>
              </a:rPr>
              <a:t> </a:t>
            </a:r>
            <a:r>
              <a:rPr lang="es-AR" sz="1200" b="1" u="sng" spc="-5" dirty="0" err="1" smtClean="0">
                <a:uFill>
                  <a:solidFill>
                    <a:srgbClr val="000000"/>
                  </a:solidFill>
                </a:uFill>
                <a:latin typeface="Arial"/>
                <a:cs typeface="Arial"/>
              </a:rPr>
              <a:t>Pasatapas</a:t>
            </a:r>
            <a:endParaRPr lang="es-AR" sz="1200" b="1" u="sng" spc="-5" dirty="0" smtClean="0">
              <a:uFill>
                <a:solidFill>
                  <a:srgbClr val="000000"/>
                </a:solidFill>
              </a:uFill>
              <a:latin typeface="Arial"/>
              <a:cs typeface="Arial"/>
            </a:endParaRPr>
          </a:p>
          <a:p>
            <a:pPr marL="12700" algn="just">
              <a:spcBef>
                <a:spcPts val="730"/>
              </a:spcBef>
            </a:pPr>
            <a:endParaRPr lang="es-AR" sz="1200" dirty="0" smtClean="0">
              <a:latin typeface="Arial"/>
              <a:cs typeface="Arial"/>
            </a:endParaRPr>
          </a:p>
          <a:p>
            <a:pPr marL="55244" marR="5080" algn="just">
              <a:spcBef>
                <a:spcPts val="190"/>
              </a:spcBef>
            </a:pPr>
            <a:r>
              <a:rPr lang="es-AR" sz="1200" dirty="0" smtClean="0">
                <a:latin typeface="Arial"/>
                <a:cs typeface="Arial"/>
              </a:rPr>
              <a:t>Los </a:t>
            </a:r>
            <a:r>
              <a:rPr lang="es-AR" sz="1200" spc="-5" dirty="0" smtClean="0">
                <a:latin typeface="Arial"/>
                <a:cs typeface="Arial"/>
              </a:rPr>
              <a:t>aisladores </a:t>
            </a:r>
            <a:r>
              <a:rPr lang="es-AR" sz="1200" spc="-5" dirty="0" err="1" smtClean="0">
                <a:latin typeface="Arial"/>
                <a:cs typeface="Arial"/>
              </a:rPr>
              <a:t>pasatapas</a:t>
            </a:r>
            <a:r>
              <a:rPr lang="es-AR" sz="1200" spc="-5" dirty="0" smtClean="0">
                <a:latin typeface="Arial"/>
                <a:cs typeface="Arial"/>
              </a:rPr>
              <a:t> </a:t>
            </a:r>
            <a:r>
              <a:rPr lang="es-AR" sz="1200" dirty="0" smtClean="0">
                <a:latin typeface="Arial"/>
                <a:cs typeface="Arial"/>
              </a:rPr>
              <a:t>para un </a:t>
            </a:r>
            <a:r>
              <a:rPr lang="es-AR" sz="1200" spc="-5" dirty="0" smtClean="0">
                <a:latin typeface="Arial"/>
                <a:cs typeface="Arial"/>
              </a:rPr>
              <a:t>mismo voltaje </a:t>
            </a:r>
            <a:r>
              <a:rPr lang="es-AR" sz="1200" dirty="0" smtClean="0">
                <a:latin typeface="Arial"/>
                <a:cs typeface="Arial"/>
              </a:rPr>
              <a:t>y </a:t>
            </a:r>
            <a:r>
              <a:rPr lang="es-AR" sz="1200" spc="-5" dirty="0" smtClean="0">
                <a:latin typeface="Arial"/>
                <a:cs typeface="Arial"/>
              </a:rPr>
              <a:t>diseño, </a:t>
            </a:r>
            <a:r>
              <a:rPr lang="es-AR" sz="1200" dirty="0" smtClean="0">
                <a:latin typeface="Arial"/>
                <a:cs typeface="Arial"/>
              </a:rPr>
              <a:t>deberán ser </a:t>
            </a:r>
            <a:r>
              <a:rPr lang="es-AR" sz="1200" spc="5" dirty="0" smtClean="0">
                <a:latin typeface="Arial"/>
                <a:cs typeface="Arial"/>
              </a:rPr>
              <a:t> </a:t>
            </a:r>
            <a:r>
              <a:rPr lang="es-AR" sz="1200" spc="-5" dirty="0" smtClean="0">
                <a:latin typeface="Arial"/>
                <a:cs typeface="Arial"/>
              </a:rPr>
              <a:t>intercambiables entre sí. Las dimensiones </a:t>
            </a:r>
            <a:r>
              <a:rPr lang="es-AR" sz="1200" dirty="0" smtClean="0">
                <a:latin typeface="Arial"/>
                <a:cs typeface="Arial"/>
              </a:rPr>
              <a:t>de </a:t>
            </a:r>
            <a:r>
              <a:rPr lang="es-AR" sz="1200" spc="-5" dirty="0" smtClean="0">
                <a:latin typeface="Arial"/>
                <a:cs typeface="Arial"/>
              </a:rPr>
              <a:t>los aisladores </a:t>
            </a:r>
            <a:r>
              <a:rPr lang="es-AR" sz="1200" spc="-5" dirty="0" err="1" smtClean="0">
                <a:latin typeface="Arial"/>
                <a:cs typeface="Arial"/>
              </a:rPr>
              <a:t>pasatapas</a:t>
            </a:r>
            <a:r>
              <a:rPr lang="es-AR" sz="1200" spc="-5" dirty="0" smtClean="0">
                <a:latin typeface="Arial"/>
                <a:cs typeface="Arial"/>
              </a:rPr>
              <a:t> </a:t>
            </a:r>
            <a:r>
              <a:rPr lang="es-AR" sz="1200" dirty="0" smtClean="0">
                <a:latin typeface="Arial"/>
                <a:cs typeface="Arial"/>
              </a:rPr>
              <a:t> </a:t>
            </a:r>
            <a:r>
              <a:rPr lang="es-AR" sz="1200" spc="-5" dirty="0" smtClean="0">
                <a:latin typeface="Arial"/>
                <a:cs typeface="Arial"/>
              </a:rPr>
              <a:t>deberán</a:t>
            </a:r>
            <a:r>
              <a:rPr lang="es-AR" sz="1200" spc="-10" dirty="0" smtClean="0">
                <a:latin typeface="Arial"/>
                <a:cs typeface="Arial"/>
              </a:rPr>
              <a:t> </a:t>
            </a:r>
            <a:r>
              <a:rPr lang="es-AR" sz="1200" dirty="0" smtClean="0">
                <a:latin typeface="Arial"/>
                <a:cs typeface="Arial"/>
              </a:rPr>
              <a:t>cumplir</a:t>
            </a:r>
            <a:r>
              <a:rPr lang="es-AR" sz="1200" spc="-20" dirty="0" smtClean="0">
                <a:latin typeface="Arial"/>
                <a:cs typeface="Arial"/>
              </a:rPr>
              <a:t> </a:t>
            </a:r>
            <a:r>
              <a:rPr lang="es-AR" sz="1200" spc="-5" dirty="0" smtClean="0">
                <a:latin typeface="Arial"/>
                <a:cs typeface="Arial"/>
              </a:rPr>
              <a:t>con</a:t>
            </a:r>
            <a:r>
              <a:rPr lang="es-AR" sz="1200" spc="5" dirty="0" smtClean="0">
                <a:latin typeface="Arial"/>
                <a:cs typeface="Arial"/>
              </a:rPr>
              <a:t> </a:t>
            </a:r>
            <a:r>
              <a:rPr lang="es-AR" sz="1200" spc="-5" dirty="0" smtClean="0">
                <a:latin typeface="Arial"/>
                <a:cs typeface="Arial"/>
              </a:rPr>
              <a:t>las</a:t>
            </a:r>
            <a:r>
              <a:rPr lang="es-AR" sz="1200" spc="5" dirty="0" smtClean="0">
                <a:latin typeface="Arial"/>
                <a:cs typeface="Arial"/>
              </a:rPr>
              <a:t> </a:t>
            </a:r>
            <a:r>
              <a:rPr lang="es-AR" sz="1200" spc="-5" dirty="0" smtClean="0">
                <a:latin typeface="Arial"/>
                <a:cs typeface="Arial"/>
              </a:rPr>
              <a:t>normas IEEE</a:t>
            </a:r>
            <a:r>
              <a:rPr lang="es-AR" sz="1200" spc="-10" dirty="0" smtClean="0">
                <a:latin typeface="Arial"/>
                <a:cs typeface="Arial"/>
              </a:rPr>
              <a:t> </a:t>
            </a:r>
            <a:r>
              <a:rPr lang="es-AR" sz="1200" spc="-5" dirty="0" smtClean="0">
                <a:latin typeface="Arial"/>
                <a:cs typeface="Arial"/>
              </a:rPr>
              <a:t>C57.19.01.</a:t>
            </a:r>
          </a:p>
          <a:p>
            <a:pPr marL="55244" marR="5080" algn="just">
              <a:spcBef>
                <a:spcPts val="190"/>
              </a:spcBef>
            </a:pPr>
            <a:endParaRPr lang="es-AR" sz="1200" dirty="0" smtClean="0">
              <a:latin typeface="Arial"/>
              <a:cs typeface="Arial"/>
            </a:endParaRPr>
          </a:p>
          <a:p>
            <a:pPr marL="55244" algn="just"/>
            <a:r>
              <a:rPr lang="es-AR" sz="1200" dirty="0" smtClean="0">
                <a:latin typeface="Arial"/>
                <a:cs typeface="Arial"/>
              </a:rPr>
              <a:t>Los</a:t>
            </a:r>
            <a:r>
              <a:rPr lang="es-AR" sz="1200" spc="70" dirty="0" smtClean="0">
                <a:latin typeface="Arial"/>
                <a:cs typeface="Arial"/>
              </a:rPr>
              <a:t> </a:t>
            </a:r>
            <a:r>
              <a:rPr lang="es-AR" sz="1200" spc="-5" dirty="0" smtClean="0">
                <a:latin typeface="Arial"/>
                <a:cs typeface="Arial"/>
              </a:rPr>
              <a:t>aisladores</a:t>
            </a:r>
            <a:r>
              <a:rPr lang="es-AR" sz="1200" spc="60" dirty="0" smtClean="0">
                <a:latin typeface="Arial"/>
                <a:cs typeface="Arial"/>
              </a:rPr>
              <a:t> </a:t>
            </a:r>
            <a:r>
              <a:rPr lang="es-AR" sz="1200" spc="-5" dirty="0" err="1" smtClean="0">
                <a:latin typeface="Arial"/>
                <a:cs typeface="Arial"/>
              </a:rPr>
              <a:t>pasatapas</a:t>
            </a:r>
            <a:r>
              <a:rPr lang="es-AR" sz="1200" spc="80" dirty="0" smtClean="0">
                <a:latin typeface="Arial"/>
                <a:cs typeface="Arial"/>
              </a:rPr>
              <a:t> </a:t>
            </a:r>
            <a:r>
              <a:rPr lang="es-AR" sz="1200" spc="-5" dirty="0" smtClean="0">
                <a:latin typeface="Arial"/>
                <a:cs typeface="Arial"/>
              </a:rPr>
              <a:t>deberán</a:t>
            </a:r>
            <a:r>
              <a:rPr lang="es-AR" sz="1200" spc="55" dirty="0" smtClean="0">
                <a:latin typeface="Arial"/>
                <a:cs typeface="Arial"/>
              </a:rPr>
              <a:t> </a:t>
            </a:r>
            <a:r>
              <a:rPr lang="es-AR" sz="1200" dirty="0" smtClean="0">
                <a:latin typeface="Arial"/>
                <a:cs typeface="Arial"/>
              </a:rPr>
              <a:t>ser</a:t>
            </a:r>
            <a:r>
              <a:rPr lang="es-AR" sz="1200" spc="60" dirty="0" smtClean="0">
                <a:latin typeface="Arial"/>
                <a:cs typeface="Arial"/>
              </a:rPr>
              <a:t> </a:t>
            </a:r>
            <a:r>
              <a:rPr lang="es-AR" sz="1200" dirty="0" smtClean="0">
                <a:latin typeface="Arial"/>
                <a:cs typeface="Arial"/>
              </a:rPr>
              <a:t>del</a:t>
            </a:r>
            <a:r>
              <a:rPr lang="es-AR" sz="1200" spc="65" dirty="0" smtClean="0">
                <a:latin typeface="Arial"/>
                <a:cs typeface="Arial"/>
              </a:rPr>
              <a:t> </a:t>
            </a:r>
            <a:r>
              <a:rPr lang="es-AR" sz="1200" spc="-5" dirty="0" smtClean="0">
                <a:latin typeface="Arial"/>
                <a:cs typeface="Arial"/>
              </a:rPr>
              <a:t>tipo</a:t>
            </a:r>
            <a:r>
              <a:rPr lang="es-AR" sz="1200" spc="65" dirty="0" smtClean="0">
                <a:latin typeface="Arial"/>
                <a:cs typeface="Arial"/>
              </a:rPr>
              <a:t> </a:t>
            </a:r>
            <a:r>
              <a:rPr lang="es-AR" sz="1200" dirty="0" smtClean="0">
                <a:latin typeface="Arial"/>
                <a:cs typeface="Arial"/>
              </a:rPr>
              <a:t>de</a:t>
            </a:r>
            <a:r>
              <a:rPr lang="es-AR" sz="1200" spc="60" dirty="0" smtClean="0">
                <a:latin typeface="Arial"/>
                <a:cs typeface="Arial"/>
              </a:rPr>
              <a:t> </a:t>
            </a:r>
            <a:r>
              <a:rPr lang="es-AR" sz="1200" dirty="0" smtClean="0">
                <a:latin typeface="Arial"/>
                <a:cs typeface="Arial"/>
              </a:rPr>
              <a:t>condensador</a:t>
            </a:r>
            <a:r>
              <a:rPr lang="es-AR" sz="1200" spc="55" dirty="0" smtClean="0">
                <a:latin typeface="Arial"/>
                <a:cs typeface="Arial"/>
              </a:rPr>
              <a:t> </a:t>
            </a:r>
            <a:r>
              <a:rPr lang="es-AR" sz="1200" spc="-5" dirty="0" smtClean="0">
                <a:latin typeface="Arial"/>
                <a:cs typeface="Arial"/>
              </a:rPr>
              <a:t>sellado, provistos</a:t>
            </a:r>
            <a:r>
              <a:rPr lang="es-AR" sz="1200" spc="290" dirty="0" smtClean="0">
                <a:latin typeface="Arial"/>
                <a:cs typeface="Arial"/>
              </a:rPr>
              <a:t> </a:t>
            </a:r>
            <a:r>
              <a:rPr lang="es-AR" sz="1200" dirty="0" smtClean="0">
                <a:latin typeface="Arial"/>
                <a:cs typeface="Arial"/>
              </a:rPr>
              <a:t>con</a:t>
            </a:r>
            <a:r>
              <a:rPr lang="es-AR" sz="1200" spc="285" dirty="0" smtClean="0">
                <a:latin typeface="Arial"/>
                <a:cs typeface="Arial"/>
              </a:rPr>
              <a:t> </a:t>
            </a:r>
            <a:r>
              <a:rPr lang="es-AR" sz="1200" spc="-5" dirty="0" smtClean="0">
                <a:latin typeface="Arial"/>
                <a:cs typeface="Arial"/>
              </a:rPr>
              <a:t>papel</a:t>
            </a:r>
            <a:r>
              <a:rPr lang="es-AR" sz="1200" spc="295" dirty="0" smtClean="0">
                <a:latin typeface="Arial"/>
                <a:cs typeface="Arial"/>
              </a:rPr>
              <a:t> </a:t>
            </a:r>
            <a:r>
              <a:rPr lang="es-AR" sz="1200" dirty="0" smtClean="0">
                <a:latin typeface="Arial"/>
                <a:cs typeface="Arial"/>
              </a:rPr>
              <a:t>impregnado</a:t>
            </a:r>
            <a:r>
              <a:rPr lang="es-AR" sz="1200" spc="280" dirty="0" smtClean="0">
                <a:latin typeface="Arial"/>
                <a:cs typeface="Arial"/>
              </a:rPr>
              <a:t> </a:t>
            </a:r>
            <a:r>
              <a:rPr lang="es-AR" sz="1200" dirty="0" smtClean="0">
                <a:latin typeface="Arial"/>
                <a:cs typeface="Arial"/>
              </a:rPr>
              <a:t>de</a:t>
            </a:r>
            <a:r>
              <a:rPr lang="es-AR" sz="1200" spc="290" dirty="0" smtClean="0">
                <a:latin typeface="Arial"/>
                <a:cs typeface="Arial"/>
              </a:rPr>
              <a:t> </a:t>
            </a:r>
            <a:r>
              <a:rPr lang="es-AR" sz="1200" spc="-5" dirty="0" smtClean="0">
                <a:latin typeface="Arial"/>
                <a:cs typeface="Arial"/>
              </a:rPr>
              <a:t>aceite</a:t>
            </a:r>
            <a:r>
              <a:rPr lang="es-AR" sz="1200" spc="295" dirty="0" smtClean="0">
                <a:latin typeface="Arial"/>
                <a:cs typeface="Arial"/>
              </a:rPr>
              <a:t> </a:t>
            </a:r>
            <a:r>
              <a:rPr lang="es-AR" sz="1200" dirty="0" err="1" smtClean="0">
                <a:latin typeface="Arial"/>
                <a:cs typeface="Arial"/>
              </a:rPr>
              <a:t>ó</a:t>
            </a:r>
            <a:r>
              <a:rPr lang="es-AR" sz="1200" spc="295" dirty="0" smtClean="0">
                <a:latin typeface="Arial"/>
                <a:cs typeface="Arial"/>
              </a:rPr>
              <a:t> </a:t>
            </a:r>
            <a:r>
              <a:rPr lang="es-AR" sz="1200" dirty="0" smtClean="0">
                <a:latin typeface="Arial"/>
                <a:cs typeface="Arial"/>
              </a:rPr>
              <a:t>de</a:t>
            </a:r>
            <a:r>
              <a:rPr lang="es-AR" sz="1200" spc="285" dirty="0" smtClean="0">
                <a:latin typeface="Arial"/>
                <a:cs typeface="Arial"/>
              </a:rPr>
              <a:t> </a:t>
            </a:r>
            <a:r>
              <a:rPr lang="es-AR" sz="1200" spc="-5" dirty="0" smtClean="0">
                <a:latin typeface="Arial"/>
                <a:cs typeface="Arial"/>
              </a:rPr>
              <a:t>resina</a:t>
            </a:r>
            <a:r>
              <a:rPr lang="es-AR" sz="1200" spc="290" dirty="0" smtClean="0">
                <a:latin typeface="Arial"/>
                <a:cs typeface="Arial"/>
              </a:rPr>
              <a:t> </a:t>
            </a:r>
            <a:r>
              <a:rPr lang="es-AR" sz="1200" spc="-5" dirty="0" smtClean="0">
                <a:latin typeface="Arial"/>
                <a:cs typeface="Arial"/>
              </a:rPr>
              <a:t>sintética</a:t>
            </a:r>
            <a:r>
              <a:rPr lang="es-AR" sz="1200" spc="285" dirty="0" smtClean="0">
                <a:latin typeface="Arial"/>
                <a:cs typeface="Arial"/>
              </a:rPr>
              <a:t> </a:t>
            </a:r>
            <a:r>
              <a:rPr lang="es-AR" sz="1200" dirty="0" smtClean="0">
                <a:latin typeface="Arial"/>
                <a:cs typeface="Arial"/>
              </a:rPr>
              <a:t>para obtener </a:t>
            </a:r>
            <a:r>
              <a:rPr lang="es-AR" sz="1200" spc="-5" dirty="0" smtClean="0">
                <a:latin typeface="Arial"/>
                <a:cs typeface="Arial"/>
              </a:rPr>
              <a:t>máxima resistencia </a:t>
            </a:r>
            <a:r>
              <a:rPr lang="es-AR" sz="1200" spc="-10" dirty="0" smtClean="0">
                <a:latin typeface="Arial"/>
                <a:cs typeface="Arial"/>
              </a:rPr>
              <a:t>de </a:t>
            </a:r>
            <a:r>
              <a:rPr lang="es-AR" sz="1200" spc="-5" dirty="0" smtClean="0">
                <a:latin typeface="Arial"/>
                <a:cs typeface="Arial"/>
              </a:rPr>
              <a:t>aislamiento. Cada aislador </a:t>
            </a:r>
            <a:r>
              <a:rPr lang="es-AR" sz="1200" spc="-5" dirty="0" err="1" smtClean="0">
                <a:latin typeface="Arial"/>
                <a:cs typeface="Arial"/>
              </a:rPr>
              <a:t>pasatapas</a:t>
            </a:r>
            <a:r>
              <a:rPr lang="es-AR" sz="1200" spc="-5" dirty="0" smtClean="0">
                <a:latin typeface="Arial"/>
                <a:cs typeface="Arial"/>
              </a:rPr>
              <a:t> </a:t>
            </a:r>
            <a:r>
              <a:rPr lang="es-AR" sz="1200" dirty="0" smtClean="0">
                <a:latin typeface="Arial"/>
                <a:cs typeface="Arial"/>
              </a:rPr>
              <a:t>de </a:t>
            </a:r>
            <a:r>
              <a:rPr lang="es-AR" sz="1200" spc="-375" dirty="0" smtClean="0">
                <a:latin typeface="Arial"/>
                <a:cs typeface="Arial"/>
              </a:rPr>
              <a:t> </a:t>
            </a:r>
            <a:r>
              <a:rPr lang="es-AR" sz="1200" dirty="0" smtClean="0">
                <a:latin typeface="Arial"/>
                <a:cs typeface="Arial"/>
              </a:rPr>
              <a:t>115</a:t>
            </a:r>
            <a:r>
              <a:rPr lang="es-AR" sz="1200" spc="-55" dirty="0" smtClean="0">
                <a:latin typeface="Arial"/>
                <a:cs typeface="Arial"/>
              </a:rPr>
              <a:t> </a:t>
            </a:r>
            <a:r>
              <a:rPr lang="es-AR" sz="1200" dirty="0" err="1" smtClean="0">
                <a:latin typeface="Arial"/>
                <a:cs typeface="Arial"/>
              </a:rPr>
              <a:t>kV</a:t>
            </a:r>
            <a:r>
              <a:rPr lang="es-AR" sz="1200" spc="-65" dirty="0" smtClean="0">
                <a:latin typeface="Arial"/>
                <a:cs typeface="Arial"/>
              </a:rPr>
              <a:t> </a:t>
            </a:r>
            <a:r>
              <a:rPr lang="es-AR" sz="1200" dirty="0" smtClean="0">
                <a:latin typeface="Arial"/>
                <a:cs typeface="Arial"/>
              </a:rPr>
              <a:t>deberá</a:t>
            </a:r>
            <a:r>
              <a:rPr lang="es-AR" sz="1200" spc="-55" dirty="0" smtClean="0">
                <a:latin typeface="Arial"/>
                <a:cs typeface="Arial"/>
              </a:rPr>
              <a:t> </a:t>
            </a:r>
            <a:r>
              <a:rPr lang="es-AR" sz="1200" spc="-5" dirty="0" smtClean="0">
                <a:latin typeface="Arial"/>
                <a:cs typeface="Arial"/>
              </a:rPr>
              <a:t>equiparse</a:t>
            </a:r>
            <a:r>
              <a:rPr lang="es-AR" sz="1200" spc="-65" dirty="0" smtClean="0">
                <a:latin typeface="Arial"/>
                <a:cs typeface="Arial"/>
              </a:rPr>
              <a:t> </a:t>
            </a:r>
            <a:r>
              <a:rPr lang="es-AR" sz="1200" dirty="0" smtClean="0">
                <a:latin typeface="Arial"/>
                <a:cs typeface="Arial"/>
              </a:rPr>
              <a:t>con</a:t>
            </a:r>
            <a:r>
              <a:rPr lang="es-AR" sz="1200" spc="-55" dirty="0" smtClean="0">
                <a:latin typeface="Arial"/>
                <a:cs typeface="Arial"/>
              </a:rPr>
              <a:t> </a:t>
            </a:r>
            <a:r>
              <a:rPr lang="es-AR" sz="1200" spc="-5" dirty="0" smtClean="0">
                <a:latin typeface="Arial"/>
                <a:cs typeface="Arial"/>
              </a:rPr>
              <a:t>una</a:t>
            </a:r>
            <a:r>
              <a:rPr lang="es-AR" sz="1200" spc="-50" dirty="0" smtClean="0">
                <a:latin typeface="Arial"/>
                <a:cs typeface="Arial"/>
              </a:rPr>
              <a:t> </a:t>
            </a:r>
            <a:r>
              <a:rPr lang="es-AR" sz="1200" spc="-5" dirty="0" smtClean="0">
                <a:latin typeface="Arial"/>
                <a:cs typeface="Arial"/>
              </a:rPr>
              <a:t>toma</a:t>
            </a:r>
            <a:r>
              <a:rPr lang="es-AR" sz="1200" spc="-50" dirty="0" smtClean="0">
                <a:latin typeface="Arial"/>
                <a:cs typeface="Arial"/>
              </a:rPr>
              <a:t> </a:t>
            </a:r>
            <a:r>
              <a:rPr lang="es-AR" sz="1200" spc="-5" dirty="0" smtClean="0">
                <a:latin typeface="Arial"/>
                <a:cs typeface="Arial"/>
              </a:rPr>
              <a:t>capacitiva</a:t>
            </a:r>
            <a:r>
              <a:rPr lang="es-AR" sz="1200" spc="-40" dirty="0" smtClean="0">
                <a:latin typeface="Arial"/>
                <a:cs typeface="Arial"/>
              </a:rPr>
              <a:t> </a:t>
            </a:r>
            <a:r>
              <a:rPr lang="es-AR" sz="1200" dirty="0" smtClean="0">
                <a:latin typeface="Arial"/>
                <a:cs typeface="Arial"/>
              </a:rPr>
              <a:t>y</a:t>
            </a:r>
            <a:r>
              <a:rPr lang="es-AR" sz="1200" spc="-70" dirty="0" smtClean="0">
                <a:latin typeface="Arial"/>
                <a:cs typeface="Arial"/>
              </a:rPr>
              <a:t> </a:t>
            </a:r>
            <a:r>
              <a:rPr lang="es-AR" sz="1200" dirty="0" smtClean="0">
                <a:latin typeface="Arial"/>
                <a:cs typeface="Arial"/>
              </a:rPr>
              <a:t>una</a:t>
            </a:r>
            <a:r>
              <a:rPr lang="es-AR" sz="1200" spc="-50" dirty="0" smtClean="0">
                <a:latin typeface="Arial"/>
                <a:cs typeface="Arial"/>
              </a:rPr>
              <a:t> </a:t>
            </a:r>
            <a:r>
              <a:rPr lang="es-AR" sz="1200" spc="-5" dirty="0" smtClean="0">
                <a:latin typeface="Arial"/>
                <a:cs typeface="Arial"/>
              </a:rPr>
              <a:t>toma</a:t>
            </a:r>
            <a:r>
              <a:rPr lang="es-AR" sz="1200" spc="-55" dirty="0" smtClean="0">
                <a:latin typeface="Arial"/>
                <a:cs typeface="Arial"/>
              </a:rPr>
              <a:t> </a:t>
            </a:r>
            <a:r>
              <a:rPr lang="es-AR" sz="1200" dirty="0" smtClean="0">
                <a:latin typeface="Arial"/>
                <a:cs typeface="Arial"/>
              </a:rPr>
              <a:t>de</a:t>
            </a:r>
            <a:r>
              <a:rPr lang="es-AR" sz="1200" spc="-50" dirty="0" smtClean="0">
                <a:latin typeface="Arial"/>
                <a:cs typeface="Arial"/>
              </a:rPr>
              <a:t> </a:t>
            </a:r>
            <a:r>
              <a:rPr lang="es-AR" sz="1200" spc="-5" dirty="0" smtClean="0">
                <a:latin typeface="Arial"/>
                <a:cs typeface="Arial"/>
              </a:rPr>
              <a:t>prueba. </a:t>
            </a:r>
            <a:r>
              <a:rPr lang="es-AR" sz="1200" spc="-375" dirty="0" smtClean="0">
                <a:latin typeface="Arial"/>
                <a:cs typeface="Arial"/>
              </a:rPr>
              <a:t> </a:t>
            </a:r>
          </a:p>
          <a:p>
            <a:pPr marL="55244" algn="just"/>
            <a:endParaRPr lang="es-AR" sz="1200" spc="-375" dirty="0" smtClean="0">
              <a:latin typeface="Arial"/>
              <a:cs typeface="Arial"/>
            </a:endParaRPr>
          </a:p>
          <a:p>
            <a:pPr marL="55244" algn="just"/>
            <a:r>
              <a:rPr lang="es-AR" sz="1200" dirty="0" smtClean="0">
                <a:latin typeface="Arial"/>
                <a:cs typeface="Arial"/>
              </a:rPr>
              <a:t>La </a:t>
            </a:r>
            <a:r>
              <a:rPr lang="es-AR" sz="1200" spc="-5" dirty="0" smtClean="0">
                <a:latin typeface="Arial"/>
                <a:cs typeface="Arial"/>
              </a:rPr>
              <a:t>toma Capacitiva </a:t>
            </a:r>
            <a:r>
              <a:rPr lang="es-AR" sz="1200" dirty="0" smtClean="0">
                <a:latin typeface="Arial"/>
                <a:cs typeface="Arial"/>
              </a:rPr>
              <a:t>deberá </a:t>
            </a:r>
            <a:r>
              <a:rPr lang="es-AR" sz="1200" spc="-5" dirty="0" smtClean="0">
                <a:latin typeface="Arial"/>
                <a:cs typeface="Arial"/>
              </a:rPr>
              <a:t>usarse con </a:t>
            </a:r>
            <a:r>
              <a:rPr lang="es-AR" sz="1200" dirty="0" smtClean="0">
                <a:latin typeface="Arial"/>
                <a:cs typeface="Arial"/>
              </a:rPr>
              <a:t>un </a:t>
            </a:r>
            <a:r>
              <a:rPr lang="es-AR" sz="1200" spc="-5" dirty="0" smtClean="0">
                <a:latin typeface="Arial"/>
                <a:cs typeface="Arial"/>
              </a:rPr>
              <a:t>dispositivo </a:t>
            </a:r>
            <a:r>
              <a:rPr lang="es-AR" sz="1200" dirty="0" smtClean="0">
                <a:latin typeface="Arial"/>
                <a:cs typeface="Arial"/>
              </a:rPr>
              <a:t>de </a:t>
            </a:r>
            <a:r>
              <a:rPr lang="es-AR" sz="1200" spc="-5" dirty="0" smtClean="0">
                <a:latin typeface="Arial"/>
                <a:cs typeface="Arial"/>
              </a:rPr>
              <a:t>potencial tipo </a:t>
            </a:r>
            <a:r>
              <a:rPr lang="es-AR" sz="1200" dirty="0" smtClean="0">
                <a:latin typeface="Arial"/>
                <a:cs typeface="Arial"/>
              </a:rPr>
              <a:t> aislador</a:t>
            </a:r>
            <a:r>
              <a:rPr lang="es-AR" sz="1200" spc="-15" dirty="0" smtClean="0">
                <a:latin typeface="Arial"/>
                <a:cs typeface="Arial"/>
              </a:rPr>
              <a:t> </a:t>
            </a:r>
            <a:r>
              <a:rPr lang="es-AR" sz="1200" spc="-5" dirty="0" err="1" smtClean="0">
                <a:latin typeface="Arial"/>
                <a:cs typeface="Arial"/>
              </a:rPr>
              <a:t>pasatapas</a:t>
            </a:r>
            <a:r>
              <a:rPr lang="es-AR" sz="1200" spc="-5" dirty="0" smtClean="0">
                <a:latin typeface="Arial"/>
                <a:cs typeface="Arial"/>
              </a:rPr>
              <a:t>.</a:t>
            </a:r>
            <a:endParaRPr lang="es-AR" sz="12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13</a:t>
            </a:fld>
            <a:endParaRPr lang="es-AR"/>
          </a:p>
        </p:txBody>
      </p:sp>
    </p:spTree>
    <p:extLst>
      <p:ext uri="{BB962C8B-B14F-4D97-AF65-F5344CB8AC3E}">
        <p14:creationId xmlns:p14="http://schemas.microsoft.com/office/powerpoint/2010/main" val="3140199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9265" lvl="2" indent="-457200" algn="just">
              <a:buAutoNum type="arabicPeriod" startAt="7"/>
              <a:tabLst>
                <a:tab pos="469900" algn="l"/>
              </a:tabLst>
            </a:pPr>
            <a:r>
              <a:rPr lang="es-AR" sz="1400" b="1" u="sng" spc="-5" dirty="0" smtClean="0">
                <a:uFill>
                  <a:solidFill>
                    <a:srgbClr val="000000"/>
                  </a:solidFill>
                </a:uFill>
                <a:latin typeface="Arial"/>
                <a:cs typeface="Arial"/>
              </a:rPr>
              <a:t>Transformadores</a:t>
            </a:r>
            <a:r>
              <a:rPr lang="es-AR" sz="1400" b="1" u="sng" spc="-10" dirty="0" smtClean="0">
                <a:uFill>
                  <a:solidFill>
                    <a:srgbClr val="000000"/>
                  </a:solidFill>
                </a:uFill>
                <a:latin typeface="Arial"/>
                <a:cs typeface="Arial"/>
              </a:rPr>
              <a:t> </a:t>
            </a:r>
            <a:r>
              <a:rPr lang="es-AR" sz="1400" b="1" u="sng" spc="-5" dirty="0" smtClean="0">
                <a:uFill>
                  <a:solidFill>
                    <a:srgbClr val="000000"/>
                  </a:solidFill>
                </a:uFill>
                <a:latin typeface="Arial"/>
                <a:cs typeface="Arial"/>
              </a:rPr>
              <a:t>de</a:t>
            </a:r>
            <a:r>
              <a:rPr lang="es-AR" sz="1400" b="1" u="sng" spc="15" dirty="0" smtClean="0">
                <a:uFill>
                  <a:solidFill>
                    <a:srgbClr val="000000"/>
                  </a:solidFill>
                </a:uFill>
                <a:latin typeface="Arial"/>
                <a:cs typeface="Arial"/>
              </a:rPr>
              <a:t> </a:t>
            </a:r>
            <a:r>
              <a:rPr lang="es-AR" sz="1400" b="1" u="sng" spc="-5" dirty="0" smtClean="0">
                <a:uFill>
                  <a:solidFill>
                    <a:srgbClr val="000000"/>
                  </a:solidFill>
                </a:uFill>
                <a:latin typeface="Arial"/>
                <a:cs typeface="Arial"/>
              </a:rPr>
              <a:t>corriente</a:t>
            </a:r>
            <a:r>
              <a:rPr lang="es-AR" sz="1400" b="1" u="sng" spc="5" dirty="0" smtClean="0">
                <a:uFill>
                  <a:solidFill>
                    <a:srgbClr val="000000"/>
                  </a:solidFill>
                </a:uFill>
                <a:latin typeface="Arial"/>
                <a:cs typeface="Arial"/>
              </a:rPr>
              <a:t> </a:t>
            </a:r>
            <a:r>
              <a:rPr lang="es-AR" sz="1400" b="1" u="sng" spc="-5" dirty="0" smtClean="0">
                <a:uFill>
                  <a:solidFill>
                    <a:srgbClr val="000000"/>
                  </a:solidFill>
                </a:uFill>
                <a:latin typeface="Arial"/>
                <a:cs typeface="Arial"/>
              </a:rPr>
              <a:t>tipo</a:t>
            </a:r>
            <a:r>
              <a:rPr lang="es-AR" sz="1400" b="1" u="sng" dirty="0" smtClean="0">
                <a:uFill>
                  <a:solidFill>
                    <a:srgbClr val="000000"/>
                  </a:solidFill>
                </a:uFill>
                <a:latin typeface="Arial"/>
                <a:cs typeface="Arial"/>
              </a:rPr>
              <a:t> </a:t>
            </a:r>
            <a:r>
              <a:rPr lang="es-AR" sz="1400" b="1" u="sng" spc="-5" dirty="0" smtClean="0">
                <a:uFill>
                  <a:solidFill>
                    <a:srgbClr val="000000"/>
                  </a:solidFill>
                </a:uFill>
                <a:latin typeface="Arial"/>
                <a:cs typeface="Arial"/>
              </a:rPr>
              <a:t>aislador</a:t>
            </a:r>
            <a:r>
              <a:rPr lang="es-AR" sz="1400" b="1" u="sng" spc="10" dirty="0" smtClean="0">
                <a:uFill>
                  <a:solidFill>
                    <a:srgbClr val="000000"/>
                  </a:solidFill>
                </a:uFill>
                <a:latin typeface="Arial"/>
                <a:cs typeface="Arial"/>
              </a:rPr>
              <a:t> </a:t>
            </a:r>
            <a:r>
              <a:rPr lang="es-AR" sz="1400" b="1" u="sng" spc="-5" dirty="0" err="1" smtClean="0">
                <a:uFill>
                  <a:solidFill>
                    <a:srgbClr val="000000"/>
                  </a:solidFill>
                </a:uFill>
                <a:latin typeface="Arial"/>
                <a:cs typeface="Arial"/>
              </a:rPr>
              <a:t>pasatapas</a:t>
            </a:r>
            <a:endParaRPr lang="es-AR" sz="1400" dirty="0" smtClean="0">
              <a:latin typeface="Arial"/>
              <a:cs typeface="Arial"/>
            </a:endParaRPr>
          </a:p>
          <a:p>
            <a:pPr marL="55244" marR="5715" algn="just">
              <a:lnSpc>
                <a:spcPct val="143700"/>
              </a:lnSpc>
              <a:spcBef>
                <a:spcPts val="815"/>
              </a:spcBef>
            </a:pPr>
            <a:r>
              <a:rPr lang="es-AR" sz="1400" dirty="0" smtClean="0">
                <a:latin typeface="Arial"/>
                <a:cs typeface="Arial"/>
              </a:rPr>
              <a:t>Los </a:t>
            </a:r>
            <a:r>
              <a:rPr lang="es-AR" sz="1400" spc="-5" dirty="0" smtClean="0">
                <a:latin typeface="Arial"/>
                <a:cs typeface="Arial"/>
              </a:rPr>
              <a:t>transformadores </a:t>
            </a:r>
            <a:r>
              <a:rPr lang="es-AR" sz="1400" dirty="0" smtClean="0">
                <a:latin typeface="Arial"/>
                <a:cs typeface="Arial"/>
              </a:rPr>
              <a:t>de corriente </a:t>
            </a:r>
            <a:r>
              <a:rPr lang="es-AR" sz="1400" spc="-5" dirty="0" smtClean="0">
                <a:latin typeface="Arial"/>
                <a:cs typeface="Arial"/>
              </a:rPr>
              <a:t>del </a:t>
            </a:r>
            <a:r>
              <a:rPr lang="es-AR" sz="1400" dirty="0" smtClean="0">
                <a:latin typeface="Arial"/>
                <a:cs typeface="Arial"/>
              </a:rPr>
              <a:t>tipo aislador </a:t>
            </a:r>
            <a:r>
              <a:rPr lang="es-AR" sz="1400" spc="-5" dirty="0" err="1" smtClean="0">
                <a:latin typeface="Arial"/>
                <a:cs typeface="Arial"/>
              </a:rPr>
              <a:t>pasatapas</a:t>
            </a:r>
            <a:r>
              <a:rPr lang="es-AR" sz="1400" spc="-5" dirty="0" smtClean="0">
                <a:latin typeface="Arial"/>
                <a:cs typeface="Arial"/>
              </a:rPr>
              <a:t> </a:t>
            </a:r>
            <a:r>
              <a:rPr lang="es-AR" sz="1400" dirty="0" smtClean="0">
                <a:latin typeface="Arial"/>
                <a:cs typeface="Arial"/>
              </a:rPr>
              <a:t>deberán </a:t>
            </a:r>
            <a:r>
              <a:rPr lang="es-AR" sz="1400" spc="5" dirty="0" smtClean="0">
                <a:latin typeface="Arial"/>
                <a:cs typeface="Arial"/>
              </a:rPr>
              <a:t> </a:t>
            </a:r>
            <a:r>
              <a:rPr lang="es-AR" sz="1400" spc="-5" dirty="0" smtClean="0">
                <a:latin typeface="Arial"/>
                <a:cs typeface="Arial"/>
              </a:rPr>
              <a:t>estar provistos </a:t>
            </a:r>
            <a:r>
              <a:rPr lang="es-AR" sz="1400" dirty="0" smtClean="0">
                <a:latin typeface="Arial"/>
                <a:cs typeface="Arial"/>
              </a:rPr>
              <a:t>de un </a:t>
            </a:r>
            <a:r>
              <a:rPr lang="es-AR" sz="1400" spc="-5" dirty="0" smtClean="0">
                <a:latin typeface="Arial"/>
                <a:cs typeface="Arial"/>
              </a:rPr>
              <a:t>sistema </a:t>
            </a:r>
            <a:r>
              <a:rPr lang="es-AR" sz="1400" dirty="0" smtClean="0">
                <a:latin typeface="Arial"/>
                <a:cs typeface="Arial"/>
              </a:rPr>
              <a:t>que </a:t>
            </a:r>
            <a:r>
              <a:rPr lang="es-AR" sz="1400" spc="-5" dirty="0" smtClean="0">
                <a:latin typeface="Arial"/>
                <a:cs typeface="Arial"/>
              </a:rPr>
              <a:t>permita realizar pruebas </a:t>
            </a:r>
            <a:r>
              <a:rPr lang="es-AR" sz="1400" dirty="0" smtClean="0">
                <a:latin typeface="Arial"/>
                <a:cs typeface="Arial"/>
              </a:rPr>
              <a:t>de </a:t>
            </a:r>
            <a:r>
              <a:rPr lang="es-AR" sz="1400" spc="-5" dirty="0" smtClean="0">
                <a:latin typeface="Arial"/>
                <a:cs typeface="Arial"/>
              </a:rPr>
              <a:t>relación </a:t>
            </a:r>
            <a:r>
              <a:rPr lang="es-AR" sz="1400" dirty="0" smtClean="0">
                <a:latin typeface="Arial"/>
                <a:cs typeface="Arial"/>
              </a:rPr>
              <a:t> de </a:t>
            </a:r>
            <a:r>
              <a:rPr lang="es-AR" sz="1400" spc="-5" dirty="0" smtClean="0">
                <a:latin typeface="Arial"/>
                <a:cs typeface="Arial"/>
              </a:rPr>
              <a:t>transformación </a:t>
            </a:r>
            <a:r>
              <a:rPr lang="es-AR" sz="1400" dirty="0" smtClean="0">
                <a:latin typeface="Arial"/>
                <a:cs typeface="Arial"/>
              </a:rPr>
              <a:t>y polaridad. </a:t>
            </a:r>
            <a:r>
              <a:rPr lang="es-AR" sz="1400" spc="-5" dirty="0" smtClean="0">
                <a:latin typeface="Arial"/>
                <a:cs typeface="Arial"/>
              </a:rPr>
              <a:t>Este constará </a:t>
            </a:r>
            <a:r>
              <a:rPr lang="es-AR" sz="1400" spc="-10" dirty="0" smtClean="0">
                <a:latin typeface="Arial"/>
                <a:cs typeface="Arial"/>
              </a:rPr>
              <a:t>de </a:t>
            </a:r>
            <a:r>
              <a:rPr lang="es-AR" sz="1400" dirty="0" smtClean="0">
                <a:latin typeface="Arial"/>
                <a:cs typeface="Arial"/>
              </a:rPr>
              <a:t>un </a:t>
            </a:r>
            <a:r>
              <a:rPr lang="es-AR" sz="1400" spc="-5" dirty="0" smtClean="0">
                <a:latin typeface="Arial"/>
                <a:cs typeface="Arial"/>
              </a:rPr>
              <a:t>cable espira que </a:t>
            </a:r>
            <a:r>
              <a:rPr lang="es-AR" sz="1400" dirty="0" smtClean="0">
                <a:latin typeface="Arial"/>
                <a:cs typeface="Arial"/>
              </a:rPr>
              <a:t> </a:t>
            </a:r>
            <a:r>
              <a:rPr lang="es-AR" sz="1400" spc="-5" dirty="0" smtClean="0">
                <a:latin typeface="Arial"/>
                <a:cs typeface="Arial"/>
              </a:rPr>
              <a:t>servirá</a:t>
            </a:r>
            <a:r>
              <a:rPr lang="es-AR" sz="1400" spc="-75" dirty="0" smtClean="0">
                <a:latin typeface="Arial"/>
                <a:cs typeface="Arial"/>
              </a:rPr>
              <a:t> </a:t>
            </a:r>
            <a:r>
              <a:rPr lang="es-AR" sz="1400" spc="-5" dirty="0" smtClean="0">
                <a:latin typeface="Arial"/>
                <a:cs typeface="Arial"/>
              </a:rPr>
              <a:t>como</a:t>
            </a:r>
            <a:r>
              <a:rPr lang="es-AR" sz="1400" spc="-80" dirty="0" smtClean="0">
                <a:latin typeface="Arial"/>
                <a:cs typeface="Arial"/>
              </a:rPr>
              <a:t> </a:t>
            </a:r>
            <a:r>
              <a:rPr lang="es-AR" sz="1400" spc="-5" dirty="0" smtClean="0">
                <a:latin typeface="Arial"/>
                <a:cs typeface="Arial"/>
              </a:rPr>
              <a:t>circuito</a:t>
            </a:r>
            <a:r>
              <a:rPr lang="es-AR" sz="1400" spc="-70" dirty="0" smtClean="0">
                <a:latin typeface="Arial"/>
                <a:cs typeface="Arial"/>
              </a:rPr>
              <a:t> </a:t>
            </a:r>
            <a:r>
              <a:rPr lang="es-AR" sz="1400" spc="-5" dirty="0" smtClean="0">
                <a:latin typeface="Arial"/>
                <a:cs typeface="Arial"/>
              </a:rPr>
              <a:t>primario,</a:t>
            </a:r>
            <a:r>
              <a:rPr lang="es-AR" sz="1400" spc="-65" dirty="0" smtClean="0">
                <a:latin typeface="Arial"/>
                <a:cs typeface="Arial"/>
              </a:rPr>
              <a:t> </a:t>
            </a:r>
            <a:r>
              <a:rPr lang="es-AR" sz="1400" spc="-5" dirty="0" smtClean="0">
                <a:latin typeface="Arial"/>
                <a:cs typeface="Arial"/>
              </a:rPr>
              <a:t>con</a:t>
            </a:r>
            <a:r>
              <a:rPr lang="es-AR" sz="1400" spc="-75" dirty="0" smtClean="0">
                <a:latin typeface="Arial"/>
                <a:cs typeface="Arial"/>
              </a:rPr>
              <a:t> </a:t>
            </a:r>
            <a:r>
              <a:rPr lang="es-AR" sz="1400" dirty="0" smtClean="0">
                <a:latin typeface="Arial"/>
                <a:cs typeface="Arial"/>
              </a:rPr>
              <a:t>una</a:t>
            </a:r>
            <a:r>
              <a:rPr lang="es-AR" sz="1400" spc="-95" dirty="0" smtClean="0">
                <a:latin typeface="Arial"/>
                <a:cs typeface="Arial"/>
              </a:rPr>
              <a:t> </a:t>
            </a:r>
            <a:r>
              <a:rPr lang="es-AR" sz="1400" dirty="0" smtClean="0">
                <a:latin typeface="Arial"/>
                <a:cs typeface="Arial"/>
              </a:rPr>
              <a:t>sección</a:t>
            </a:r>
            <a:r>
              <a:rPr lang="es-AR" sz="1400" spc="-80" dirty="0" smtClean="0">
                <a:latin typeface="Arial"/>
                <a:cs typeface="Arial"/>
              </a:rPr>
              <a:t> </a:t>
            </a:r>
            <a:r>
              <a:rPr lang="es-AR" sz="1400" dirty="0" smtClean="0">
                <a:latin typeface="Arial"/>
                <a:cs typeface="Arial"/>
              </a:rPr>
              <a:t>que</a:t>
            </a:r>
            <a:r>
              <a:rPr lang="es-AR" sz="1400" spc="-70" dirty="0" smtClean="0">
                <a:latin typeface="Arial"/>
                <a:cs typeface="Arial"/>
              </a:rPr>
              <a:t> </a:t>
            </a:r>
            <a:r>
              <a:rPr lang="es-AR" sz="1400" spc="-5" dirty="0" smtClean="0">
                <a:latin typeface="Arial"/>
                <a:cs typeface="Arial"/>
              </a:rPr>
              <a:t>permita</a:t>
            </a:r>
            <a:r>
              <a:rPr lang="es-AR" sz="1400" spc="-75" dirty="0" smtClean="0">
                <a:latin typeface="Arial"/>
                <a:cs typeface="Arial"/>
              </a:rPr>
              <a:t> </a:t>
            </a:r>
            <a:r>
              <a:rPr lang="es-AR" sz="1400" spc="-5" dirty="0" smtClean="0">
                <a:latin typeface="Arial"/>
                <a:cs typeface="Arial"/>
              </a:rPr>
              <a:t>circular</a:t>
            </a:r>
            <a:r>
              <a:rPr lang="es-AR" sz="1400" spc="-80" dirty="0" smtClean="0">
                <a:latin typeface="Arial"/>
                <a:cs typeface="Arial"/>
              </a:rPr>
              <a:t> </a:t>
            </a:r>
            <a:r>
              <a:rPr lang="es-AR" sz="1400" spc="-5" dirty="0" smtClean="0">
                <a:latin typeface="Arial"/>
                <a:cs typeface="Arial"/>
              </a:rPr>
              <a:t>como </a:t>
            </a:r>
            <a:r>
              <a:rPr lang="es-AR" sz="1400" spc="-375" dirty="0" smtClean="0">
                <a:latin typeface="Arial"/>
                <a:cs typeface="Arial"/>
              </a:rPr>
              <a:t> </a:t>
            </a:r>
            <a:r>
              <a:rPr lang="es-AR" sz="1400" spc="-5" dirty="0" smtClean="0">
                <a:latin typeface="Arial"/>
                <a:cs typeface="Arial"/>
              </a:rPr>
              <a:t>mínimo </a:t>
            </a:r>
            <a:r>
              <a:rPr lang="es-AR" sz="1400" dirty="0" smtClean="0">
                <a:latin typeface="Arial"/>
                <a:cs typeface="Arial"/>
              </a:rPr>
              <a:t>un 20% </a:t>
            </a:r>
            <a:r>
              <a:rPr lang="es-AR" sz="1400" spc="-10" dirty="0" smtClean="0">
                <a:latin typeface="Arial"/>
                <a:cs typeface="Arial"/>
              </a:rPr>
              <a:t>de </a:t>
            </a:r>
            <a:r>
              <a:rPr lang="es-AR" sz="1400" dirty="0" smtClean="0">
                <a:latin typeface="Arial"/>
                <a:cs typeface="Arial"/>
              </a:rPr>
              <a:t>la </a:t>
            </a:r>
            <a:r>
              <a:rPr lang="es-AR" sz="1400" spc="-5" dirty="0" smtClean="0">
                <a:latin typeface="Arial"/>
                <a:cs typeface="Arial"/>
              </a:rPr>
              <a:t>corriente secundaria nominal. </a:t>
            </a:r>
            <a:r>
              <a:rPr lang="es-AR" sz="1400" dirty="0" smtClean="0">
                <a:latin typeface="Arial"/>
                <a:cs typeface="Arial"/>
              </a:rPr>
              <a:t>El acceso a </a:t>
            </a:r>
            <a:r>
              <a:rPr lang="es-AR" sz="1400" spc="-5" dirty="0" smtClean="0">
                <a:latin typeface="Arial"/>
                <a:cs typeface="Arial"/>
              </a:rPr>
              <a:t>este </a:t>
            </a:r>
            <a:r>
              <a:rPr lang="es-AR" sz="1400" dirty="0" smtClean="0">
                <a:latin typeface="Arial"/>
                <a:cs typeface="Arial"/>
              </a:rPr>
              <a:t> cable</a:t>
            </a:r>
            <a:r>
              <a:rPr lang="es-AR" sz="1400" spc="-10" dirty="0" smtClean="0">
                <a:latin typeface="Arial"/>
                <a:cs typeface="Arial"/>
              </a:rPr>
              <a:t> </a:t>
            </a:r>
            <a:r>
              <a:rPr lang="es-AR" sz="1400" dirty="0" smtClean="0">
                <a:latin typeface="Arial"/>
                <a:cs typeface="Arial"/>
              </a:rPr>
              <a:t>deberá</a:t>
            </a:r>
            <a:r>
              <a:rPr lang="es-AR" sz="1400" spc="-20" dirty="0" smtClean="0">
                <a:latin typeface="Arial"/>
                <a:cs typeface="Arial"/>
              </a:rPr>
              <a:t> </a:t>
            </a:r>
            <a:r>
              <a:rPr lang="es-AR" sz="1400" dirty="0" smtClean="0">
                <a:latin typeface="Arial"/>
                <a:cs typeface="Arial"/>
              </a:rPr>
              <a:t>ser</a:t>
            </a:r>
            <a:r>
              <a:rPr lang="es-AR" sz="1400" spc="-5" dirty="0" smtClean="0">
                <a:latin typeface="Arial"/>
                <a:cs typeface="Arial"/>
              </a:rPr>
              <a:t> </a:t>
            </a:r>
            <a:r>
              <a:rPr lang="es-AR" sz="1400" dirty="0" smtClean="0">
                <a:latin typeface="Arial"/>
                <a:cs typeface="Arial"/>
              </a:rPr>
              <a:t>a</a:t>
            </a:r>
            <a:r>
              <a:rPr lang="es-AR" sz="1400" spc="-10" dirty="0" smtClean="0">
                <a:latin typeface="Arial"/>
                <a:cs typeface="Arial"/>
              </a:rPr>
              <a:t> </a:t>
            </a:r>
            <a:r>
              <a:rPr lang="es-AR" sz="1400" spc="-5" dirty="0" smtClean="0">
                <a:latin typeface="Arial"/>
                <a:cs typeface="Arial"/>
              </a:rPr>
              <a:t>través</a:t>
            </a:r>
            <a:r>
              <a:rPr lang="es-AR" sz="1400" spc="10" dirty="0" smtClean="0">
                <a:latin typeface="Arial"/>
                <a:cs typeface="Arial"/>
              </a:rPr>
              <a:t> </a:t>
            </a:r>
            <a:r>
              <a:rPr lang="es-AR" sz="1400" dirty="0" smtClean="0">
                <a:latin typeface="Arial"/>
                <a:cs typeface="Arial"/>
              </a:rPr>
              <a:t>de</a:t>
            </a:r>
            <a:r>
              <a:rPr lang="es-AR" sz="1400" spc="-10" dirty="0" smtClean="0">
                <a:latin typeface="Arial"/>
                <a:cs typeface="Arial"/>
              </a:rPr>
              <a:t> </a:t>
            </a:r>
            <a:r>
              <a:rPr lang="es-AR" sz="1400" spc="-5" dirty="0" smtClean="0">
                <a:latin typeface="Arial"/>
                <a:cs typeface="Arial"/>
              </a:rPr>
              <a:t>bornes</a:t>
            </a:r>
            <a:r>
              <a:rPr lang="es-AR" sz="1400" dirty="0" smtClean="0">
                <a:latin typeface="Arial"/>
                <a:cs typeface="Arial"/>
              </a:rPr>
              <a:t> </a:t>
            </a:r>
            <a:r>
              <a:rPr lang="es-AR" sz="1400" spc="-5" dirty="0" smtClean="0">
                <a:latin typeface="Arial"/>
                <a:cs typeface="Arial"/>
              </a:rPr>
              <a:t>ubicados </a:t>
            </a:r>
            <a:r>
              <a:rPr lang="es-AR" sz="1400" dirty="0" smtClean="0">
                <a:latin typeface="Arial"/>
                <a:cs typeface="Arial"/>
              </a:rPr>
              <a:t>en</a:t>
            </a:r>
            <a:r>
              <a:rPr lang="es-AR" sz="1400" spc="5" dirty="0" smtClean="0">
                <a:latin typeface="Arial"/>
                <a:cs typeface="Arial"/>
              </a:rPr>
              <a:t> </a:t>
            </a:r>
            <a:r>
              <a:rPr lang="es-AR" sz="1400" dirty="0" smtClean="0">
                <a:latin typeface="Arial"/>
                <a:cs typeface="Arial"/>
              </a:rPr>
              <a:t>la</a:t>
            </a:r>
            <a:r>
              <a:rPr lang="es-AR" sz="1400" spc="-20" dirty="0" smtClean="0">
                <a:latin typeface="Arial"/>
                <a:cs typeface="Arial"/>
              </a:rPr>
              <a:t> </a:t>
            </a:r>
            <a:r>
              <a:rPr lang="es-AR" sz="1400" dirty="0" smtClean="0">
                <a:latin typeface="Arial"/>
                <a:cs typeface="Arial"/>
              </a:rPr>
              <a:t>caja</a:t>
            </a:r>
            <a:r>
              <a:rPr lang="es-AR" sz="1400" spc="-5" dirty="0" smtClean="0">
                <a:latin typeface="Arial"/>
                <a:cs typeface="Arial"/>
              </a:rPr>
              <a:t> terminal.</a:t>
            </a:r>
            <a:endParaRPr lang="es-AR" sz="1400" dirty="0" smtClean="0">
              <a:latin typeface="Arial"/>
              <a:cs typeface="Arial"/>
            </a:endParaRPr>
          </a:p>
          <a:p>
            <a:pPr>
              <a:lnSpc>
                <a:spcPct val="100000"/>
              </a:lnSpc>
            </a:pPr>
            <a:endParaRPr lang="es-AR" sz="215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14</a:t>
            </a:fld>
            <a:endParaRPr lang="es-AR"/>
          </a:p>
        </p:txBody>
      </p:sp>
    </p:spTree>
    <p:extLst>
      <p:ext uri="{BB962C8B-B14F-4D97-AF65-F5344CB8AC3E}">
        <p14:creationId xmlns:p14="http://schemas.microsoft.com/office/powerpoint/2010/main" val="1498904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9265" marR="558800" lvl="2" indent="-457200" algn="just">
              <a:lnSpc>
                <a:spcPts val="1610"/>
              </a:lnSpc>
              <a:spcBef>
                <a:spcPts val="5"/>
              </a:spcBef>
              <a:buAutoNum type="arabicPeriod" startAt="8"/>
              <a:tabLst>
                <a:tab pos="469900" algn="l"/>
              </a:tabLst>
            </a:pPr>
            <a:r>
              <a:rPr lang="es-AR" sz="1400" b="1" u="sng" spc="-5" dirty="0" smtClean="0">
                <a:uFill>
                  <a:solidFill>
                    <a:srgbClr val="000000"/>
                  </a:solidFill>
                </a:uFill>
                <a:latin typeface="Arial"/>
                <a:cs typeface="Arial"/>
              </a:rPr>
              <a:t>Transformadores de Potencial </a:t>
            </a:r>
            <a:r>
              <a:rPr lang="es-AR" sz="1400" b="1" u="sng" spc="-10" dirty="0" smtClean="0">
                <a:uFill>
                  <a:solidFill>
                    <a:srgbClr val="000000"/>
                  </a:solidFill>
                </a:uFill>
                <a:latin typeface="Arial"/>
                <a:cs typeface="Arial"/>
              </a:rPr>
              <a:t>Tipo </a:t>
            </a:r>
            <a:r>
              <a:rPr lang="es-AR" sz="1400" b="1" u="sng" spc="-5" dirty="0" smtClean="0">
                <a:uFill>
                  <a:solidFill>
                    <a:srgbClr val="000000"/>
                  </a:solidFill>
                </a:uFill>
                <a:latin typeface="Arial"/>
                <a:cs typeface="Arial"/>
              </a:rPr>
              <a:t>Aislador </a:t>
            </a:r>
            <a:r>
              <a:rPr lang="es-AR" sz="1400" b="1" u="sng" spc="-5" dirty="0" err="1" smtClean="0">
                <a:uFill>
                  <a:solidFill>
                    <a:srgbClr val="000000"/>
                  </a:solidFill>
                </a:uFill>
                <a:latin typeface="Arial"/>
                <a:cs typeface="Arial"/>
              </a:rPr>
              <a:t>Pasatapas</a:t>
            </a:r>
            <a:r>
              <a:rPr lang="es-AR" sz="1400" b="1" u="sng" spc="-5" dirty="0" smtClean="0">
                <a:uFill>
                  <a:solidFill>
                    <a:srgbClr val="000000"/>
                  </a:solidFill>
                </a:uFill>
                <a:latin typeface="Arial"/>
                <a:cs typeface="Arial"/>
              </a:rPr>
              <a:t>( </a:t>
            </a:r>
            <a:r>
              <a:rPr lang="es-AR" sz="1400" b="1" spc="-375" dirty="0" smtClean="0">
                <a:latin typeface="Arial"/>
                <a:cs typeface="Arial"/>
              </a:rPr>
              <a:t> </a:t>
            </a:r>
            <a:r>
              <a:rPr lang="es-AR" sz="1400" b="1" u="sng" spc="-5" dirty="0" err="1" smtClean="0">
                <a:uFill>
                  <a:solidFill>
                    <a:srgbClr val="000000"/>
                  </a:solidFill>
                </a:uFill>
                <a:latin typeface="Arial"/>
                <a:cs typeface="Arial"/>
              </a:rPr>
              <a:t>Bushing</a:t>
            </a:r>
            <a:r>
              <a:rPr lang="es-AR" sz="1400" b="1" u="sng" spc="-10" dirty="0" smtClean="0">
                <a:uFill>
                  <a:solidFill>
                    <a:srgbClr val="000000"/>
                  </a:solidFill>
                </a:uFill>
                <a:latin typeface="Arial"/>
                <a:cs typeface="Arial"/>
              </a:rPr>
              <a:t> </a:t>
            </a:r>
            <a:r>
              <a:rPr lang="es-AR" sz="1400" b="1" u="sng" spc="-5" dirty="0" smtClean="0">
                <a:uFill>
                  <a:solidFill>
                    <a:srgbClr val="000000"/>
                  </a:solidFill>
                </a:uFill>
                <a:latin typeface="Arial"/>
                <a:cs typeface="Arial"/>
              </a:rPr>
              <a:t>Potencial </a:t>
            </a:r>
            <a:r>
              <a:rPr lang="es-AR" sz="1400" b="1" u="sng" spc="-5" dirty="0" err="1" smtClean="0">
                <a:uFill>
                  <a:solidFill>
                    <a:srgbClr val="000000"/>
                  </a:solidFill>
                </a:uFill>
                <a:latin typeface="Arial"/>
                <a:cs typeface="Arial"/>
              </a:rPr>
              <a:t>Device</a:t>
            </a:r>
            <a:r>
              <a:rPr lang="es-AR" sz="1400" b="1" u="sng" spc="-5" dirty="0" smtClean="0">
                <a:uFill>
                  <a:solidFill>
                    <a:srgbClr val="000000"/>
                  </a:solidFill>
                </a:uFill>
                <a:latin typeface="Arial"/>
                <a:cs typeface="Arial"/>
              </a:rPr>
              <a:t>)</a:t>
            </a:r>
            <a:endParaRPr lang="es-AR" sz="1400" dirty="0" smtClean="0">
              <a:latin typeface="Arial"/>
              <a:cs typeface="Arial"/>
            </a:endParaRPr>
          </a:p>
          <a:p>
            <a:pPr marL="55244" marR="5715" algn="just">
              <a:lnSpc>
                <a:spcPct val="143800"/>
              </a:lnSpc>
              <a:spcBef>
                <a:spcPts val="1040"/>
              </a:spcBef>
            </a:pPr>
            <a:r>
              <a:rPr lang="es-AR" sz="1400" dirty="0" smtClean="0">
                <a:latin typeface="Arial"/>
                <a:cs typeface="Arial"/>
              </a:rPr>
              <a:t>Cuando se </a:t>
            </a:r>
            <a:r>
              <a:rPr lang="es-AR" sz="1400" spc="-5" dirty="0" smtClean="0">
                <a:latin typeface="Arial"/>
                <a:cs typeface="Arial"/>
              </a:rPr>
              <a:t>indique </a:t>
            </a:r>
            <a:r>
              <a:rPr lang="es-AR" sz="1400" dirty="0" smtClean="0">
                <a:latin typeface="Arial"/>
                <a:cs typeface="Arial"/>
              </a:rPr>
              <a:t>en </a:t>
            </a:r>
            <a:r>
              <a:rPr lang="es-AR" sz="1400" spc="-5" dirty="0" smtClean="0">
                <a:latin typeface="Arial"/>
                <a:cs typeface="Arial"/>
              </a:rPr>
              <a:t>las Especificaciones Técnicas </a:t>
            </a:r>
            <a:r>
              <a:rPr lang="es-AR" sz="1400" dirty="0" smtClean="0">
                <a:latin typeface="Arial"/>
                <a:cs typeface="Arial"/>
              </a:rPr>
              <a:t>del cliente, </a:t>
            </a:r>
            <a:r>
              <a:rPr lang="es-AR" sz="1400" spc="-5" dirty="0" smtClean="0">
                <a:latin typeface="Arial"/>
                <a:cs typeface="Arial"/>
              </a:rPr>
              <a:t>los </a:t>
            </a:r>
            <a:r>
              <a:rPr lang="es-AR" sz="1400" dirty="0" smtClean="0">
                <a:latin typeface="Arial"/>
                <a:cs typeface="Arial"/>
              </a:rPr>
              <a:t> aisladores</a:t>
            </a:r>
            <a:r>
              <a:rPr lang="es-AR" sz="1400" spc="5" dirty="0" smtClean="0">
                <a:latin typeface="Arial"/>
                <a:cs typeface="Arial"/>
              </a:rPr>
              <a:t> </a:t>
            </a:r>
            <a:r>
              <a:rPr lang="es-AR" sz="1400" spc="-5" dirty="0" err="1" smtClean="0">
                <a:latin typeface="Arial"/>
                <a:cs typeface="Arial"/>
              </a:rPr>
              <a:t>pasatapas</a:t>
            </a:r>
            <a:r>
              <a:rPr lang="es-AR" sz="1400" dirty="0" smtClean="0">
                <a:latin typeface="Arial"/>
                <a:cs typeface="Arial"/>
              </a:rPr>
              <a:t> deberán </a:t>
            </a:r>
            <a:r>
              <a:rPr lang="es-AR" sz="1400" spc="-5" dirty="0" smtClean="0">
                <a:latin typeface="Arial"/>
                <a:cs typeface="Arial"/>
              </a:rPr>
              <a:t>suministrarse</a:t>
            </a:r>
            <a:r>
              <a:rPr lang="es-AR" sz="1400" dirty="0" smtClean="0">
                <a:latin typeface="Arial"/>
                <a:cs typeface="Arial"/>
              </a:rPr>
              <a:t> con</a:t>
            </a:r>
            <a:r>
              <a:rPr lang="es-AR" sz="1400" spc="5" dirty="0" smtClean="0">
                <a:latin typeface="Arial"/>
                <a:cs typeface="Arial"/>
              </a:rPr>
              <a:t> </a:t>
            </a:r>
            <a:r>
              <a:rPr lang="es-AR" sz="1400" spc="-5" dirty="0" smtClean="0">
                <a:latin typeface="Arial"/>
                <a:cs typeface="Arial"/>
              </a:rPr>
              <a:t>transformadores</a:t>
            </a:r>
            <a:r>
              <a:rPr lang="es-AR" sz="1400" dirty="0" smtClean="0">
                <a:latin typeface="Arial"/>
                <a:cs typeface="Arial"/>
              </a:rPr>
              <a:t> de </a:t>
            </a:r>
            <a:r>
              <a:rPr lang="es-AR" sz="1400" spc="5" dirty="0" smtClean="0">
                <a:latin typeface="Arial"/>
                <a:cs typeface="Arial"/>
              </a:rPr>
              <a:t> </a:t>
            </a:r>
            <a:r>
              <a:rPr lang="es-AR" sz="1400" dirty="0" smtClean="0">
                <a:latin typeface="Arial"/>
                <a:cs typeface="Arial"/>
              </a:rPr>
              <a:t>potencial tipo </a:t>
            </a:r>
            <a:r>
              <a:rPr lang="es-AR" sz="1400" spc="-5" dirty="0" smtClean="0">
                <a:latin typeface="Arial"/>
                <a:cs typeface="Arial"/>
              </a:rPr>
              <a:t>aislador </a:t>
            </a:r>
            <a:r>
              <a:rPr lang="es-AR" sz="1400" spc="-5" dirty="0" err="1" smtClean="0">
                <a:latin typeface="Arial"/>
                <a:cs typeface="Arial"/>
              </a:rPr>
              <a:t>pasatapas</a:t>
            </a:r>
            <a:r>
              <a:rPr lang="es-AR" sz="1400" spc="-5" dirty="0" smtClean="0">
                <a:latin typeface="Arial"/>
                <a:cs typeface="Arial"/>
              </a:rPr>
              <a:t> (</a:t>
            </a:r>
            <a:r>
              <a:rPr lang="es-AR" sz="1400" spc="-5" dirty="0" err="1" smtClean="0">
                <a:latin typeface="Arial"/>
                <a:cs typeface="Arial"/>
              </a:rPr>
              <a:t>Bushing</a:t>
            </a:r>
            <a:r>
              <a:rPr lang="es-AR" sz="1400" spc="-5" dirty="0" smtClean="0">
                <a:latin typeface="Arial"/>
                <a:cs typeface="Arial"/>
              </a:rPr>
              <a:t> </a:t>
            </a:r>
            <a:r>
              <a:rPr lang="es-AR" sz="1400" spc="-5" dirty="0" err="1" smtClean="0">
                <a:latin typeface="Arial"/>
                <a:cs typeface="Arial"/>
              </a:rPr>
              <a:t>Potential</a:t>
            </a:r>
            <a:r>
              <a:rPr lang="es-AR" sz="1400" spc="-5" dirty="0" smtClean="0">
                <a:latin typeface="Arial"/>
                <a:cs typeface="Arial"/>
              </a:rPr>
              <a:t> </a:t>
            </a:r>
            <a:r>
              <a:rPr lang="es-AR" sz="1400" spc="-5" dirty="0" err="1" smtClean="0">
                <a:latin typeface="Arial"/>
                <a:cs typeface="Arial"/>
              </a:rPr>
              <a:t>Device</a:t>
            </a:r>
            <a:r>
              <a:rPr lang="es-AR" sz="1400" spc="-5" dirty="0" smtClean="0">
                <a:latin typeface="Arial"/>
                <a:cs typeface="Arial"/>
              </a:rPr>
              <a:t>) </a:t>
            </a:r>
            <a:r>
              <a:rPr lang="es-AR" sz="1400" dirty="0" smtClean="0">
                <a:latin typeface="Arial"/>
                <a:cs typeface="Arial"/>
              </a:rPr>
              <a:t>con </a:t>
            </a:r>
            <a:r>
              <a:rPr lang="es-AR" sz="1400" spc="-5" dirty="0" smtClean="0">
                <a:latin typeface="Arial"/>
                <a:cs typeface="Arial"/>
              </a:rPr>
              <a:t>dos </a:t>
            </a:r>
            <a:r>
              <a:rPr lang="es-AR" sz="1400" dirty="0" smtClean="0">
                <a:latin typeface="Arial"/>
                <a:cs typeface="Arial"/>
              </a:rPr>
              <a:t> arrollados </a:t>
            </a:r>
            <a:r>
              <a:rPr lang="es-AR" sz="1400" spc="-5" dirty="0" smtClean="0">
                <a:latin typeface="Arial"/>
                <a:cs typeface="Arial"/>
              </a:rPr>
              <a:t>secundarios cada </a:t>
            </a:r>
            <a:r>
              <a:rPr lang="es-AR" sz="1400" dirty="0" smtClean="0">
                <a:latin typeface="Arial"/>
                <a:cs typeface="Arial"/>
              </a:rPr>
              <a:t>uno </a:t>
            </a:r>
            <a:r>
              <a:rPr lang="es-AR" sz="1400" spc="-5" dirty="0" smtClean="0">
                <a:latin typeface="Arial"/>
                <a:cs typeface="Arial"/>
              </a:rPr>
              <a:t>con salida </a:t>
            </a:r>
            <a:r>
              <a:rPr lang="es-AR" sz="1400" dirty="0" smtClean="0">
                <a:latin typeface="Arial"/>
                <a:cs typeface="Arial"/>
              </a:rPr>
              <a:t>a </a:t>
            </a:r>
            <a:r>
              <a:rPr lang="es-AR" sz="1400" spc="-5" dirty="0" smtClean="0">
                <a:latin typeface="Arial"/>
                <a:cs typeface="Arial"/>
              </a:rPr>
              <a:t>110 </a:t>
            </a:r>
            <a:r>
              <a:rPr lang="es-AR" sz="1400" dirty="0" smtClean="0">
                <a:latin typeface="Arial"/>
                <a:cs typeface="Arial"/>
              </a:rPr>
              <a:t>y </a:t>
            </a:r>
            <a:r>
              <a:rPr lang="es-AR" sz="1400" spc="-5" dirty="0" smtClean="0">
                <a:latin typeface="Arial"/>
                <a:cs typeface="Arial"/>
              </a:rPr>
              <a:t>63,5 </a:t>
            </a:r>
            <a:r>
              <a:rPr lang="es-AR" sz="1400" dirty="0" smtClean="0">
                <a:latin typeface="Arial"/>
                <a:cs typeface="Arial"/>
              </a:rPr>
              <a:t>V, con </a:t>
            </a:r>
            <a:r>
              <a:rPr lang="es-AR" sz="1400" spc="-5" dirty="0" smtClean="0">
                <a:latin typeface="Arial"/>
                <a:cs typeface="Arial"/>
              </a:rPr>
              <a:t>clase </a:t>
            </a:r>
            <a:r>
              <a:rPr lang="es-AR" sz="1400" spc="-10" dirty="0" smtClean="0">
                <a:latin typeface="Arial"/>
                <a:cs typeface="Arial"/>
              </a:rPr>
              <a:t>A, </a:t>
            </a:r>
            <a:r>
              <a:rPr lang="es-AR" sz="1400" spc="-375" dirty="0" smtClean="0">
                <a:latin typeface="Arial"/>
                <a:cs typeface="Arial"/>
              </a:rPr>
              <a:t> </a:t>
            </a:r>
            <a:r>
              <a:rPr lang="es-AR" sz="1400" dirty="0" smtClean="0">
                <a:latin typeface="Arial"/>
                <a:cs typeface="Arial"/>
              </a:rPr>
              <a:t>de </a:t>
            </a:r>
            <a:r>
              <a:rPr lang="es-AR" sz="1400" spc="-5" dirty="0" smtClean="0">
                <a:latin typeface="Arial"/>
                <a:cs typeface="Arial"/>
              </a:rPr>
              <a:t>acuerdo </a:t>
            </a:r>
            <a:r>
              <a:rPr lang="es-AR" sz="1400" dirty="0" smtClean="0">
                <a:latin typeface="Arial"/>
                <a:cs typeface="Arial"/>
              </a:rPr>
              <a:t>a </a:t>
            </a:r>
            <a:r>
              <a:rPr lang="es-AR" sz="1400" spc="-5" dirty="0" smtClean="0">
                <a:latin typeface="Arial"/>
                <a:cs typeface="Arial"/>
              </a:rPr>
              <a:t>Norma IEEE N° </a:t>
            </a:r>
            <a:r>
              <a:rPr lang="es-AR" sz="1400" dirty="0" smtClean="0">
                <a:latin typeface="Arial"/>
                <a:cs typeface="Arial"/>
              </a:rPr>
              <a:t>31. </a:t>
            </a:r>
            <a:r>
              <a:rPr lang="es-AR" sz="1400" spc="-5" dirty="0" smtClean="0">
                <a:latin typeface="Arial"/>
                <a:cs typeface="Arial"/>
              </a:rPr>
              <a:t>Deberán </a:t>
            </a:r>
            <a:r>
              <a:rPr lang="es-AR" sz="1400" dirty="0" smtClean="0">
                <a:latin typeface="Arial"/>
                <a:cs typeface="Arial"/>
              </a:rPr>
              <a:t>suministrarse con </a:t>
            </a:r>
            <a:r>
              <a:rPr lang="es-AR" sz="1400" spc="-5" dirty="0" smtClean="0">
                <a:latin typeface="Arial"/>
                <a:cs typeface="Arial"/>
              </a:rPr>
              <a:t>protección </a:t>
            </a:r>
            <a:r>
              <a:rPr lang="es-AR" sz="1400" dirty="0" smtClean="0">
                <a:latin typeface="Arial"/>
                <a:cs typeface="Arial"/>
              </a:rPr>
              <a:t> de </a:t>
            </a:r>
            <a:r>
              <a:rPr lang="es-AR" sz="1400" spc="-5" dirty="0" err="1" smtClean="0">
                <a:latin typeface="Arial"/>
                <a:cs typeface="Arial"/>
              </a:rPr>
              <a:t>sobrecorriente</a:t>
            </a:r>
            <a:r>
              <a:rPr lang="es-AR" sz="1400" spc="-5" dirty="0" smtClean="0">
                <a:latin typeface="Arial"/>
                <a:cs typeface="Arial"/>
              </a:rPr>
              <a:t> </a:t>
            </a:r>
            <a:r>
              <a:rPr lang="es-AR" sz="1400" dirty="0" smtClean="0">
                <a:latin typeface="Arial"/>
                <a:cs typeface="Arial"/>
              </a:rPr>
              <a:t>en el secundario </a:t>
            </a:r>
            <a:r>
              <a:rPr lang="es-AR" sz="1400" spc="-5" dirty="0" smtClean="0">
                <a:latin typeface="Arial"/>
                <a:cs typeface="Arial"/>
              </a:rPr>
              <a:t>(Mini </a:t>
            </a:r>
            <a:r>
              <a:rPr lang="es-AR" sz="1400" spc="-5" dirty="0" err="1" smtClean="0">
                <a:latin typeface="Arial"/>
                <a:cs typeface="Arial"/>
              </a:rPr>
              <a:t>Circuit</a:t>
            </a:r>
            <a:r>
              <a:rPr lang="es-AR" sz="1400" spc="-5" dirty="0" smtClean="0">
                <a:latin typeface="Arial"/>
                <a:cs typeface="Arial"/>
              </a:rPr>
              <a:t> </a:t>
            </a:r>
            <a:r>
              <a:rPr lang="es-AR" sz="1400" spc="-5" dirty="0" err="1" smtClean="0">
                <a:latin typeface="Arial"/>
                <a:cs typeface="Arial"/>
              </a:rPr>
              <a:t>Breaker</a:t>
            </a:r>
            <a:r>
              <a:rPr lang="es-AR" sz="1400" spc="-5" dirty="0" smtClean="0">
                <a:latin typeface="Arial"/>
                <a:cs typeface="Arial"/>
              </a:rPr>
              <a:t> </a:t>
            </a:r>
            <a:r>
              <a:rPr lang="es-AR" sz="1400" dirty="0" smtClean="0">
                <a:latin typeface="Arial"/>
                <a:cs typeface="Arial"/>
              </a:rPr>
              <a:t>con </a:t>
            </a:r>
            <a:r>
              <a:rPr lang="es-AR" sz="1400" spc="-5" dirty="0" smtClean="0">
                <a:latin typeface="Arial"/>
                <a:cs typeface="Arial"/>
              </a:rPr>
              <a:t>contactos </a:t>
            </a:r>
            <a:r>
              <a:rPr lang="es-AR" sz="1400" dirty="0" smtClean="0">
                <a:latin typeface="Arial"/>
                <a:cs typeface="Arial"/>
              </a:rPr>
              <a:t> de</a:t>
            </a:r>
            <a:r>
              <a:rPr lang="es-AR" sz="1400" spc="5" dirty="0" smtClean="0">
                <a:latin typeface="Arial"/>
                <a:cs typeface="Arial"/>
              </a:rPr>
              <a:t> </a:t>
            </a:r>
            <a:r>
              <a:rPr lang="es-AR" sz="1400" dirty="0" smtClean="0">
                <a:latin typeface="Arial"/>
                <a:cs typeface="Arial"/>
              </a:rPr>
              <a:t>posición) y con</a:t>
            </a:r>
            <a:r>
              <a:rPr lang="es-AR" sz="1400" spc="5" dirty="0" smtClean="0">
                <a:latin typeface="Arial"/>
                <a:cs typeface="Arial"/>
              </a:rPr>
              <a:t> </a:t>
            </a:r>
            <a:r>
              <a:rPr lang="es-AR" sz="1400" dirty="0" smtClean="0">
                <a:latin typeface="Arial"/>
                <a:cs typeface="Arial"/>
              </a:rPr>
              <a:t>alarma</a:t>
            </a:r>
            <a:r>
              <a:rPr lang="es-AR" sz="1400" spc="5" dirty="0" smtClean="0">
                <a:latin typeface="Arial"/>
                <a:cs typeface="Arial"/>
              </a:rPr>
              <a:t> </a:t>
            </a:r>
            <a:r>
              <a:rPr lang="es-AR" sz="1400" dirty="0" smtClean="0">
                <a:latin typeface="Arial"/>
                <a:cs typeface="Arial"/>
              </a:rPr>
              <a:t>para </a:t>
            </a:r>
            <a:r>
              <a:rPr lang="es-AR" sz="1400" spc="-5" dirty="0" smtClean="0">
                <a:latin typeface="Arial"/>
                <a:cs typeface="Arial"/>
              </a:rPr>
              <a:t>pérdida</a:t>
            </a:r>
            <a:r>
              <a:rPr lang="es-AR" sz="1400" dirty="0" smtClean="0">
                <a:latin typeface="Arial"/>
                <a:cs typeface="Arial"/>
              </a:rPr>
              <a:t> de tensión, </a:t>
            </a:r>
            <a:r>
              <a:rPr lang="es-AR" sz="1400" spc="-5" dirty="0" smtClean="0">
                <a:latin typeface="Arial"/>
                <a:cs typeface="Arial"/>
              </a:rPr>
              <a:t>ubicadas</a:t>
            </a:r>
            <a:r>
              <a:rPr lang="es-AR" sz="1400" dirty="0" smtClean="0">
                <a:latin typeface="Arial"/>
                <a:cs typeface="Arial"/>
              </a:rPr>
              <a:t> en el </a:t>
            </a:r>
            <a:r>
              <a:rPr lang="es-AR" sz="1400" spc="5" dirty="0" smtClean="0">
                <a:latin typeface="Arial"/>
                <a:cs typeface="Arial"/>
              </a:rPr>
              <a:t> </a:t>
            </a:r>
            <a:r>
              <a:rPr lang="es-AR" sz="1400" dirty="0" smtClean="0">
                <a:latin typeface="Arial"/>
                <a:cs typeface="Arial"/>
              </a:rPr>
              <a:t>gabinete</a:t>
            </a:r>
            <a:r>
              <a:rPr lang="es-AR" sz="1400" spc="45" dirty="0" smtClean="0">
                <a:latin typeface="Arial"/>
                <a:cs typeface="Arial"/>
              </a:rPr>
              <a:t> </a:t>
            </a:r>
            <a:r>
              <a:rPr lang="es-AR" sz="1400" spc="-5" dirty="0" smtClean="0">
                <a:latin typeface="Arial"/>
                <a:cs typeface="Arial"/>
              </a:rPr>
              <a:t>terminal.</a:t>
            </a:r>
            <a:r>
              <a:rPr lang="es-AR" sz="1400" spc="50" dirty="0" smtClean="0">
                <a:latin typeface="Arial"/>
                <a:cs typeface="Arial"/>
              </a:rPr>
              <a:t> </a:t>
            </a:r>
            <a:r>
              <a:rPr lang="es-AR" sz="1400" spc="-5" dirty="0" smtClean="0">
                <a:latin typeface="Arial"/>
                <a:cs typeface="Arial"/>
              </a:rPr>
              <a:t>Igualmente,</a:t>
            </a:r>
            <a:r>
              <a:rPr lang="es-AR" sz="1400" spc="65" dirty="0" smtClean="0">
                <a:latin typeface="Arial"/>
                <a:cs typeface="Arial"/>
              </a:rPr>
              <a:t> </a:t>
            </a:r>
            <a:r>
              <a:rPr lang="es-AR" sz="1400" spc="-5" dirty="0" smtClean="0">
                <a:latin typeface="Arial"/>
                <a:cs typeface="Arial"/>
              </a:rPr>
              <a:t>deberá</a:t>
            </a:r>
            <a:r>
              <a:rPr lang="es-AR" sz="1400" spc="40" dirty="0" smtClean="0">
                <a:latin typeface="Arial"/>
                <a:cs typeface="Arial"/>
              </a:rPr>
              <a:t> </a:t>
            </a:r>
            <a:r>
              <a:rPr lang="es-AR" sz="1400" spc="-5" dirty="0" smtClean="0">
                <a:latin typeface="Arial"/>
                <a:cs typeface="Arial"/>
              </a:rPr>
              <a:t>proveer</a:t>
            </a:r>
            <a:r>
              <a:rPr lang="es-AR" sz="1400" spc="60" dirty="0" smtClean="0">
                <a:latin typeface="Arial"/>
                <a:cs typeface="Arial"/>
              </a:rPr>
              <a:t> </a:t>
            </a:r>
            <a:r>
              <a:rPr lang="es-AR" sz="1400" spc="-5" dirty="0" smtClean="0">
                <a:latin typeface="Arial"/>
                <a:cs typeface="Arial"/>
              </a:rPr>
              <a:t>contactos</a:t>
            </a:r>
            <a:r>
              <a:rPr lang="es-AR" sz="1400" spc="35" dirty="0" smtClean="0">
                <a:latin typeface="Arial"/>
                <a:cs typeface="Arial"/>
              </a:rPr>
              <a:t> </a:t>
            </a:r>
            <a:r>
              <a:rPr lang="es-AR" sz="1400" spc="-5" dirty="0" smtClean="0">
                <a:latin typeface="Arial"/>
                <a:cs typeface="Arial"/>
              </a:rPr>
              <a:t>eléctricos</a:t>
            </a:r>
            <a:r>
              <a:rPr lang="es-AR" sz="1400" spc="50" dirty="0" smtClean="0">
                <a:latin typeface="Arial"/>
                <a:cs typeface="Arial"/>
              </a:rPr>
              <a:t> </a:t>
            </a:r>
            <a:r>
              <a:rPr lang="es-AR" sz="1400" dirty="0" smtClean="0">
                <a:latin typeface="Arial"/>
                <a:cs typeface="Arial"/>
              </a:rPr>
              <a:t>para</a:t>
            </a:r>
          </a:p>
          <a:p>
            <a:pPr marL="55244" algn="just">
              <a:lnSpc>
                <a:spcPts val="1670"/>
              </a:lnSpc>
            </a:pPr>
            <a:r>
              <a:rPr lang="es-AR" sz="1400" dirty="0" smtClean="0">
                <a:latin typeface="Arial"/>
                <a:cs typeface="Arial"/>
              </a:rPr>
              <a:t>el</a:t>
            </a:r>
            <a:r>
              <a:rPr lang="es-AR" sz="1400" spc="-15" dirty="0" smtClean="0">
                <a:latin typeface="Arial"/>
                <a:cs typeface="Arial"/>
              </a:rPr>
              <a:t> </a:t>
            </a:r>
            <a:r>
              <a:rPr lang="es-AR" sz="1400" dirty="0" smtClean="0">
                <a:latin typeface="Arial"/>
                <a:cs typeface="Arial"/>
              </a:rPr>
              <a:t>arranque</a:t>
            </a:r>
            <a:r>
              <a:rPr lang="es-AR" sz="1400" spc="-30" dirty="0" smtClean="0">
                <a:latin typeface="Arial"/>
                <a:cs typeface="Arial"/>
              </a:rPr>
              <a:t> </a:t>
            </a:r>
            <a:r>
              <a:rPr lang="es-AR" sz="1400" dirty="0" smtClean="0">
                <a:latin typeface="Arial"/>
                <a:cs typeface="Arial"/>
              </a:rPr>
              <a:t>del</a:t>
            </a:r>
            <a:r>
              <a:rPr lang="es-AR" sz="1400" spc="-15" dirty="0" smtClean="0">
                <a:latin typeface="Arial"/>
                <a:cs typeface="Arial"/>
              </a:rPr>
              <a:t> </a:t>
            </a:r>
            <a:r>
              <a:rPr lang="es-AR" sz="1400" spc="-5" dirty="0" smtClean="0">
                <a:latin typeface="Arial"/>
                <a:cs typeface="Arial"/>
              </a:rPr>
              <a:t>grupo</a:t>
            </a:r>
            <a:r>
              <a:rPr lang="es-AR" sz="1400" spc="-10" dirty="0" smtClean="0">
                <a:latin typeface="Arial"/>
                <a:cs typeface="Arial"/>
              </a:rPr>
              <a:t> </a:t>
            </a:r>
            <a:r>
              <a:rPr lang="es-AR" sz="1400" dirty="0" smtClean="0">
                <a:latin typeface="Arial"/>
                <a:cs typeface="Arial"/>
              </a:rPr>
              <a:t>de</a:t>
            </a:r>
            <a:r>
              <a:rPr lang="es-AR" sz="1400" spc="-15" dirty="0" smtClean="0">
                <a:latin typeface="Arial"/>
                <a:cs typeface="Arial"/>
              </a:rPr>
              <a:t> </a:t>
            </a:r>
            <a:r>
              <a:rPr lang="es-AR" sz="1400" spc="-5" dirty="0" smtClean="0">
                <a:latin typeface="Arial"/>
                <a:cs typeface="Arial"/>
              </a:rPr>
              <a:t>enfriamiento</a:t>
            </a:r>
            <a:r>
              <a:rPr lang="es-AR" sz="1400" spc="-25" dirty="0" smtClean="0">
                <a:latin typeface="Arial"/>
                <a:cs typeface="Arial"/>
              </a:rPr>
              <a:t> </a:t>
            </a:r>
            <a:r>
              <a:rPr lang="es-AR" sz="1400" dirty="0" smtClean="0">
                <a:latin typeface="Arial"/>
                <a:cs typeface="Arial"/>
              </a:rPr>
              <a:t>que</a:t>
            </a:r>
            <a:r>
              <a:rPr lang="es-AR" sz="1400" spc="-15" dirty="0" smtClean="0">
                <a:latin typeface="Arial"/>
                <a:cs typeface="Arial"/>
              </a:rPr>
              <a:t> </a:t>
            </a:r>
            <a:r>
              <a:rPr lang="es-AR" sz="1400" dirty="0" smtClean="0">
                <a:latin typeface="Arial"/>
                <a:cs typeface="Arial"/>
              </a:rPr>
              <a:t>sea</a:t>
            </a:r>
            <a:r>
              <a:rPr lang="es-AR" sz="1400" spc="-20" dirty="0" smtClean="0">
                <a:latin typeface="Arial"/>
                <a:cs typeface="Arial"/>
              </a:rPr>
              <a:t> </a:t>
            </a:r>
            <a:r>
              <a:rPr lang="es-AR" sz="1400" spc="-5" dirty="0" smtClean="0">
                <a:latin typeface="Arial"/>
                <a:cs typeface="Arial"/>
              </a:rPr>
              <a:t>seleccionado</a:t>
            </a:r>
            <a:r>
              <a:rPr lang="es-AR" sz="1400" spc="-15" dirty="0" smtClean="0">
                <a:latin typeface="Arial"/>
                <a:cs typeface="Arial"/>
              </a:rPr>
              <a:t> </a:t>
            </a:r>
            <a:r>
              <a:rPr lang="es-AR" sz="1400" spc="-5" dirty="0" smtClean="0">
                <a:latin typeface="Arial"/>
                <a:cs typeface="Arial"/>
              </a:rPr>
              <a:t>como</a:t>
            </a:r>
            <a:r>
              <a:rPr lang="es-AR" sz="1400" spc="-15" dirty="0" smtClean="0">
                <a:latin typeface="Arial"/>
                <a:cs typeface="Arial"/>
              </a:rPr>
              <a:t> </a:t>
            </a:r>
            <a:r>
              <a:rPr lang="es-AR" sz="1400" spc="-5" dirty="0" smtClean="0">
                <a:latin typeface="Arial"/>
                <a:cs typeface="Arial"/>
              </a:rPr>
              <a:t>grupo</a:t>
            </a:r>
            <a:endParaRPr lang="es-AR" sz="1400" dirty="0" smtClean="0">
              <a:latin typeface="Arial"/>
              <a:cs typeface="Arial"/>
            </a:endParaRPr>
          </a:p>
          <a:p>
            <a:pPr marL="55244" algn="just">
              <a:spcBef>
                <a:spcPts val="730"/>
              </a:spcBef>
            </a:pPr>
            <a:r>
              <a:rPr lang="es-AR" sz="1400" dirty="0" smtClean="0">
                <a:latin typeface="Arial"/>
                <a:cs typeface="Arial"/>
              </a:rPr>
              <a:t>de</a:t>
            </a:r>
            <a:r>
              <a:rPr lang="es-AR" sz="1400" spc="390" dirty="0" smtClean="0">
                <a:latin typeface="Arial"/>
                <a:cs typeface="Arial"/>
              </a:rPr>
              <a:t> </a:t>
            </a:r>
            <a:r>
              <a:rPr lang="es-AR" sz="1400" spc="-5" dirty="0" smtClean="0">
                <a:latin typeface="Arial"/>
                <a:cs typeface="Arial"/>
              </a:rPr>
              <a:t>avance</a:t>
            </a:r>
            <a:r>
              <a:rPr lang="es-AR" sz="1400" spc="380" dirty="0" smtClean="0">
                <a:latin typeface="Arial"/>
                <a:cs typeface="Arial"/>
              </a:rPr>
              <a:t> </a:t>
            </a:r>
            <a:r>
              <a:rPr lang="es-AR" sz="1400" dirty="0" smtClean="0">
                <a:latin typeface="Arial"/>
                <a:cs typeface="Arial"/>
              </a:rPr>
              <a:t>al</a:t>
            </a:r>
            <a:r>
              <a:rPr lang="es-AR" sz="1400" spc="370" dirty="0" smtClean="0">
                <a:latin typeface="Arial"/>
                <a:cs typeface="Arial"/>
              </a:rPr>
              <a:t> </a:t>
            </a:r>
            <a:r>
              <a:rPr lang="es-AR" sz="1400" spc="-5" dirty="0" smtClean="0">
                <a:latin typeface="Arial"/>
                <a:cs typeface="Arial"/>
              </a:rPr>
              <a:t>energizarse</a:t>
            </a:r>
            <a:r>
              <a:rPr lang="es-AR" sz="1400" spc="380" dirty="0" smtClean="0">
                <a:latin typeface="Arial"/>
                <a:cs typeface="Arial"/>
              </a:rPr>
              <a:t> </a:t>
            </a:r>
            <a:r>
              <a:rPr lang="es-AR" sz="1400" dirty="0" smtClean="0">
                <a:latin typeface="Arial"/>
                <a:cs typeface="Arial"/>
              </a:rPr>
              <a:t>el</a:t>
            </a:r>
            <a:r>
              <a:rPr lang="es-AR" sz="1400" spc="370" dirty="0" smtClean="0">
                <a:latin typeface="Arial"/>
                <a:cs typeface="Arial"/>
              </a:rPr>
              <a:t> </a:t>
            </a:r>
            <a:r>
              <a:rPr lang="es-AR" sz="1400" spc="-5" dirty="0" smtClean="0">
                <a:latin typeface="Arial"/>
                <a:cs typeface="Arial"/>
              </a:rPr>
              <a:t>transformador.</a:t>
            </a:r>
            <a:r>
              <a:rPr lang="es-AR" sz="1400" spc="385" dirty="0" smtClean="0">
                <a:latin typeface="Arial"/>
                <a:cs typeface="Arial"/>
              </a:rPr>
              <a:t> </a:t>
            </a:r>
            <a:r>
              <a:rPr lang="es-AR" sz="1400" dirty="0" smtClean="0">
                <a:latin typeface="Arial"/>
                <a:cs typeface="Arial"/>
              </a:rPr>
              <a:t>La</a:t>
            </a:r>
            <a:r>
              <a:rPr lang="es-AR" sz="1400" spc="380" dirty="0" smtClean="0">
                <a:latin typeface="Arial"/>
                <a:cs typeface="Arial"/>
              </a:rPr>
              <a:t> </a:t>
            </a:r>
            <a:r>
              <a:rPr lang="es-AR" sz="1400" spc="-5" dirty="0" smtClean="0">
                <a:latin typeface="Arial"/>
                <a:cs typeface="Arial"/>
              </a:rPr>
              <a:t>ubicación</a:t>
            </a:r>
            <a:r>
              <a:rPr lang="es-AR" sz="1400" spc="380" dirty="0" smtClean="0">
                <a:latin typeface="Arial"/>
                <a:cs typeface="Arial"/>
              </a:rPr>
              <a:t> </a:t>
            </a:r>
            <a:r>
              <a:rPr lang="es-AR" sz="1400" spc="-5" dirty="0" smtClean="0">
                <a:latin typeface="Arial"/>
                <a:cs typeface="Arial"/>
              </a:rPr>
              <a:t>física</a:t>
            </a:r>
            <a:r>
              <a:rPr lang="es-AR" sz="1400" spc="380" dirty="0" smtClean="0">
                <a:latin typeface="Arial"/>
                <a:cs typeface="Arial"/>
              </a:rPr>
              <a:t> </a:t>
            </a:r>
            <a:r>
              <a:rPr lang="es-AR" sz="1400" dirty="0" smtClean="0">
                <a:latin typeface="Arial"/>
                <a:cs typeface="Arial"/>
              </a:rPr>
              <a:t>y</a:t>
            </a:r>
            <a:r>
              <a:rPr lang="es-AR" sz="1400" spc="375" dirty="0" smtClean="0">
                <a:latin typeface="Arial"/>
                <a:cs typeface="Arial"/>
              </a:rPr>
              <a:t> </a:t>
            </a:r>
            <a:r>
              <a:rPr lang="es-AR" sz="1400" dirty="0" smtClean="0">
                <a:latin typeface="Arial"/>
                <a:cs typeface="Arial"/>
              </a:rPr>
              <a:t>la</a:t>
            </a:r>
          </a:p>
          <a:p>
            <a:pPr marL="55244" marR="5715" algn="just">
              <a:lnSpc>
                <a:spcPct val="143300"/>
              </a:lnSpc>
              <a:spcBef>
                <a:spcPts val="20"/>
              </a:spcBef>
            </a:pPr>
            <a:r>
              <a:rPr lang="es-AR" sz="1400" spc="-5" dirty="0" smtClean="0">
                <a:latin typeface="Arial"/>
                <a:cs typeface="Arial"/>
              </a:rPr>
              <a:t>distancia respecto </a:t>
            </a:r>
            <a:r>
              <a:rPr lang="es-AR" sz="1400" dirty="0" smtClean="0">
                <a:latin typeface="Arial"/>
                <a:cs typeface="Arial"/>
              </a:rPr>
              <a:t>del </a:t>
            </a:r>
            <a:r>
              <a:rPr lang="es-AR" sz="1400" spc="-5" dirty="0" smtClean="0">
                <a:latin typeface="Arial"/>
                <a:cs typeface="Arial"/>
              </a:rPr>
              <a:t>suelo </a:t>
            </a:r>
            <a:r>
              <a:rPr lang="es-AR" sz="1400" dirty="0" smtClean="0">
                <a:latin typeface="Arial"/>
                <a:cs typeface="Arial"/>
              </a:rPr>
              <a:t>con la </a:t>
            </a:r>
            <a:r>
              <a:rPr lang="es-AR" sz="1400" spc="-5" dirty="0" smtClean="0">
                <a:latin typeface="Arial"/>
                <a:cs typeface="Arial"/>
              </a:rPr>
              <a:t>caja </a:t>
            </a:r>
            <a:r>
              <a:rPr lang="es-AR" sz="1400" dirty="0" smtClean="0">
                <a:latin typeface="Arial"/>
                <a:cs typeface="Arial"/>
              </a:rPr>
              <a:t>del </a:t>
            </a:r>
            <a:r>
              <a:rPr lang="es-AR" sz="1400" spc="-5" dirty="0" smtClean="0">
                <a:latin typeface="Arial"/>
                <a:cs typeface="Arial"/>
              </a:rPr>
              <a:t>transformador </a:t>
            </a:r>
            <a:r>
              <a:rPr lang="es-AR" sz="1400" dirty="0" smtClean="0">
                <a:latin typeface="Arial"/>
                <a:cs typeface="Arial"/>
              </a:rPr>
              <a:t>de </a:t>
            </a:r>
            <a:r>
              <a:rPr lang="es-AR" sz="1400" spc="-5" dirty="0" smtClean="0">
                <a:latin typeface="Arial"/>
                <a:cs typeface="Arial"/>
              </a:rPr>
              <a:t>potencial </a:t>
            </a:r>
            <a:r>
              <a:rPr lang="es-AR" sz="1400" dirty="0" smtClean="0">
                <a:latin typeface="Arial"/>
                <a:cs typeface="Arial"/>
              </a:rPr>
              <a:t> (</a:t>
            </a:r>
            <a:r>
              <a:rPr lang="es-AR" sz="1400" dirty="0" err="1" smtClean="0">
                <a:latin typeface="Arial"/>
                <a:cs typeface="Arial"/>
              </a:rPr>
              <a:t>Bushing</a:t>
            </a:r>
            <a:r>
              <a:rPr lang="es-AR" sz="1400" spc="-30" dirty="0" smtClean="0">
                <a:latin typeface="Arial"/>
                <a:cs typeface="Arial"/>
              </a:rPr>
              <a:t> </a:t>
            </a:r>
            <a:r>
              <a:rPr lang="es-AR" sz="1400" spc="-5" dirty="0" err="1" smtClean="0">
                <a:latin typeface="Arial"/>
                <a:cs typeface="Arial"/>
              </a:rPr>
              <a:t>Potential</a:t>
            </a:r>
            <a:r>
              <a:rPr lang="es-AR" sz="1400" spc="-45" dirty="0" smtClean="0">
                <a:latin typeface="Arial"/>
                <a:cs typeface="Arial"/>
              </a:rPr>
              <a:t> </a:t>
            </a:r>
            <a:r>
              <a:rPr lang="es-AR" sz="1400" spc="-5" dirty="0" err="1" smtClean="0">
                <a:latin typeface="Arial"/>
                <a:cs typeface="Arial"/>
              </a:rPr>
              <a:t>Device</a:t>
            </a:r>
            <a:r>
              <a:rPr lang="es-AR" sz="1400" spc="-5" dirty="0" smtClean="0">
                <a:latin typeface="Arial"/>
                <a:cs typeface="Arial"/>
              </a:rPr>
              <a:t>),</a:t>
            </a:r>
            <a:r>
              <a:rPr lang="es-AR" sz="1400" spc="-30" dirty="0" smtClean="0">
                <a:latin typeface="Arial"/>
                <a:cs typeface="Arial"/>
              </a:rPr>
              <a:t> </a:t>
            </a:r>
            <a:r>
              <a:rPr lang="es-AR" sz="1400" dirty="0" smtClean="0">
                <a:latin typeface="Arial"/>
                <a:cs typeface="Arial"/>
              </a:rPr>
              <a:t>será</a:t>
            </a:r>
            <a:r>
              <a:rPr lang="es-AR" sz="1400" spc="-40" dirty="0" smtClean="0">
                <a:latin typeface="Arial"/>
                <a:cs typeface="Arial"/>
              </a:rPr>
              <a:t> </a:t>
            </a:r>
            <a:r>
              <a:rPr lang="es-AR" sz="1400" dirty="0" smtClean="0">
                <a:latin typeface="Arial"/>
                <a:cs typeface="Arial"/>
              </a:rPr>
              <a:t>tal</a:t>
            </a:r>
            <a:r>
              <a:rPr lang="es-AR" sz="1400" spc="-30" dirty="0" smtClean="0">
                <a:latin typeface="Arial"/>
                <a:cs typeface="Arial"/>
              </a:rPr>
              <a:t> </a:t>
            </a:r>
            <a:r>
              <a:rPr lang="es-AR" sz="1400" spc="-10" dirty="0" smtClean="0">
                <a:latin typeface="Arial"/>
                <a:cs typeface="Arial"/>
              </a:rPr>
              <a:t>que</a:t>
            </a:r>
            <a:r>
              <a:rPr lang="es-AR" sz="1400" spc="-30" dirty="0" smtClean="0">
                <a:latin typeface="Arial"/>
                <a:cs typeface="Arial"/>
              </a:rPr>
              <a:t> </a:t>
            </a:r>
            <a:r>
              <a:rPr lang="es-AR" sz="1400" dirty="0" smtClean="0">
                <a:latin typeface="Arial"/>
                <a:cs typeface="Arial"/>
              </a:rPr>
              <a:t>permita</a:t>
            </a:r>
            <a:r>
              <a:rPr lang="es-AR" sz="1400" spc="-30" dirty="0" smtClean="0">
                <a:latin typeface="Arial"/>
                <a:cs typeface="Arial"/>
              </a:rPr>
              <a:t> </a:t>
            </a:r>
            <a:r>
              <a:rPr lang="es-AR" sz="1400" spc="-10" dirty="0" smtClean="0">
                <a:latin typeface="Arial"/>
                <a:cs typeface="Arial"/>
              </a:rPr>
              <a:t>el</a:t>
            </a:r>
            <a:r>
              <a:rPr lang="es-AR" sz="1400" spc="-25" dirty="0" smtClean="0">
                <a:latin typeface="Arial"/>
                <a:cs typeface="Arial"/>
              </a:rPr>
              <a:t> </a:t>
            </a:r>
            <a:r>
              <a:rPr lang="es-AR" sz="1400" spc="-5" dirty="0" smtClean="0">
                <a:latin typeface="Arial"/>
                <a:cs typeface="Arial"/>
              </a:rPr>
              <a:t>fácil</a:t>
            </a:r>
            <a:r>
              <a:rPr lang="es-AR" sz="1400" spc="-30" dirty="0" smtClean="0">
                <a:latin typeface="Arial"/>
                <a:cs typeface="Arial"/>
              </a:rPr>
              <a:t> </a:t>
            </a:r>
            <a:r>
              <a:rPr lang="es-AR" sz="1400" spc="-5" dirty="0" smtClean="0">
                <a:latin typeface="Arial"/>
                <a:cs typeface="Arial"/>
              </a:rPr>
              <a:t>acceso</a:t>
            </a:r>
            <a:r>
              <a:rPr lang="es-AR" sz="1400" spc="-30" dirty="0" smtClean="0">
                <a:latin typeface="Arial"/>
                <a:cs typeface="Arial"/>
              </a:rPr>
              <a:t> </a:t>
            </a:r>
            <a:r>
              <a:rPr lang="es-AR" sz="1400" spc="10" dirty="0" smtClean="0">
                <a:latin typeface="Arial"/>
                <a:cs typeface="Arial"/>
              </a:rPr>
              <a:t>al</a:t>
            </a:r>
            <a:r>
              <a:rPr lang="es-AR" sz="1400" spc="-30" dirty="0" smtClean="0">
                <a:latin typeface="Arial"/>
                <a:cs typeface="Arial"/>
              </a:rPr>
              <a:t> </a:t>
            </a:r>
            <a:r>
              <a:rPr lang="es-AR" sz="1400" spc="-5" dirty="0" smtClean="0">
                <a:latin typeface="Arial"/>
                <a:cs typeface="Arial"/>
              </a:rPr>
              <a:t>mismo, </a:t>
            </a:r>
            <a:r>
              <a:rPr lang="es-AR" sz="1400" spc="-375" dirty="0" smtClean="0">
                <a:latin typeface="Arial"/>
                <a:cs typeface="Arial"/>
              </a:rPr>
              <a:t> </a:t>
            </a:r>
            <a:r>
              <a:rPr lang="es-AR" sz="1400" dirty="0" smtClean="0">
                <a:latin typeface="Arial"/>
                <a:cs typeface="Arial"/>
              </a:rPr>
              <a:t>a fin de </a:t>
            </a:r>
            <a:r>
              <a:rPr lang="es-AR" sz="1400" spc="-5" dirty="0" smtClean="0">
                <a:latin typeface="Arial"/>
                <a:cs typeface="Arial"/>
              </a:rPr>
              <a:t>realizar los ajustes </a:t>
            </a:r>
            <a:r>
              <a:rPr lang="es-AR" sz="1400" dirty="0" smtClean="0">
                <a:latin typeface="Arial"/>
                <a:cs typeface="Arial"/>
              </a:rPr>
              <a:t>y </a:t>
            </a:r>
            <a:r>
              <a:rPr lang="es-AR" sz="1400" spc="-5" dirty="0" smtClean="0">
                <a:latin typeface="Arial"/>
                <a:cs typeface="Arial"/>
              </a:rPr>
              <a:t>calibraciones necesarias </a:t>
            </a:r>
            <a:r>
              <a:rPr lang="es-AR" sz="1400" dirty="0" smtClean="0">
                <a:latin typeface="Arial"/>
                <a:cs typeface="Arial"/>
              </a:rPr>
              <a:t>sin </a:t>
            </a:r>
            <a:r>
              <a:rPr lang="es-AR" sz="1400" spc="-5" dirty="0" smtClean="0">
                <a:latin typeface="Arial"/>
                <a:cs typeface="Arial"/>
              </a:rPr>
              <a:t>tener que </a:t>
            </a:r>
            <a:r>
              <a:rPr lang="es-AR" sz="1400" dirty="0" smtClean="0">
                <a:latin typeface="Arial"/>
                <a:cs typeface="Arial"/>
              </a:rPr>
              <a:t> </a:t>
            </a:r>
            <a:r>
              <a:rPr lang="es-AR" sz="1400" spc="-5" dirty="0" smtClean="0">
                <a:latin typeface="Arial"/>
                <a:cs typeface="Arial"/>
              </a:rPr>
              <a:t>utilizar </a:t>
            </a:r>
            <a:r>
              <a:rPr lang="es-AR" sz="1400" dirty="0" smtClean="0">
                <a:latin typeface="Arial"/>
                <a:cs typeface="Arial"/>
              </a:rPr>
              <a:t>un</a:t>
            </a:r>
            <a:r>
              <a:rPr lang="es-AR" sz="1400" spc="5" dirty="0" smtClean="0">
                <a:latin typeface="Arial"/>
                <a:cs typeface="Arial"/>
              </a:rPr>
              <a:t> </a:t>
            </a:r>
            <a:r>
              <a:rPr lang="es-AR" sz="1400" spc="-5" dirty="0" smtClean="0">
                <a:latin typeface="Arial"/>
                <a:cs typeface="Arial"/>
              </a:rPr>
              <a:t>dispositivo</a:t>
            </a:r>
            <a:r>
              <a:rPr lang="es-AR" sz="1400" spc="10" dirty="0" smtClean="0">
                <a:latin typeface="Arial"/>
                <a:cs typeface="Arial"/>
              </a:rPr>
              <a:t> </a:t>
            </a:r>
            <a:r>
              <a:rPr lang="es-AR" sz="1400" spc="-5" dirty="0" smtClean="0">
                <a:latin typeface="Arial"/>
                <a:cs typeface="Arial"/>
              </a:rPr>
              <a:t>adicional</a:t>
            </a:r>
            <a:r>
              <a:rPr lang="es-AR" sz="1400" dirty="0" smtClean="0">
                <a:latin typeface="Arial"/>
                <a:cs typeface="Arial"/>
              </a:rPr>
              <a:t> </a:t>
            </a:r>
            <a:r>
              <a:rPr lang="es-AR" sz="1400" spc="-5" dirty="0" smtClean="0">
                <a:latin typeface="Arial"/>
                <a:cs typeface="Arial"/>
              </a:rPr>
              <a:t>(escalera)</a:t>
            </a:r>
            <a:r>
              <a:rPr lang="es-AR" sz="1400" spc="10" dirty="0" smtClean="0">
                <a:latin typeface="Arial"/>
                <a:cs typeface="Arial"/>
              </a:rPr>
              <a:t> </a:t>
            </a:r>
            <a:r>
              <a:rPr lang="es-AR" sz="1400" dirty="0" smtClean="0">
                <a:latin typeface="Arial"/>
                <a:cs typeface="Arial"/>
              </a:rPr>
              <a:t>para</a:t>
            </a:r>
            <a:r>
              <a:rPr lang="es-AR" sz="1400" spc="-5" dirty="0" smtClean="0">
                <a:latin typeface="Arial"/>
                <a:cs typeface="Arial"/>
              </a:rPr>
              <a:t> lograr</a:t>
            </a:r>
            <a:r>
              <a:rPr lang="es-AR" sz="1400" dirty="0" smtClean="0">
                <a:latin typeface="Arial"/>
                <a:cs typeface="Arial"/>
              </a:rPr>
              <a:t> su </a:t>
            </a:r>
            <a:r>
              <a:rPr lang="es-AR" sz="1400" spc="-5" dirty="0" smtClean="0">
                <a:latin typeface="Arial"/>
                <a:cs typeface="Arial"/>
              </a:rPr>
              <a:t>fácil</a:t>
            </a:r>
            <a:r>
              <a:rPr lang="es-AR" sz="1400" dirty="0" smtClean="0">
                <a:latin typeface="Arial"/>
                <a:cs typeface="Arial"/>
              </a:rPr>
              <a:t> </a:t>
            </a:r>
            <a:r>
              <a:rPr lang="es-AR" sz="1400" spc="-5" dirty="0" smtClean="0">
                <a:latin typeface="Arial"/>
                <a:cs typeface="Arial"/>
              </a:rPr>
              <a:t>acceso.</a:t>
            </a:r>
            <a:endParaRPr lang="es-AR" sz="1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15</a:t>
            </a:fld>
            <a:endParaRPr lang="es-AR"/>
          </a:p>
        </p:txBody>
      </p:sp>
    </p:spTree>
    <p:extLst>
      <p:ext uri="{BB962C8B-B14F-4D97-AF65-F5344CB8AC3E}">
        <p14:creationId xmlns:p14="http://schemas.microsoft.com/office/powerpoint/2010/main" val="3203871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690245" lvl="2" indent="-678180">
              <a:spcBef>
                <a:spcPts val="100"/>
              </a:spcBef>
              <a:buAutoNum type="arabicPeriod" startAt="10"/>
              <a:tabLst>
                <a:tab pos="690245" algn="l"/>
                <a:tab pos="690880" algn="l"/>
              </a:tabLst>
            </a:pPr>
            <a:r>
              <a:rPr lang="es-AR" sz="2800" b="1" u="sng" spc="-5" dirty="0" smtClean="0">
                <a:uFill>
                  <a:solidFill>
                    <a:srgbClr val="000000"/>
                  </a:solidFill>
                </a:uFill>
                <a:latin typeface="Arial"/>
                <a:cs typeface="Arial"/>
              </a:rPr>
              <a:t>Accesorios</a:t>
            </a:r>
            <a:endParaRPr lang="es-AR" sz="2800" dirty="0" smtClean="0">
              <a:latin typeface="Arial"/>
              <a:cs typeface="Arial"/>
            </a:endParaRPr>
          </a:p>
          <a:p>
            <a:pPr lvl="2">
              <a:spcBef>
                <a:spcPts val="45"/>
              </a:spcBef>
              <a:buFont typeface="Arial"/>
              <a:buAutoNum type="arabicPeriod" startAt="10"/>
            </a:pPr>
            <a:endParaRPr lang="es-AR" sz="2800" dirty="0" smtClean="0">
              <a:latin typeface="Arial"/>
              <a:cs typeface="Arial"/>
            </a:endParaRPr>
          </a:p>
          <a:p>
            <a:pPr marL="911225" lvl="3" indent="-899160">
              <a:buAutoNum type="arabicPeriod"/>
              <a:tabLst>
                <a:tab pos="911225" algn="l"/>
                <a:tab pos="911860" algn="l"/>
              </a:tabLst>
            </a:pPr>
            <a:r>
              <a:rPr lang="es-AR" sz="2800" b="1" spc="-5" dirty="0" smtClean="0">
                <a:latin typeface="Arial"/>
                <a:cs typeface="Arial"/>
              </a:rPr>
              <a:t>Válvulas</a:t>
            </a:r>
            <a:endParaRPr lang="es-AR" sz="2800" dirty="0" smtClean="0">
              <a:latin typeface="Arial"/>
              <a:cs typeface="Arial"/>
            </a:endParaRPr>
          </a:p>
          <a:p>
            <a:pPr marL="283845">
              <a:spcBef>
                <a:spcPts val="925"/>
              </a:spcBef>
              <a:tabLst>
                <a:tab pos="1136650" algn="l"/>
              </a:tabLst>
            </a:pPr>
            <a:r>
              <a:rPr lang="es-AR" sz="2800" dirty="0" smtClean="0">
                <a:latin typeface="Arial"/>
                <a:cs typeface="Arial"/>
              </a:rPr>
              <a:t>Deberán	</a:t>
            </a:r>
            <a:r>
              <a:rPr lang="es-AR" sz="2800" spc="-5" dirty="0" smtClean="0">
                <a:latin typeface="Arial"/>
                <a:cs typeface="Arial"/>
              </a:rPr>
              <a:t>especificarse </a:t>
            </a:r>
            <a:r>
              <a:rPr lang="es-AR" sz="2800" dirty="0" smtClean="0">
                <a:latin typeface="Arial"/>
                <a:cs typeface="Arial"/>
              </a:rPr>
              <a:t>l</a:t>
            </a:r>
            <a:r>
              <a:rPr lang="es-AR" sz="2800" spc="-15" dirty="0" smtClean="0">
                <a:latin typeface="Arial"/>
                <a:cs typeface="Arial"/>
              </a:rPr>
              <a:t>a</a:t>
            </a:r>
            <a:r>
              <a:rPr lang="es-AR" sz="2800" dirty="0" smtClean="0">
                <a:latin typeface="Arial"/>
                <a:cs typeface="Arial"/>
              </a:rPr>
              <a:t>s	</a:t>
            </a:r>
            <a:r>
              <a:rPr lang="es-AR" sz="2800" spc="-20" dirty="0" smtClean="0">
                <a:latin typeface="Arial"/>
                <a:cs typeface="Arial"/>
              </a:rPr>
              <a:t>v</a:t>
            </a:r>
            <a:r>
              <a:rPr lang="es-AR" sz="2800" dirty="0" smtClean="0">
                <a:latin typeface="Arial"/>
                <a:cs typeface="Arial"/>
              </a:rPr>
              <a:t>ál</a:t>
            </a:r>
            <a:r>
              <a:rPr lang="es-AR" sz="2800" spc="-20" dirty="0" smtClean="0">
                <a:latin typeface="Arial"/>
                <a:cs typeface="Arial"/>
              </a:rPr>
              <a:t>v</a:t>
            </a:r>
            <a:r>
              <a:rPr lang="es-AR" sz="2800" dirty="0" smtClean="0">
                <a:latin typeface="Arial"/>
                <a:cs typeface="Arial"/>
              </a:rPr>
              <a:t>ulas	requerid</a:t>
            </a:r>
            <a:r>
              <a:rPr lang="es-AR" sz="2800" spc="-15" dirty="0" smtClean="0">
                <a:latin typeface="Arial"/>
                <a:cs typeface="Arial"/>
              </a:rPr>
              <a:t>a</a:t>
            </a:r>
            <a:r>
              <a:rPr lang="es-AR" sz="2800" dirty="0" smtClean="0">
                <a:latin typeface="Arial"/>
                <a:cs typeface="Arial"/>
              </a:rPr>
              <a:t>s	p</a:t>
            </a:r>
            <a:r>
              <a:rPr lang="es-AR" sz="2800" spc="-15" dirty="0" smtClean="0">
                <a:latin typeface="Arial"/>
                <a:cs typeface="Arial"/>
              </a:rPr>
              <a:t>a</a:t>
            </a:r>
            <a:r>
              <a:rPr lang="es-AR" sz="2800" dirty="0" smtClean="0">
                <a:latin typeface="Arial"/>
                <a:cs typeface="Arial"/>
              </a:rPr>
              <a:t>ra	reali</a:t>
            </a:r>
            <a:r>
              <a:rPr lang="es-AR" sz="2800" spc="-10" dirty="0" smtClean="0">
                <a:latin typeface="Arial"/>
                <a:cs typeface="Arial"/>
              </a:rPr>
              <a:t>z</a:t>
            </a:r>
            <a:r>
              <a:rPr lang="es-AR" sz="2800" dirty="0" smtClean="0">
                <a:latin typeface="Arial"/>
                <a:cs typeface="Arial"/>
              </a:rPr>
              <a:t>ar	el</a:t>
            </a:r>
          </a:p>
          <a:p>
            <a:pPr marL="283845" marR="7620" algn="just">
              <a:spcBef>
                <a:spcPts val="105"/>
              </a:spcBef>
            </a:pPr>
            <a:r>
              <a:rPr lang="es-AR" sz="2800" spc="-5" dirty="0" smtClean="0">
                <a:latin typeface="Arial"/>
                <a:cs typeface="Arial"/>
              </a:rPr>
              <a:t>mantenimiento </a:t>
            </a:r>
            <a:r>
              <a:rPr lang="es-AR" sz="2800" dirty="0" smtClean="0">
                <a:latin typeface="Arial"/>
                <a:cs typeface="Arial"/>
              </a:rPr>
              <a:t>del </a:t>
            </a:r>
            <a:r>
              <a:rPr lang="es-AR" sz="2800" spc="-5" dirty="0" smtClean="0">
                <a:latin typeface="Arial"/>
                <a:cs typeface="Arial"/>
              </a:rPr>
              <a:t>aceite, tanto </a:t>
            </a:r>
            <a:r>
              <a:rPr lang="es-AR" sz="2800" dirty="0" smtClean="0">
                <a:latin typeface="Arial"/>
                <a:cs typeface="Arial"/>
              </a:rPr>
              <a:t>para su </a:t>
            </a:r>
            <a:r>
              <a:rPr lang="es-AR" sz="2800" spc="-5" dirty="0" smtClean="0">
                <a:latin typeface="Arial"/>
                <a:cs typeface="Arial"/>
              </a:rPr>
              <a:t>llenado, drenaje </a:t>
            </a:r>
            <a:r>
              <a:rPr lang="es-AR" sz="2800" dirty="0" smtClean="0">
                <a:latin typeface="Arial"/>
                <a:cs typeface="Arial"/>
              </a:rPr>
              <a:t>o </a:t>
            </a:r>
            <a:r>
              <a:rPr lang="es-AR" sz="2800" spc="-5" dirty="0" smtClean="0">
                <a:latin typeface="Arial"/>
                <a:cs typeface="Arial"/>
              </a:rPr>
              <a:t>vacío del </a:t>
            </a:r>
            <a:r>
              <a:rPr lang="es-AR" sz="2800" dirty="0" smtClean="0">
                <a:latin typeface="Arial"/>
                <a:cs typeface="Arial"/>
              </a:rPr>
              <a:t> tanque </a:t>
            </a:r>
            <a:r>
              <a:rPr lang="es-AR" sz="2800" spc="-5" dirty="0" smtClean="0">
                <a:latin typeface="Arial"/>
                <a:cs typeface="Arial"/>
              </a:rPr>
              <a:t>principal, así como las válvulas para </a:t>
            </a:r>
            <a:r>
              <a:rPr lang="es-AR" sz="2800" dirty="0" smtClean="0">
                <a:latin typeface="Arial"/>
                <a:cs typeface="Arial"/>
              </a:rPr>
              <a:t>la </a:t>
            </a:r>
            <a:r>
              <a:rPr lang="es-AR" sz="2800" spc="-5" dirty="0" smtClean="0">
                <a:latin typeface="Arial"/>
                <a:cs typeface="Arial"/>
              </a:rPr>
              <a:t>purga </a:t>
            </a:r>
            <a:r>
              <a:rPr lang="es-AR" sz="2800" dirty="0" smtClean="0">
                <a:latin typeface="Arial"/>
                <a:cs typeface="Arial"/>
              </a:rPr>
              <a:t>de aire y </a:t>
            </a:r>
            <a:r>
              <a:rPr lang="es-AR" sz="2800" spc="-5" dirty="0" smtClean="0">
                <a:latin typeface="Arial"/>
                <a:cs typeface="Arial"/>
              </a:rPr>
              <a:t>drenaje </a:t>
            </a:r>
            <a:r>
              <a:rPr lang="es-AR" sz="2800" dirty="0" smtClean="0">
                <a:latin typeface="Arial"/>
                <a:cs typeface="Arial"/>
              </a:rPr>
              <a:t> del</a:t>
            </a:r>
            <a:r>
              <a:rPr lang="es-AR" sz="2800" spc="-5" dirty="0" smtClean="0">
                <a:latin typeface="Arial"/>
                <a:cs typeface="Arial"/>
              </a:rPr>
              <a:t> </a:t>
            </a:r>
            <a:r>
              <a:rPr lang="es-AR" sz="2800" dirty="0" smtClean="0">
                <a:latin typeface="Arial"/>
                <a:cs typeface="Arial"/>
              </a:rPr>
              <a:t>tanque</a:t>
            </a:r>
            <a:r>
              <a:rPr lang="es-AR" sz="2800" spc="-10" dirty="0" smtClean="0">
                <a:latin typeface="Arial"/>
                <a:cs typeface="Arial"/>
              </a:rPr>
              <a:t> </a:t>
            </a:r>
            <a:r>
              <a:rPr lang="es-AR" sz="2800" dirty="0" smtClean="0">
                <a:latin typeface="Arial"/>
                <a:cs typeface="Arial"/>
              </a:rPr>
              <a:t>de</a:t>
            </a:r>
            <a:r>
              <a:rPr lang="es-AR" sz="2800" spc="-10" dirty="0" smtClean="0">
                <a:latin typeface="Arial"/>
                <a:cs typeface="Arial"/>
              </a:rPr>
              <a:t> </a:t>
            </a:r>
            <a:r>
              <a:rPr lang="es-AR" sz="2800" dirty="0" smtClean="0">
                <a:latin typeface="Arial"/>
                <a:cs typeface="Arial"/>
              </a:rPr>
              <a:t>expansión</a:t>
            </a:r>
            <a:r>
              <a:rPr lang="es-AR" sz="2800" spc="-10" dirty="0" smtClean="0">
                <a:latin typeface="Arial"/>
                <a:cs typeface="Arial"/>
              </a:rPr>
              <a:t> </a:t>
            </a:r>
            <a:r>
              <a:rPr lang="es-AR" sz="2800" dirty="0" smtClean="0">
                <a:latin typeface="Arial"/>
                <a:cs typeface="Arial"/>
              </a:rPr>
              <a:t>de</a:t>
            </a:r>
            <a:r>
              <a:rPr lang="es-AR" sz="2800" spc="-10" dirty="0" smtClean="0">
                <a:latin typeface="Arial"/>
                <a:cs typeface="Arial"/>
              </a:rPr>
              <a:t> </a:t>
            </a:r>
            <a:r>
              <a:rPr lang="es-AR" sz="2800" dirty="0" smtClean="0">
                <a:latin typeface="Arial"/>
                <a:cs typeface="Arial"/>
              </a:rPr>
              <a:t>aceite</a:t>
            </a:r>
            <a:r>
              <a:rPr lang="es-AR" sz="2800" spc="-10" dirty="0" smtClean="0">
                <a:latin typeface="Arial"/>
                <a:cs typeface="Arial"/>
              </a:rPr>
              <a:t> </a:t>
            </a:r>
            <a:r>
              <a:rPr lang="es-AR" sz="2800" dirty="0" smtClean="0">
                <a:latin typeface="Arial"/>
                <a:cs typeface="Arial"/>
              </a:rPr>
              <a:t>o</a:t>
            </a:r>
            <a:r>
              <a:rPr lang="es-AR" sz="2800" spc="-10" dirty="0" smtClean="0">
                <a:latin typeface="Arial"/>
                <a:cs typeface="Arial"/>
              </a:rPr>
              <a:t> </a:t>
            </a:r>
            <a:r>
              <a:rPr lang="es-AR" sz="2800" spc="-5" dirty="0" smtClean="0">
                <a:latin typeface="Arial"/>
                <a:cs typeface="Arial"/>
              </a:rPr>
              <a:t>conservador.</a:t>
            </a:r>
          </a:p>
          <a:p>
            <a:pPr marL="283845" marR="7620" algn="just">
              <a:spcBef>
                <a:spcPts val="105"/>
              </a:spcBef>
            </a:pPr>
            <a:endParaRPr lang="es-AR" sz="2800" dirty="0" smtClean="0">
              <a:latin typeface="Arial"/>
              <a:cs typeface="Arial"/>
            </a:endParaRPr>
          </a:p>
          <a:p>
            <a:pPr marL="283845" marR="6350" algn="just">
              <a:spcBef>
                <a:spcPts val="815"/>
              </a:spcBef>
            </a:pPr>
            <a:r>
              <a:rPr lang="es-AR" sz="2800" spc="-5" dirty="0" smtClean="0">
                <a:latin typeface="Arial"/>
                <a:cs typeface="Arial"/>
              </a:rPr>
              <a:t>También</a:t>
            </a:r>
            <a:r>
              <a:rPr lang="es-AR" sz="2800" spc="-85" dirty="0" smtClean="0">
                <a:latin typeface="Arial"/>
                <a:cs typeface="Arial"/>
              </a:rPr>
              <a:t> </a:t>
            </a:r>
            <a:r>
              <a:rPr lang="es-AR" sz="2800" dirty="0" smtClean="0">
                <a:latin typeface="Arial"/>
                <a:cs typeface="Arial"/>
              </a:rPr>
              <a:t>deberán</a:t>
            </a:r>
            <a:r>
              <a:rPr lang="es-AR" sz="2800" spc="-90" dirty="0" smtClean="0">
                <a:latin typeface="Arial"/>
                <a:cs typeface="Arial"/>
              </a:rPr>
              <a:t> </a:t>
            </a:r>
            <a:r>
              <a:rPr lang="es-AR" sz="2800" spc="-5" dirty="0" smtClean="0">
                <a:latin typeface="Arial"/>
                <a:cs typeface="Arial"/>
              </a:rPr>
              <a:t>especificarse</a:t>
            </a:r>
            <a:r>
              <a:rPr lang="es-AR" sz="2800" spc="-85" dirty="0" smtClean="0">
                <a:latin typeface="Arial"/>
                <a:cs typeface="Arial"/>
              </a:rPr>
              <a:t> </a:t>
            </a:r>
            <a:r>
              <a:rPr lang="es-AR" sz="2800" dirty="0" smtClean="0">
                <a:latin typeface="Arial"/>
                <a:cs typeface="Arial"/>
              </a:rPr>
              <a:t>la</a:t>
            </a:r>
            <a:r>
              <a:rPr lang="es-AR" sz="2800" spc="-85" dirty="0" smtClean="0">
                <a:latin typeface="Arial"/>
                <a:cs typeface="Arial"/>
              </a:rPr>
              <a:t> </a:t>
            </a:r>
            <a:r>
              <a:rPr lang="es-AR" sz="2800" spc="-5" dirty="0" smtClean="0">
                <a:latin typeface="Arial"/>
                <a:cs typeface="Arial"/>
              </a:rPr>
              <a:t>presencia</a:t>
            </a:r>
            <a:r>
              <a:rPr lang="es-AR" sz="2800" spc="-85" dirty="0" smtClean="0">
                <a:latin typeface="Arial"/>
                <a:cs typeface="Arial"/>
              </a:rPr>
              <a:t> </a:t>
            </a:r>
            <a:r>
              <a:rPr lang="es-AR" sz="2800" dirty="0" smtClean="0">
                <a:latin typeface="Arial"/>
                <a:cs typeface="Arial"/>
              </a:rPr>
              <a:t>de</a:t>
            </a:r>
            <a:r>
              <a:rPr lang="es-AR" sz="2800" spc="-85" dirty="0" smtClean="0">
                <a:latin typeface="Arial"/>
                <a:cs typeface="Arial"/>
              </a:rPr>
              <a:t> </a:t>
            </a:r>
            <a:r>
              <a:rPr lang="es-AR" sz="2800" spc="-5" dirty="0" smtClean="0">
                <a:latin typeface="Arial"/>
                <a:cs typeface="Arial"/>
              </a:rPr>
              <a:t>válvulas</a:t>
            </a:r>
            <a:r>
              <a:rPr lang="es-AR" sz="2800" spc="-80" dirty="0" smtClean="0">
                <a:latin typeface="Arial"/>
                <a:cs typeface="Arial"/>
              </a:rPr>
              <a:t> </a:t>
            </a:r>
            <a:r>
              <a:rPr lang="es-AR" sz="2800" dirty="0" smtClean="0">
                <a:latin typeface="Arial"/>
                <a:cs typeface="Arial"/>
              </a:rPr>
              <a:t>para</a:t>
            </a:r>
            <a:r>
              <a:rPr lang="es-AR" sz="2800" spc="-85" dirty="0" smtClean="0">
                <a:latin typeface="Arial"/>
                <a:cs typeface="Arial"/>
              </a:rPr>
              <a:t> </a:t>
            </a:r>
            <a:r>
              <a:rPr lang="es-AR" sz="2800" dirty="0" smtClean="0">
                <a:latin typeface="Arial"/>
                <a:cs typeface="Arial"/>
              </a:rPr>
              <a:t>la</a:t>
            </a:r>
            <a:r>
              <a:rPr lang="es-AR" sz="2800" spc="-80" dirty="0" smtClean="0">
                <a:latin typeface="Arial"/>
                <a:cs typeface="Arial"/>
              </a:rPr>
              <a:t> </a:t>
            </a:r>
            <a:r>
              <a:rPr lang="es-AR" sz="2800" spc="-5" dirty="0" smtClean="0">
                <a:latin typeface="Arial"/>
                <a:cs typeface="Arial"/>
              </a:rPr>
              <a:t>remoción </a:t>
            </a:r>
            <a:r>
              <a:rPr lang="es-AR" sz="2800" spc="-380" dirty="0" smtClean="0">
                <a:latin typeface="Arial"/>
                <a:cs typeface="Arial"/>
              </a:rPr>
              <a:t> </a:t>
            </a:r>
            <a:r>
              <a:rPr lang="es-AR" sz="2800" dirty="0" smtClean="0">
                <a:latin typeface="Arial"/>
                <a:cs typeface="Arial"/>
              </a:rPr>
              <a:t>y</a:t>
            </a:r>
            <a:r>
              <a:rPr lang="es-AR" sz="2800" spc="-35" dirty="0" smtClean="0">
                <a:latin typeface="Arial"/>
                <a:cs typeface="Arial"/>
              </a:rPr>
              <a:t> </a:t>
            </a:r>
            <a:r>
              <a:rPr lang="es-AR" sz="2800" dirty="0" smtClean="0">
                <a:latin typeface="Arial"/>
                <a:cs typeface="Arial"/>
              </a:rPr>
              <a:t>el</a:t>
            </a:r>
            <a:r>
              <a:rPr lang="es-AR" sz="2800" spc="-15" dirty="0" smtClean="0">
                <a:latin typeface="Arial"/>
                <a:cs typeface="Arial"/>
              </a:rPr>
              <a:t> </a:t>
            </a:r>
            <a:r>
              <a:rPr lang="es-AR" sz="2800" dirty="0" smtClean="0">
                <a:latin typeface="Arial"/>
                <a:cs typeface="Arial"/>
              </a:rPr>
              <a:t>drenaje</a:t>
            </a:r>
            <a:r>
              <a:rPr lang="es-AR" sz="2800" spc="-15" dirty="0" smtClean="0">
                <a:latin typeface="Arial"/>
                <a:cs typeface="Arial"/>
              </a:rPr>
              <a:t> </a:t>
            </a:r>
            <a:r>
              <a:rPr lang="es-AR" sz="2800" dirty="0" smtClean="0">
                <a:latin typeface="Arial"/>
                <a:cs typeface="Arial"/>
              </a:rPr>
              <a:t>de</a:t>
            </a:r>
            <a:r>
              <a:rPr lang="es-AR" sz="2800" spc="-25" dirty="0" smtClean="0">
                <a:latin typeface="Arial"/>
                <a:cs typeface="Arial"/>
              </a:rPr>
              <a:t> </a:t>
            </a:r>
            <a:r>
              <a:rPr lang="es-AR" sz="2800" dirty="0" smtClean="0">
                <a:latin typeface="Arial"/>
                <a:cs typeface="Arial"/>
              </a:rPr>
              <a:t>los</a:t>
            </a:r>
            <a:r>
              <a:rPr lang="es-AR" sz="2800" spc="-20" dirty="0" smtClean="0">
                <a:latin typeface="Arial"/>
                <a:cs typeface="Arial"/>
              </a:rPr>
              <a:t> </a:t>
            </a:r>
            <a:r>
              <a:rPr lang="es-AR" sz="2800" spc="-5" dirty="0" smtClean="0">
                <a:latin typeface="Arial"/>
                <a:cs typeface="Arial"/>
              </a:rPr>
              <a:t>intercambiadores</a:t>
            </a:r>
            <a:r>
              <a:rPr lang="es-AR" sz="2800" spc="-25" dirty="0" smtClean="0">
                <a:latin typeface="Arial"/>
                <a:cs typeface="Arial"/>
              </a:rPr>
              <a:t> </a:t>
            </a:r>
            <a:r>
              <a:rPr lang="es-AR" sz="2800" spc="-10" dirty="0" smtClean="0">
                <a:latin typeface="Arial"/>
                <a:cs typeface="Arial"/>
              </a:rPr>
              <a:t>de</a:t>
            </a:r>
            <a:r>
              <a:rPr lang="es-AR" sz="2800" spc="-15" dirty="0" smtClean="0">
                <a:latin typeface="Arial"/>
                <a:cs typeface="Arial"/>
              </a:rPr>
              <a:t> </a:t>
            </a:r>
            <a:r>
              <a:rPr lang="es-AR" sz="2800" spc="-5" dirty="0" smtClean="0">
                <a:latin typeface="Arial"/>
                <a:cs typeface="Arial"/>
              </a:rPr>
              <a:t>calor,</a:t>
            </a:r>
            <a:r>
              <a:rPr lang="es-AR" sz="2800" spc="-20" dirty="0" smtClean="0">
                <a:latin typeface="Arial"/>
                <a:cs typeface="Arial"/>
              </a:rPr>
              <a:t> </a:t>
            </a:r>
            <a:r>
              <a:rPr lang="es-AR" sz="2800" spc="-5" dirty="0" smtClean="0">
                <a:latin typeface="Arial"/>
                <a:cs typeface="Arial"/>
              </a:rPr>
              <a:t>así</a:t>
            </a:r>
            <a:r>
              <a:rPr lang="es-AR" sz="2800" spc="-25" dirty="0" smtClean="0">
                <a:latin typeface="Arial"/>
                <a:cs typeface="Arial"/>
              </a:rPr>
              <a:t> </a:t>
            </a:r>
            <a:r>
              <a:rPr lang="es-AR" sz="2800" spc="-5" dirty="0" smtClean="0">
                <a:latin typeface="Arial"/>
                <a:cs typeface="Arial"/>
              </a:rPr>
              <a:t>como</a:t>
            </a:r>
            <a:r>
              <a:rPr lang="es-AR" sz="2800" spc="-25" dirty="0" smtClean="0">
                <a:latin typeface="Arial"/>
                <a:cs typeface="Arial"/>
              </a:rPr>
              <a:t> </a:t>
            </a:r>
            <a:r>
              <a:rPr lang="es-AR" sz="2800" spc="-5" dirty="0" smtClean="0">
                <a:latin typeface="Arial"/>
                <a:cs typeface="Arial"/>
              </a:rPr>
              <a:t>las válvulas</a:t>
            </a:r>
            <a:r>
              <a:rPr lang="es-AR" sz="2800" spc="-10" dirty="0" smtClean="0">
                <a:latin typeface="Arial"/>
                <a:cs typeface="Arial"/>
              </a:rPr>
              <a:t> </a:t>
            </a:r>
            <a:r>
              <a:rPr lang="es-AR" sz="2800" dirty="0" smtClean="0">
                <a:latin typeface="Arial"/>
                <a:cs typeface="Arial"/>
              </a:rPr>
              <a:t>para </a:t>
            </a:r>
            <a:r>
              <a:rPr lang="es-AR" sz="2800" spc="-380" dirty="0" smtClean="0">
                <a:latin typeface="Arial"/>
                <a:cs typeface="Arial"/>
              </a:rPr>
              <a:t> </a:t>
            </a:r>
            <a:r>
              <a:rPr lang="es-AR" sz="2800" dirty="0" smtClean="0">
                <a:latin typeface="Arial"/>
                <a:cs typeface="Arial"/>
              </a:rPr>
              <a:t>la </a:t>
            </a:r>
            <a:r>
              <a:rPr lang="es-AR" sz="2800" spc="-5" dirty="0" smtClean="0">
                <a:latin typeface="Arial"/>
                <a:cs typeface="Arial"/>
              </a:rPr>
              <a:t>remoción </a:t>
            </a:r>
            <a:r>
              <a:rPr lang="es-AR" sz="2800" dirty="0" smtClean="0">
                <a:latin typeface="Arial"/>
                <a:cs typeface="Arial"/>
              </a:rPr>
              <a:t>de </a:t>
            </a:r>
            <a:r>
              <a:rPr lang="es-AR" sz="2800" spc="-5" dirty="0" smtClean="0">
                <a:latin typeface="Arial"/>
                <a:cs typeface="Arial"/>
              </a:rPr>
              <a:t>las </a:t>
            </a:r>
            <a:r>
              <a:rPr lang="es-AR" sz="2800" dirty="0" smtClean="0">
                <a:latin typeface="Arial"/>
                <a:cs typeface="Arial"/>
              </a:rPr>
              <a:t>bombas. </a:t>
            </a:r>
            <a:r>
              <a:rPr lang="es-AR" sz="2800" spc="-5" dirty="0" smtClean="0">
                <a:latin typeface="Arial"/>
                <a:cs typeface="Arial"/>
              </a:rPr>
              <a:t>Válvulas para </a:t>
            </a:r>
            <a:r>
              <a:rPr lang="es-AR" sz="2800" dirty="0" smtClean="0">
                <a:latin typeface="Arial"/>
                <a:cs typeface="Arial"/>
              </a:rPr>
              <a:t>la </a:t>
            </a:r>
            <a:r>
              <a:rPr lang="es-AR" sz="2800" spc="-5" dirty="0" smtClean="0">
                <a:latin typeface="Arial"/>
                <a:cs typeface="Arial"/>
              </a:rPr>
              <a:t>toma </a:t>
            </a:r>
            <a:r>
              <a:rPr lang="es-AR" sz="2800" dirty="0" smtClean="0">
                <a:latin typeface="Arial"/>
                <a:cs typeface="Arial"/>
              </a:rPr>
              <a:t>de </a:t>
            </a:r>
            <a:r>
              <a:rPr lang="es-AR" sz="2800" spc="-5" dirty="0" smtClean="0">
                <a:latin typeface="Arial"/>
                <a:cs typeface="Arial"/>
              </a:rPr>
              <a:t>muestra </a:t>
            </a:r>
            <a:r>
              <a:rPr lang="es-AR" sz="2800" dirty="0" smtClean="0">
                <a:latin typeface="Arial"/>
                <a:cs typeface="Arial"/>
              </a:rPr>
              <a:t>de </a:t>
            </a:r>
            <a:r>
              <a:rPr lang="es-AR" sz="2800" spc="-10" dirty="0" smtClean="0">
                <a:latin typeface="Arial"/>
                <a:cs typeface="Arial"/>
              </a:rPr>
              <a:t>aceite, </a:t>
            </a:r>
            <a:r>
              <a:rPr lang="es-AR" sz="2800" spc="-375" dirty="0" smtClean="0">
                <a:latin typeface="Arial"/>
                <a:cs typeface="Arial"/>
              </a:rPr>
              <a:t> </a:t>
            </a:r>
            <a:r>
              <a:rPr lang="es-AR" sz="2800" dirty="0" smtClean="0">
                <a:latin typeface="Arial"/>
                <a:cs typeface="Arial"/>
              </a:rPr>
              <a:t>para</a:t>
            </a:r>
            <a:r>
              <a:rPr lang="es-AR" sz="2800" spc="-5" dirty="0" smtClean="0">
                <a:latin typeface="Arial"/>
                <a:cs typeface="Arial"/>
              </a:rPr>
              <a:t> </a:t>
            </a:r>
            <a:r>
              <a:rPr lang="es-AR" sz="2800" dirty="0" smtClean="0">
                <a:latin typeface="Arial"/>
                <a:cs typeface="Arial"/>
              </a:rPr>
              <a:t>el</a:t>
            </a:r>
            <a:r>
              <a:rPr lang="es-AR" sz="2800" spc="-10" dirty="0" smtClean="0">
                <a:latin typeface="Arial"/>
                <a:cs typeface="Arial"/>
              </a:rPr>
              <a:t> </a:t>
            </a:r>
            <a:r>
              <a:rPr lang="es-AR" sz="2800" spc="-5" dirty="0" smtClean="0">
                <a:latin typeface="Arial"/>
                <a:cs typeface="Arial"/>
              </a:rPr>
              <a:t>aislamiento</a:t>
            </a:r>
            <a:r>
              <a:rPr lang="es-AR" sz="2800" spc="-10" dirty="0" smtClean="0">
                <a:latin typeface="Arial"/>
                <a:cs typeface="Arial"/>
              </a:rPr>
              <a:t> </a:t>
            </a:r>
            <a:r>
              <a:rPr lang="es-AR" sz="2800" dirty="0" smtClean="0">
                <a:latin typeface="Arial"/>
                <a:cs typeface="Arial"/>
              </a:rPr>
              <a:t>del</a:t>
            </a:r>
            <a:r>
              <a:rPr lang="es-AR" sz="2800" spc="5" dirty="0" smtClean="0">
                <a:latin typeface="Arial"/>
                <a:cs typeface="Arial"/>
              </a:rPr>
              <a:t> </a:t>
            </a:r>
            <a:r>
              <a:rPr lang="es-AR" sz="2800" dirty="0" smtClean="0">
                <a:latin typeface="Arial"/>
                <a:cs typeface="Arial"/>
              </a:rPr>
              <a:t>relé</a:t>
            </a:r>
            <a:r>
              <a:rPr lang="es-AR" sz="2800" spc="-10" dirty="0" smtClean="0">
                <a:latin typeface="Arial"/>
                <a:cs typeface="Arial"/>
              </a:rPr>
              <a:t> </a:t>
            </a:r>
            <a:r>
              <a:rPr lang="es-AR" sz="2800" spc="-5" dirty="0" err="1" smtClean="0">
                <a:latin typeface="Arial"/>
                <a:cs typeface="Arial"/>
              </a:rPr>
              <a:t>Buchholz</a:t>
            </a:r>
            <a:r>
              <a:rPr lang="es-AR" sz="2800" spc="-5" dirty="0" smtClean="0">
                <a:latin typeface="Arial"/>
                <a:cs typeface="Arial"/>
              </a:rPr>
              <a:t>.</a:t>
            </a:r>
            <a:endParaRPr lang="es-AR" sz="2800" dirty="0" smtClean="0">
              <a:latin typeface="Arial"/>
              <a:cs typeface="Arial"/>
            </a:endParaRPr>
          </a:p>
          <a:p>
            <a:endParaRPr lang="es-AR" sz="2800" dirty="0" smtClean="0">
              <a:latin typeface="Arial"/>
              <a:cs typeface="Arial"/>
            </a:endParaRPr>
          </a:p>
          <a:p>
            <a:pPr marL="12700" algn="just">
              <a:spcBef>
                <a:spcPts val="1305"/>
              </a:spcBef>
            </a:pPr>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17</a:t>
            </a:fld>
            <a:endParaRPr lang="es-AR"/>
          </a:p>
        </p:txBody>
      </p:sp>
    </p:spTree>
    <p:extLst>
      <p:ext uri="{BB962C8B-B14F-4D97-AF65-F5344CB8AC3E}">
        <p14:creationId xmlns:p14="http://schemas.microsoft.com/office/powerpoint/2010/main" val="2650090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spcBef>
                <a:spcPts val="1305"/>
              </a:spcBef>
            </a:pPr>
            <a:r>
              <a:rPr lang="es-AR" b="1" spc="-5" dirty="0" smtClean="0">
                <a:latin typeface="Arial"/>
                <a:cs typeface="Arial"/>
              </a:rPr>
              <a:t>1.4.10.2.</a:t>
            </a:r>
            <a:r>
              <a:rPr lang="es-AR" b="1" spc="420" dirty="0" smtClean="0">
                <a:latin typeface="Arial"/>
                <a:cs typeface="Arial"/>
              </a:rPr>
              <a:t>  </a:t>
            </a:r>
            <a:r>
              <a:rPr lang="es-AR" b="1" spc="-5" dirty="0" smtClean="0">
                <a:latin typeface="Arial"/>
                <a:cs typeface="Arial"/>
              </a:rPr>
              <a:t>Dispositivos</a:t>
            </a:r>
            <a:r>
              <a:rPr lang="es-AR" b="1" dirty="0" smtClean="0">
                <a:latin typeface="Arial"/>
                <a:cs typeface="Arial"/>
              </a:rPr>
              <a:t> </a:t>
            </a:r>
            <a:r>
              <a:rPr lang="es-AR" b="1" spc="-5" dirty="0" smtClean="0">
                <a:latin typeface="Arial"/>
                <a:cs typeface="Arial"/>
              </a:rPr>
              <a:t>de</a:t>
            </a:r>
            <a:r>
              <a:rPr lang="es-AR" b="1" spc="5" dirty="0" smtClean="0">
                <a:latin typeface="Arial"/>
                <a:cs typeface="Arial"/>
              </a:rPr>
              <a:t> </a:t>
            </a:r>
            <a:r>
              <a:rPr lang="es-AR" b="1" spc="-5" dirty="0" smtClean="0">
                <a:latin typeface="Arial"/>
                <a:cs typeface="Arial"/>
              </a:rPr>
              <a:t>alivio de</a:t>
            </a:r>
            <a:r>
              <a:rPr lang="es-AR" b="1" dirty="0" smtClean="0">
                <a:latin typeface="Arial"/>
                <a:cs typeface="Arial"/>
              </a:rPr>
              <a:t> </a:t>
            </a:r>
            <a:r>
              <a:rPr lang="es-AR" b="1" spc="-5" dirty="0" smtClean="0">
                <a:latin typeface="Arial"/>
                <a:cs typeface="Arial"/>
              </a:rPr>
              <a:t>presión</a:t>
            </a:r>
            <a:endParaRPr lang="es-AR" b="1" dirty="0" smtClean="0">
              <a:latin typeface="Arial"/>
              <a:cs typeface="Arial"/>
            </a:endParaRPr>
          </a:p>
          <a:p>
            <a:pPr marL="283845" algn="just"/>
            <a:r>
              <a:rPr lang="es-AR" b="1" dirty="0" smtClean="0">
                <a:latin typeface="Arial"/>
                <a:cs typeface="Arial"/>
              </a:rPr>
              <a:t>Deberá </a:t>
            </a:r>
            <a:r>
              <a:rPr lang="es-AR" b="1" spc="-5" dirty="0" smtClean="0">
                <a:latin typeface="Arial"/>
                <a:cs typeface="Arial"/>
              </a:rPr>
              <a:t>suministrarse </a:t>
            </a:r>
            <a:r>
              <a:rPr lang="es-AR" b="1" dirty="0" smtClean="0">
                <a:latin typeface="Arial"/>
                <a:cs typeface="Arial"/>
              </a:rPr>
              <a:t>uno </a:t>
            </a:r>
            <a:r>
              <a:rPr lang="es-AR" b="1" dirty="0" err="1" smtClean="0">
                <a:latin typeface="Arial"/>
                <a:cs typeface="Arial"/>
              </a:rPr>
              <a:t>ó</a:t>
            </a:r>
            <a:r>
              <a:rPr lang="es-AR" b="1" dirty="0" smtClean="0">
                <a:latin typeface="Arial"/>
                <a:cs typeface="Arial"/>
              </a:rPr>
              <a:t> </a:t>
            </a:r>
            <a:r>
              <a:rPr lang="es-AR" b="1" spc="-5" dirty="0" smtClean="0">
                <a:latin typeface="Arial"/>
                <a:cs typeface="Arial"/>
              </a:rPr>
              <a:t>más dispositivos </a:t>
            </a:r>
            <a:r>
              <a:rPr lang="es-AR" b="1" dirty="0" smtClean="0">
                <a:latin typeface="Arial"/>
                <a:cs typeface="Arial"/>
              </a:rPr>
              <a:t>de </a:t>
            </a:r>
            <a:r>
              <a:rPr lang="es-AR" b="1" spc="-5" dirty="0" smtClean="0">
                <a:latin typeface="Arial"/>
                <a:cs typeface="Arial"/>
              </a:rPr>
              <a:t>alivio </a:t>
            </a:r>
            <a:r>
              <a:rPr lang="es-AR" b="1" dirty="0" smtClean="0">
                <a:latin typeface="Arial"/>
                <a:cs typeface="Arial"/>
              </a:rPr>
              <a:t>de presión de tipo </a:t>
            </a:r>
            <a:r>
              <a:rPr lang="es-AR" b="1" spc="-375" dirty="0" smtClean="0">
                <a:latin typeface="Arial"/>
                <a:cs typeface="Arial"/>
              </a:rPr>
              <a:t> </a:t>
            </a:r>
            <a:r>
              <a:rPr lang="es-AR" b="1" spc="-5" dirty="0" smtClean="0">
                <a:latin typeface="Arial"/>
                <a:cs typeface="Arial"/>
              </a:rPr>
              <a:t>válvula, </a:t>
            </a:r>
            <a:r>
              <a:rPr lang="es-AR" b="1" dirty="0" smtClean="0">
                <a:latin typeface="Arial"/>
                <a:cs typeface="Arial"/>
              </a:rPr>
              <a:t>de tamaño </a:t>
            </a:r>
            <a:r>
              <a:rPr lang="es-AR" b="1" spc="-5" dirty="0" smtClean="0">
                <a:latin typeface="Arial"/>
                <a:cs typeface="Arial"/>
              </a:rPr>
              <a:t>(diámetro) adecuado para permitir </a:t>
            </a:r>
            <a:r>
              <a:rPr lang="es-AR" b="1" dirty="0" smtClean="0">
                <a:latin typeface="Arial"/>
                <a:cs typeface="Arial"/>
              </a:rPr>
              <a:t>el </a:t>
            </a:r>
            <a:r>
              <a:rPr lang="es-AR" b="1" spc="-5" dirty="0" smtClean="0">
                <a:latin typeface="Arial"/>
                <a:cs typeface="Arial"/>
              </a:rPr>
              <a:t>desalojo del </a:t>
            </a:r>
            <a:r>
              <a:rPr lang="es-AR" b="1" dirty="0" smtClean="0">
                <a:latin typeface="Arial"/>
                <a:cs typeface="Arial"/>
              </a:rPr>
              <a:t> </a:t>
            </a:r>
            <a:r>
              <a:rPr lang="es-AR" b="1" spc="-5" dirty="0" smtClean="0">
                <a:latin typeface="Arial"/>
                <a:cs typeface="Arial"/>
              </a:rPr>
              <a:t>aceite </a:t>
            </a:r>
            <a:r>
              <a:rPr lang="es-AR" b="1" dirty="0" smtClean="0">
                <a:latin typeface="Arial"/>
                <a:cs typeface="Arial"/>
              </a:rPr>
              <a:t>y proteger el tanque de una </a:t>
            </a:r>
            <a:r>
              <a:rPr lang="es-AR" b="1" spc="-5" dirty="0" smtClean="0">
                <a:latin typeface="Arial"/>
                <a:cs typeface="Arial"/>
              </a:rPr>
              <a:t>deformación frente </a:t>
            </a:r>
            <a:r>
              <a:rPr lang="es-AR" b="1" dirty="0" smtClean="0">
                <a:latin typeface="Arial"/>
                <a:cs typeface="Arial"/>
              </a:rPr>
              <a:t>a una explosión </a:t>
            </a:r>
            <a:r>
              <a:rPr lang="es-AR" b="1" spc="5" dirty="0" smtClean="0">
                <a:latin typeface="Arial"/>
                <a:cs typeface="Arial"/>
              </a:rPr>
              <a:t> </a:t>
            </a:r>
            <a:r>
              <a:rPr lang="es-AR" b="1" spc="-5" dirty="0" smtClean="0">
                <a:latin typeface="Arial"/>
                <a:cs typeface="Arial"/>
              </a:rPr>
              <a:t>interna.</a:t>
            </a:r>
            <a:r>
              <a:rPr lang="es-AR" b="1" spc="-75" dirty="0" smtClean="0">
                <a:latin typeface="Arial"/>
                <a:cs typeface="Arial"/>
              </a:rPr>
              <a:t> </a:t>
            </a:r>
            <a:r>
              <a:rPr lang="es-AR" b="1" spc="-5" dirty="0" smtClean="0">
                <a:latin typeface="Arial"/>
                <a:cs typeface="Arial"/>
              </a:rPr>
              <a:t>Deberán</a:t>
            </a:r>
            <a:r>
              <a:rPr lang="es-AR" b="1" spc="-75" dirty="0" smtClean="0">
                <a:latin typeface="Arial"/>
                <a:cs typeface="Arial"/>
              </a:rPr>
              <a:t> </a:t>
            </a:r>
            <a:r>
              <a:rPr lang="es-AR" b="1" spc="-10" dirty="0" smtClean="0">
                <a:latin typeface="Arial"/>
                <a:cs typeface="Arial"/>
              </a:rPr>
              <a:t>ser</a:t>
            </a:r>
            <a:r>
              <a:rPr lang="es-AR" b="1" spc="-75" dirty="0" smtClean="0">
                <a:latin typeface="Arial"/>
                <a:cs typeface="Arial"/>
              </a:rPr>
              <a:t> </a:t>
            </a:r>
            <a:r>
              <a:rPr lang="es-AR" b="1" spc="-5" dirty="0" smtClean="0">
                <a:latin typeface="Arial"/>
                <a:cs typeface="Arial"/>
              </a:rPr>
              <a:t>automáticos,</a:t>
            </a:r>
            <a:r>
              <a:rPr lang="es-AR" b="1" spc="-70" dirty="0" smtClean="0">
                <a:latin typeface="Arial"/>
                <a:cs typeface="Arial"/>
              </a:rPr>
              <a:t> </a:t>
            </a:r>
            <a:r>
              <a:rPr lang="es-AR" b="1" dirty="0" smtClean="0">
                <a:latin typeface="Arial"/>
                <a:cs typeface="Arial"/>
              </a:rPr>
              <a:t>del</a:t>
            </a:r>
            <a:r>
              <a:rPr lang="es-AR" b="1" spc="-90" dirty="0" smtClean="0">
                <a:latin typeface="Arial"/>
                <a:cs typeface="Arial"/>
              </a:rPr>
              <a:t> </a:t>
            </a:r>
            <a:r>
              <a:rPr lang="es-AR" b="1" spc="-5" dirty="0" smtClean="0">
                <a:latin typeface="Arial"/>
                <a:cs typeface="Arial"/>
              </a:rPr>
              <a:t>tipo</a:t>
            </a:r>
            <a:r>
              <a:rPr lang="es-AR" b="1" spc="-80" dirty="0" smtClean="0">
                <a:latin typeface="Arial"/>
                <a:cs typeface="Arial"/>
              </a:rPr>
              <a:t> </a:t>
            </a:r>
            <a:r>
              <a:rPr lang="es-AR" b="1" spc="-5" dirty="0" err="1" smtClean="0">
                <a:latin typeface="Arial"/>
                <a:cs typeface="Arial"/>
              </a:rPr>
              <a:t>autorresellado</a:t>
            </a:r>
            <a:r>
              <a:rPr lang="es-AR" b="1" spc="-5" dirty="0" smtClean="0">
                <a:latin typeface="Arial"/>
                <a:cs typeface="Arial"/>
              </a:rPr>
              <a:t>,</a:t>
            </a:r>
            <a:r>
              <a:rPr lang="es-AR" b="1" spc="-70" dirty="0" smtClean="0">
                <a:latin typeface="Arial"/>
                <a:cs typeface="Arial"/>
              </a:rPr>
              <a:t> </a:t>
            </a:r>
            <a:r>
              <a:rPr lang="es-AR" b="1" spc="-5" dirty="0" smtClean="0">
                <a:latin typeface="Arial"/>
                <a:cs typeface="Arial"/>
              </a:rPr>
              <a:t>diseñados</a:t>
            </a:r>
            <a:r>
              <a:rPr lang="es-AR" b="1" spc="-70" dirty="0" smtClean="0">
                <a:latin typeface="Arial"/>
                <a:cs typeface="Arial"/>
              </a:rPr>
              <a:t> </a:t>
            </a:r>
            <a:r>
              <a:rPr lang="es-AR" b="1" spc="-5" dirty="0" smtClean="0">
                <a:latin typeface="Arial"/>
                <a:cs typeface="Arial"/>
              </a:rPr>
              <a:t>para </a:t>
            </a:r>
            <a:r>
              <a:rPr lang="es-AR" b="1" spc="-375" dirty="0" smtClean="0">
                <a:latin typeface="Arial"/>
                <a:cs typeface="Arial"/>
              </a:rPr>
              <a:t> </a:t>
            </a:r>
            <a:r>
              <a:rPr lang="es-AR" b="1" spc="-5" dirty="0" smtClean="0">
                <a:latin typeface="Arial"/>
                <a:cs typeface="Arial"/>
              </a:rPr>
              <a:t>minimizar</a:t>
            </a:r>
            <a:r>
              <a:rPr lang="es-AR" b="1" spc="-15" dirty="0" smtClean="0">
                <a:latin typeface="Arial"/>
                <a:cs typeface="Arial"/>
              </a:rPr>
              <a:t> </a:t>
            </a:r>
            <a:r>
              <a:rPr lang="es-AR" b="1" dirty="0" smtClean="0">
                <a:latin typeface="Arial"/>
                <a:cs typeface="Arial"/>
              </a:rPr>
              <a:t>la</a:t>
            </a:r>
            <a:r>
              <a:rPr lang="es-AR" b="1" spc="-15" dirty="0" smtClean="0">
                <a:latin typeface="Arial"/>
                <a:cs typeface="Arial"/>
              </a:rPr>
              <a:t> </a:t>
            </a:r>
            <a:r>
              <a:rPr lang="es-AR" b="1" spc="-5" dirty="0" smtClean="0">
                <a:latin typeface="Arial"/>
                <a:cs typeface="Arial"/>
              </a:rPr>
              <a:t>presión interna,</a:t>
            </a:r>
            <a:r>
              <a:rPr lang="es-AR" b="1" dirty="0" smtClean="0">
                <a:latin typeface="Arial"/>
                <a:cs typeface="Arial"/>
              </a:rPr>
              <a:t> la</a:t>
            </a:r>
            <a:r>
              <a:rPr lang="es-AR" b="1" spc="-15" dirty="0" smtClean="0">
                <a:latin typeface="Arial"/>
                <a:cs typeface="Arial"/>
              </a:rPr>
              <a:t> </a:t>
            </a:r>
            <a:r>
              <a:rPr lang="es-AR" b="1" spc="-5" dirty="0" smtClean="0">
                <a:latin typeface="Arial"/>
                <a:cs typeface="Arial"/>
              </a:rPr>
              <a:t>descarga </a:t>
            </a:r>
            <a:r>
              <a:rPr lang="es-AR" b="1" dirty="0" smtClean="0">
                <a:latin typeface="Arial"/>
                <a:cs typeface="Arial"/>
              </a:rPr>
              <a:t>de</a:t>
            </a:r>
            <a:r>
              <a:rPr lang="es-AR" b="1" spc="-10" dirty="0" smtClean="0">
                <a:latin typeface="Arial"/>
                <a:cs typeface="Arial"/>
              </a:rPr>
              <a:t> </a:t>
            </a:r>
            <a:r>
              <a:rPr lang="es-AR" b="1" spc="-5" dirty="0" smtClean="0">
                <a:latin typeface="Arial"/>
                <a:cs typeface="Arial"/>
              </a:rPr>
              <a:t>aceite,</a:t>
            </a:r>
            <a:r>
              <a:rPr lang="es-AR" b="1" spc="-10" dirty="0" smtClean="0">
                <a:latin typeface="Arial"/>
                <a:cs typeface="Arial"/>
              </a:rPr>
              <a:t> </a:t>
            </a:r>
            <a:r>
              <a:rPr lang="es-AR" b="1" dirty="0" smtClean="0">
                <a:latin typeface="Arial"/>
                <a:cs typeface="Arial"/>
              </a:rPr>
              <a:t>y</a:t>
            </a:r>
            <a:r>
              <a:rPr lang="es-AR" b="1" spc="-20" dirty="0" smtClean="0">
                <a:latin typeface="Arial"/>
                <a:cs typeface="Arial"/>
              </a:rPr>
              <a:t> </a:t>
            </a:r>
            <a:r>
              <a:rPr lang="es-AR" b="1" dirty="0" smtClean="0">
                <a:latin typeface="Arial"/>
                <a:cs typeface="Arial"/>
              </a:rPr>
              <a:t>la</a:t>
            </a:r>
            <a:r>
              <a:rPr lang="es-AR" b="1" spc="-15" dirty="0" smtClean="0">
                <a:latin typeface="Arial"/>
                <a:cs typeface="Arial"/>
              </a:rPr>
              <a:t> </a:t>
            </a:r>
            <a:r>
              <a:rPr lang="es-AR" b="1" spc="-5" dirty="0" smtClean="0">
                <a:latin typeface="Arial"/>
                <a:cs typeface="Arial"/>
              </a:rPr>
              <a:t>entrada</a:t>
            </a:r>
            <a:r>
              <a:rPr lang="es-AR" b="1" spc="-10" dirty="0" smtClean="0">
                <a:latin typeface="Arial"/>
                <a:cs typeface="Arial"/>
              </a:rPr>
              <a:t> </a:t>
            </a:r>
            <a:r>
              <a:rPr lang="es-AR" b="1" dirty="0" smtClean="0">
                <a:latin typeface="Arial"/>
                <a:cs typeface="Arial"/>
              </a:rPr>
              <a:t>de</a:t>
            </a:r>
            <a:r>
              <a:rPr lang="es-AR" b="1" spc="-15" dirty="0" smtClean="0">
                <a:latin typeface="Arial"/>
                <a:cs typeface="Arial"/>
              </a:rPr>
              <a:t> </a:t>
            </a:r>
            <a:r>
              <a:rPr lang="es-AR" b="1" dirty="0" smtClean="0">
                <a:latin typeface="Arial"/>
                <a:cs typeface="Arial"/>
              </a:rPr>
              <a:t>aire</a:t>
            </a:r>
            <a:r>
              <a:rPr lang="es-AR" b="1" spc="-15" dirty="0" smtClean="0">
                <a:latin typeface="Arial"/>
                <a:cs typeface="Arial"/>
              </a:rPr>
              <a:t> </a:t>
            </a:r>
            <a:r>
              <a:rPr lang="es-AR" b="1" dirty="0" smtClean="0">
                <a:latin typeface="Arial"/>
                <a:cs typeface="Arial"/>
              </a:rPr>
              <a:t>y </a:t>
            </a:r>
            <a:r>
              <a:rPr lang="es-AR" b="1" spc="-375" dirty="0" smtClean="0">
                <a:latin typeface="Arial"/>
                <a:cs typeface="Arial"/>
              </a:rPr>
              <a:t> </a:t>
            </a:r>
            <a:r>
              <a:rPr lang="es-AR" b="1" dirty="0" smtClean="0">
                <a:latin typeface="Arial"/>
                <a:cs typeface="Arial"/>
              </a:rPr>
              <a:t>agua </a:t>
            </a:r>
            <a:r>
              <a:rPr lang="es-AR" b="1" spc="-5" dirty="0" smtClean="0">
                <a:latin typeface="Arial"/>
                <a:cs typeface="Arial"/>
              </a:rPr>
              <a:t>después </a:t>
            </a:r>
            <a:r>
              <a:rPr lang="es-AR" b="1" dirty="0" smtClean="0">
                <a:latin typeface="Arial"/>
                <a:cs typeface="Arial"/>
              </a:rPr>
              <a:t>de su </a:t>
            </a:r>
            <a:r>
              <a:rPr lang="es-AR" b="1" spc="-5" dirty="0" smtClean="0">
                <a:latin typeface="Arial"/>
                <a:cs typeface="Arial"/>
              </a:rPr>
              <a:t>apertura, </a:t>
            </a:r>
            <a:r>
              <a:rPr lang="es-AR" b="1" dirty="0" smtClean="0">
                <a:latin typeface="Arial"/>
                <a:cs typeface="Arial"/>
              </a:rPr>
              <a:t>y deberán </a:t>
            </a:r>
            <a:r>
              <a:rPr lang="es-AR" b="1" spc="-5" dirty="0" smtClean="0">
                <a:latin typeface="Arial"/>
                <a:cs typeface="Arial"/>
              </a:rPr>
              <a:t>mantener </a:t>
            </a:r>
            <a:r>
              <a:rPr lang="es-AR" b="1" dirty="0" smtClean="0">
                <a:latin typeface="Arial"/>
                <a:cs typeface="Arial"/>
              </a:rPr>
              <a:t>un sello </a:t>
            </a:r>
            <a:r>
              <a:rPr lang="es-AR" b="1" spc="-5" dirty="0" smtClean="0">
                <a:latin typeface="Arial"/>
                <a:cs typeface="Arial"/>
              </a:rPr>
              <a:t>perfecto </a:t>
            </a:r>
            <a:r>
              <a:rPr lang="es-AR" b="1" dirty="0" smtClean="0">
                <a:latin typeface="Arial"/>
                <a:cs typeface="Arial"/>
              </a:rPr>
              <a:t> cuando</a:t>
            </a:r>
            <a:r>
              <a:rPr lang="es-AR" b="1" spc="5" dirty="0" smtClean="0">
                <a:latin typeface="Arial"/>
                <a:cs typeface="Arial"/>
              </a:rPr>
              <a:t> </a:t>
            </a:r>
            <a:r>
              <a:rPr lang="es-AR" b="1" spc="-5" dirty="0" smtClean="0">
                <a:latin typeface="Arial"/>
                <a:cs typeface="Arial"/>
              </a:rPr>
              <a:t>exista</a:t>
            </a:r>
            <a:r>
              <a:rPr lang="es-AR" b="1" dirty="0" smtClean="0">
                <a:latin typeface="Arial"/>
                <a:cs typeface="Arial"/>
              </a:rPr>
              <a:t> </a:t>
            </a:r>
            <a:r>
              <a:rPr lang="es-AR" b="1" spc="-5" dirty="0" smtClean="0">
                <a:latin typeface="Arial"/>
                <a:cs typeface="Arial"/>
              </a:rPr>
              <a:t>vacío</a:t>
            </a:r>
            <a:r>
              <a:rPr lang="es-AR" b="1" dirty="0" smtClean="0">
                <a:latin typeface="Arial"/>
                <a:cs typeface="Arial"/>
              </a:rPr>
              <a:t> en</a:t>
            </a:r>
            <a:r>
              <a:rPr lang="es-AR" b="1" spc="5" dirty="0" smtClean="0">
                <a:latin typeface="Arial"/>
                <a:cs typeface="Arial"/>
              </a:rPr>
              <a:t> </a:t>
            </a:r>
            <a:r>
              <a:rPr lang="es-AR" b="1" dirty="0" smtClean="0">
                <a:latin typeface="Arial"/>
                <a:cs typeface="Arial"/>
              </a:rPr>
              <a:t>el</a:t>
            </a:r>
            <a:r>
              <a:rPr lang="es-AR" b="1" spc="5" dirty="0" smtClean="0">
                <a:latin typeface="Arial"/>
                <a:cs typeface="Arial"/>
              </a:rPr>
              <a:t> </a:t>
            </a:r>
            <a:r>
              <a:rPr lang="es-AR" b="1" dirty="0" smtClean="0">
                <a:latin typeface="Arial"/>
                <a:cs typeface="Arial"/>
              </a:rPr>
              <a:t>tanque.</a:t>
            </a:r>
            <a:r>
              <a:rPr lang="es-AR" b="1" spc="5" dirty="0" smtClean="0">
                <a:latin typeface="Arial"/>
                <a:cs typeface="Arial"/>
              </a:rPr>
              <a:t> </a:t>
            </a:r>
            <a:r>
              <a:rPr lang="es-AR" b="1" dirty="0" smtClean="0">
                <a:latin typeface="Arial"/>
                <a:cs typeface="Arial"/>
              </a:rPr>
              <a:t>Los</a:t>
            </a:r>
            <a:r>
              <a:rPr lang="es-AR" b="1" spc="5" dirty="0" smtClean="0">
                <a:latin typeface="Arial"/>
                <a:cs typeface="Arial"/>
              </a:rPr>
              <a:t> </a:t>
            </a:r>
            <a:r>
              <a:rPr lang="es-AR" b="1" spc="-5" dirty="0" smtClean="0">
                <a:latin typeface="Arial"/>
                <a:cs typeface="Arial"/>
              </a:rPr>
              <a:t>dispositivos</a:t>
            </a:r>
            <a:r>
              <a:rPr lang="es-AR" b="1" dirty="0" smtClean="0">
                <a:latin typeface="Arial"/>
                <a:cs typeface="Arial"/>
              </a:rPr>
              <a:t> </a:t>
            </a:r>
            <a:r>
              <a:rPr lang="es-AR" b="1" spc="-5" dirty="0" smtClean="0">
                <a:latin typeface="Arial"/>
                <a:cs typeface="Arial"/>
              </a:rPr>
              <a:t>deberán</a:t>
            </a:r>
            <a:r>
              <a:rPr lang="es-AR" b="1" dirty="0" smtClean="0">
                <a:latin typeface="Arial"/>
                <a:cs typeface="Arial"/>
              </a:rPr>
              <a:t> </a:t>
            </a:r>
            <a:r>
              <a:rPr lang="es-AR" b="1" spc="-5" dirty="0" smtClean="0">
                <a:latin typeface="Arial"/>
                <a:cs typeface="Arial"/>
              </a:rPr>
              <a:t>estar </a:t>
            </a:r>
            <a:r>
              <a:rPr lang="es-AR" b="1" dirty="0" smtClean="0">
                <a:latin typeface="Arial"/>
                <a:cs typeface="Arial"/>
              </a:rPr>
              <a:t> </a:t>
            </a:r>
            <a:r>
              <a:rPr lang="es-AR" b="1" spc="-5" dirty="0" smtClean="0">
                <a:latin typeface="Arial"/>
                <a:cs typeface="Arial"/>
              </a:rPr>
              <a:t>equipados </a:t>
            </a:r>
            <a:r>
              <a:rPr lang="es-AR" b="1" dirty="0" smtClean="0">
                <a:latin typeface="Arial"/>
                <a:cs typeface="Arial"/>
              </a:rPr>
              <a:t>con </a:t>
            </a:r>
            <a:r>
              <a:rPr lang="es-AR" b="1" spc="-5" dirty="0" smtClean="0">
                <a:latin typeface="Arial"/>
                <a:cs typeface="Arial"/>
              </a:rPr>
              <a:t>circuitos de contactos de alarma </a:t>
            </a:r>
            <a:r>
              <a:rPr lang="es-AR" b="1" dirty="0" smtClean="0">
                <a:latin typeface="Arial"/>
                <a:cs typeface="Arial"/>
              </a:rPr>
              <a:t>y </a:t>
            </a:r>
            <a:r>
              <a:rPr lang="es-AR" b="1" spc="-5" dirty="0" smtClean="0">
                <a:latin typeface="Arial"/>
                <a:cs typeface="Arial"/>
              </a:rPr>
              <a:t>disparo </a:t>
            </a:r>
            <a:r>
              <a:rPr lang="es-AR" b="1" dirty="0" smtClean="0">
                <a:latin typeface="Arial"/>
                <a:cs typeface="Arial"/>
              </a:rPr>
              <a:t>y </a:t>
            </a:r>
            <a:r>
              <a:rPr lang="es-AR" b="1" spc="-5" dirty="0" smtClean="0">
                <a:latin typeface="Arial"/>
                <a:cs typeface="Arial"/>
              </a:rPr>
              <a:t>contactos </a:t>
            </a:r>
            <a:r>
              <a:rPr lang="es-AR" b="1" dirty="0" smtClean="0">
                <a:latin typeface="Arial"/>
                <a:cs typeface="Arial"/>
              </a:rPr>
              <a:t> para la </a:t>
            </a:r>
            <a:r>
              <a:rPr lang="es-AR" b="1" spc="-5" dirty="0" smtClean="0">
                <a:latin typeface="Arial"/>
                <a:cs typeface="Arial"/>
              </a:rPr>
              <a:t>activación </a:t>
            </a:r>
            <a:r>
              <a:rPr lang="es-AR" b="1" dirty="0" smtClean="0">
                <a:latin typeface="Arial"/>
                <a:cs typeface="Arial"/>
              </a:rPr>
              <a:t>del </a:t>
            </a:r>
            <a:r>
              <a:rPr lang="es-AR" b="1" spc="-5" dirty="0" smtClean="0">
                <a:latin typeface="Arial"/>
                <a:cs typeface="Arial"/>
              </a:rPr>
              <a:t>sistema </a:t>
            </a:r>
            <a:r>
              <a:rPr lang="es-AR" b="1" dirty="0" smtClean="0">
                <a:latin typeface="Arial"/>
                <a:cs typeface="Arial"/>
              </a:rPr>
              <a:t>de </a:t>
            </a:r>
            <a:r>
              <a:rPr lang="es-AR" b="1" spc="-5" dirty="0" smtClean="0">
                <a:latin typeface="Arial"/>
                <a:cs typeface="Arial"/>
              </a:rPr>
              <a:t>prevención </a:t>
            </a:r>
            <a:r>
              <a:rPr lang="es-AR" b="1" dirty="0" smtClean="0">
                <a:latin typeface="Arial"/>
                <a:cs typeface="Arial"/>
              </a:rPr>
              <a:t>y extinción de </a:t>
            </a:r>
            <a:r>
              <a:rPr lang="es-AR" b="1" spc="-5" dirty="0" smtClean="0">
                <a:latin typeface="Arial"/>
                <a:cs typeface="Arial"/>
              </a:rPr>
              <a:t>incendios. </a:t>
            </a:r>
            <a:r>
              <a:rPr lang="es-AR" b="1" dirty="0" smtClean="0">
                <a:latin typeface="Arial"/>
                <a:cs typeface="Arial"/>
              </a:rPr>
              <a:t> </a:t>
            </a:r>
            <a:r>
              <a:rPr lang="es-AR" b="1" spc="-5" dirty="0" smtClean="0">
                <a:latin typeface="Arial"/>
                <a:cs typeface="Arial"/>
              </a:rPr>
              <a:t>Igualmente, deberán </a:t>
            </a:r>
            <a:r>
              <a:rPr lang="es-AR" b="1" dirty="0" smtClean="0">
                <a:latin typeface="Arial"/>
                <a:cs typeface="Arial"/>
              </a:rPr>
              <a:t>ser </a:t>
            </a:r>
            <a:r>
              <a:rPr lang="es-AR" b="1" spc="-5" dirty="0" smtClean="0">
                <a:latin typeface="Arial"/>
                <a:cs typeface="Arial"/>
              </a:rPr>
              <a:t>instalados </a:t>
            </a:r>
            <a:r>
              <a:rPr lang="es-AR" b="1" dirty="0" smtClean="0">
                <a:latin typeface="Arial"/>
                <a:cs typeface="Arial"/>
              </a:rPr>
              <a:t>en la </a:t>
            </a:r>
            <a:r>
              <a:rPr lang="es-AR" b="1" spc="-5" dirty="0" smtClean="0">
                <a:latin typeface="Arial"/>
                <a:cs typeface="Arial"/>
              </a:rPr>
              <a:t>parte superior </a:t>
            </a:r>
            <a:r>
              <a:rPr lang="es-AR" b="1" dirty="0" smtClean="0">
                <a:latin typeface="Arial"/>
                <a:cs typeface="Arial"/>
              </a:rPr>
              <a:t>de la tapa </a:t>
            </a:r>
            <a:r>
              <a:rPr lang="es-AR" b="1" spc="-5" dirty="0" smtClean="0">
                <a:latin typeface="Arial"/>
                <a:cs typeface="Arial"/>
              </a:rPr>
              <a:t>del </a:t>
            </a:r>
            <a:r>
              <a:rPr lang="es-AR" b="1" dirty="0" smtClean="0">
                <a:latin typeface="Arial"/>
                <a:cs typeface="Arial"/>
              </a:rPr>
              <a:t> </a:t>
            </a:r>
            <a:r>
              <a:rPr lang="es-AR" b="1" spc="-5" dirty="0" smtClean="0">
                <a:latin typeface="Arial"/>
                <a:cs typeface="Arial"/>
              </a:rPr>
              <a:t>tanque.</a:t>
            </a:r>
            <a:r>
              <a:rPr lang="es-AR" b="1" spc="-35" dirty="0" smtClean="0">
                <a:latin typeface="Arial"/>
                <a:cs typeface="Arial"/>
              </a:rPr>
              <a:t> </a:t>
            </a:r>
            <a:r>
              <a:rPr lang="es-AR" b="1" dirty="0" smtClean="0">
                <a:latin typeface="Arial"/>
                <a:cs typeface="Arial"/>
              </a:rPr>
              <a:t>El</a:t>
            </a:r>
            <a:r>
              <a:rPr lang="es-AR" b="1" spc="-45" dirty="0" smtClean="0">
                <a:latin typeface="Arial"/>
                <a:cs typeface="Arial"/>
              </a:rPr>
              <a:t> </a:t>
            </a:r>
            <a:r>
              <a:rPr lang="es-AR" b="1" dirty="0" smtClean="0">
                <a:latin typeface="Arial"/>
                <a:cs typeface="Arial"/>
              </a:rPr>
              <a:t>número</a:t>
            </a:r>
            <a:r>
              <a:rPr lang="es-AR" b="1" spc="-65" dirty="0" smtClean="0">
                <a:latin typeface="Arial"/>
                <a:cs typeface="Arial"/>
              </a:rPr>
              <a:t> </a:t>
            </a:r>
            <a:r>
              <a:rPr lang="es-AR" b="1" dirty="0" smtClean="0">
                <a:latin typeface="Arial"/>
                <a:cs typeface="Arial"/>
              </a:rPr>
              <a:t>de</a:t>
            </a:r>
            <a:r>
              <a:rPr lang="es-AR" b="1" spc="-40" dirty="0" smtClean="0">
                <a:latin typeface="Arial"/>
                <a:cs typeface="Arial"/>
              </a:rPr>
              <a:t> </a:t>
            </a:r>
            <a:r>
              <a:rPr lang="es-AR" b="1" spc="-5" dirty="0" smtClean="0">
                <a:latin typeface="Arial"/>
                <a:cs typeface="Arial"/>
              </a:rPr>
              <a:t>válvulas</a:t>
            </a:r>
            <a:r>
              <a:rPr lang="es-AR" b="1" spc="-30" dirty="0" smtClean="0">
                <a:latin typeface="Arial"/>
                <a:cs typeface="Arial"/>
              </a:rPr>
              <a:t> </a:t>
            </a:r>
            <a:r>
              <a:rPr lang="es-AR" b="1" dirty="0" smtClean="0">
                <a:latin typeface="Arial"/>
                <a:cs typeface="Arial"/>
              </a:rPr>
              <a:t>de</a:t>
            </a:r>
            <a:r>
              <a:rPr lang="es-AR" b="1" spc="-40" dirty="0" smtClean="0">
                <a:latin typeface="Arial"/>
                <a:cs typeface="Arial"/>
              </a:rPr>
              <a:t> </a:t>
            </a:r>
            <a:r>
              <a:rPr lang="es-AR" b="1" spc="-5" dirty="0" smtClean="0">
                <a:latin typeface="Arial"/>
                <a:cs typeface="Arial"/>
              </a:rPr>
              <a:t>alivio</a:t>
            </a:r>
            <a:r>
              <a:rPr lang="es-AR" b="1" spc="-35" dirty="0" smtClean="0">
                <a:latin typeface="Arial"/>
                <a:cs typeface="Arial"/>
              </a:rPr>
              <a:t> </a:t>
            </a:r>
            <a:r>
              <a:rPr lang="es-AR" b="1" dirty="0" smtClean="0">
                <a:latin typeface="Arial"/>
                <a:cs typeface="Arial"/>
              </a:rPr>
              <a:t>de</a:t>
            </a:r>
            <a:r>
              <a:rPr lang="es-AR" b="1" spc="-40" dirty="0" smtClean="0">
                <a:latin typeface="Arial"/>
                <a:cs typeface="Arial"/>
              </a:rPr>
              <a:t> </a:t>
            </a:r>
            <a:r>
              <a:rPr lang="es-AR" b="1" spc="-5" dirty="0" smtClean="0">
                <a:latin typeface="Arial"/>
                <a:cs typeface="Arial"/>
              </a:rPr>
              <a:t>presión</a:t>
            </a:r>
            <a:r>
              <a:rPr lang="es-AR" b="1" spc="-45" dirty="0" smtClean="0">
                <a:latin typeface="Arial"/>
                <a:cs typeface="Arial"/>
              </a:rPr>
              <a:t> </a:t>
            </a:r>
            <a:r>
              <a:rPr lang="es-AR" b="1" spc="-5" dirty="0" smtClean="0">
                <a:latin typeface="Arial"/>
                <a:cs typeface="Arial"/>
              </a:rPr>
              <a:t>deberá</a:t>
            </a:r>
            <a:r>
              <a:rPr lang="es-AR" b="1" spc="-40" dirty="0" smtClean="0">
                <a:latin typeface="Arial"/>
                <a:cs typeface="Arial"/>
              </a:rPr>
              <a:t> </a:t>
            </a:r>
            <a:r>
              <a:rPr lang="es-AR" b="1" spc="-5" dirty="0" smtClean="0">
                <a:latin typeface="Arial"/>
                <a:cs typeface="Arial"/>
              </a:rPr>
              <a:t>conformar</a:t>
            </a:r>
            <a:r>
              <a:rPr lang="es-AR" b="1" spc="-45" dirty="0" smtClean="0">
                <a:latin typeface="Arial"/>
                <a:cs typeface="Arial"/>
              </a:rPr>
              <a:t> </a:t>
            </a:r>
            <a:r>
              <a:rPr lang="es-AR" b="1" spc="-5" dirty="0" smtClean="0">
                <a:latin typeface="Arial"/>
                <a:cs typeface="Arial"/>
              </a:rPr>
              <a:t>con </a:t>
            </a:r>
            <a:r>
              <a:rPr lang="es-AR" b="1" dirty="0" smtClean="0">
                <a:latin typeface="Arial"/>
                <a:cs typeface="Arial"/>
              </a:rPr>
              <a:t>los</a:t>
            </a:r>
            <a:r>
              <a:rPr lang="es-AR" b="1" spc="-45" dirty="0" smtClean="0">
                <a:latin typeface="Arial"/>
                <a:cs typeface="Arial"/>
              </a:rPr>
              <a:t> </a:t>
            </a:r>
            <a:r>
              <a:rPr lang="es-AR" b="1" spc="-5" dirty="0" smtClean="0">
                <a:latin typeface="Arial"/>
                <a:cs typeface="Arial"/>
              </a:rPr>
              <a:t>requerimientos</a:t>
            </a:r>
            <a:r>
              <a:rPr lang="es-AR" b="1" spc="-65" dirty="0" smtClean="0">
                <a:latin typeface="Arial"/>
                <a:cs typeface="Arial"/>
              </a:rPr>
              <a:t> </a:t>
            </a:r>
            <a:r>
              <a:rPr lang="es-AR" b="1" dirty="0" smtClean="0">
                <a:latin typeface="Arial"/>
                <a:cs typeface="Arial"/>
              </a:rPr>
              <a:t>del</a:t>
            </a:r>
            <a:r>
              <a:rPr lang="es-AR" b="1" spc="-45" dirty="0" smtClean="0">
                <a:latin typeface="Arial"/>
                <a:cs typeface="Arial"/>
              </a:rPr>
              <a:t> </a:t>
            </a:r>
            <a:r>
              <a:rPr lang="es-AR" b="1" spc="-5" dirty="0" smtClean="0">
                <a:latin typeface="Arial"/>
                <a:cs typeface="Arial"/>
              </a:rPr>
              <a:t>fabricante</a:t>
            </a:r>
            <a:r>
              <a:rPr lang="es-AR" b="1" spc="-45" dirty="0" smtClean="0">
                <a:latin typeface="Arial"/>
                <a:cs typeface="Arial"/>
              </a:rPr>
              <a:t> </a:t>
            </a:r>
            <a:r>
              <a:rPr lang="es-AR" b="1" spc="-10" dirty="0" smtClean="0">
                <a:latin typeface="Arial"/>
                <a:cs typeface="Arial"/>
              </a:rPr>
              <a:t>de</a:t>
            </a:r>
            <a:r>
              <a:rPr lang="es-AR" b="1" spc="-45" dirty="0" smtClean="0">
                <a:latin typeface="Arial"/>
                <a:cs typeface="Arial"/>
              </a:rPr>
              <a:t> </a:t>
            </a:r>
            <a:r>
              <a:rPr lang="es-AR" b="1" spc="-5" dirty="0" smtClean="0">
                <a:latin typeface="Arial"/>
                <a:cs typeface="Arial"/>
              </a:rPr>
              <a:t>dichas</a:t>
            </a:r>
            <a:r>
              <a:rPr lang="es-AR" b="1" spc="-40" dirty="0" smtClean="0">
                <a:latin typeface="Arial"/>
                <a:cs typeface="Arial"/>
              </a:rPr>
              <a:t> </a:t>
            </a:r>
            <a:r>
              <a:rPr lang="es-AR" b="1" spc="-5" dirty="0" smtClean="0">
                <a:latin typeface="Arial"/>
                <a:cs typeface="Arial"/>
              </a:rPr>
              <a:t>válvulas.</a:t>
            </a:r>
            <a:r>
              <a:rPr lang="es-AR" b="1" spc="-40" dirty="0" smtClean="0">
                <a:latin typeface="Arial"/>
                <a:cs typeface="Arial"/>
              </a:rPr>
              <a:t> </a:t>
            </a:r>
            <a:r>
              <a:rPr lang="es-AR" b="1" spc="-5" dirty="0" smtClean="0">
                <a:latin typeface="Arial"/>
                <a:cs typeface="Arial"/>
              </a:rPr>
              <a:t>Cuando</a:t>
            </a:r>
            <a:r>
              <a:rPr lang="es-AR" b="1" spc="-45" dirty="0" smtClean="0">
                <a:latin typeface="Arial"/>
                <a:cs typeface="Arial"/>
              </a:rPr>
              <a:t> </a:t>
            </a:r>
            <a:r>
              <a:rPr lang="es-AR" b="1" dirty="0" smtClean="0">
                <a:latin typeface="Arial"/>
                <a:cs typeface="Arial"/>
              </a:rPr>
              <a:t>las</a:t>
            </a:r>
            <a:r>
              <a:rPr lang="es-AR" b="1" spc="-50" dirty="0" smtClean="0">
                <a:latin typeface="Arial"/>
                <a:cs typeface="Arial"/>
              </a:rPr>
              <a:t> </a:t>
            </a:r>
            <a:r>
              <a:rPr lang="es-AR" b="1" spc="-5" dirty="0" smtClean="0">
                <a:latin typeface="Arial"/>
                <a:cs typeface="Arial"/>
              </a:rPr>
              <a:t>válvulas </a:t>
            </a:r>
            <a:r>
              <a:rPr lang="es-AR" b="1" dirty="0" smtClean="0">
                <a:latin typeface="Arial"/>
                <a:cs typeface="Arial"/>
              </a:rPr>
              <a:t>operen </a:t>
            </a:r>
            <a:r>
              <a:rPr lang="es-AR" b="1" spc="-5" dirty="0" smtClean="0">
                <a:latin typeface="Arial"/>
                <a:cs typeface="Arial"/>
              </a:rPr>
              <a:t>no</a:t>
            </a:r>
            <a:r>
              <a:rPr lang="es-AR" b="1" spc="10" dirty="0" smtClean="0">
                <a:latin typeface="Arial"/>
                <a:cs typeface="Arial"/>
              </a:rPr>
              <a:t> </a:t>
            </a:r>
            <a:r>
              <a:rPr lang="es-AR" b="1" spc="-5" dirty="0" smtClean="0">
                <a:latin typeface="Arial"/>
                <a:cs typeface="Arial"/>
              </a:rPr>
              <a:t>deben</a:t>
            </a:r>
            <a:r>
              <a:rPr lang="es-AR" b="1" dirty="0" smtClean="0">
                <a:latin typeface="Arial"/>
                <a:cs typeface="Arial"/>
              </a:rPr>
              <a:t> </a:t>
            </a:r>
            <a:r>
              <a:rPr lang="es-AR" b="1" spc="-5" dirty="0" smtClean="0">
                <a:latin typeface="Arial"/>
                <a:cs typeface="Arial"/>
              </a:rPr>
              <a:t>descargar </a:t>
            </a:r>
            <a:r>
              <a:rPr lang="es-AR" b="1" dirty="0" smtClean="0">
                <a:latin typeface="Arial"/>
                <a:cs typeface="Arial"/>
              </a:rPr>
              <a:t>aceite</a:t>
            </a:r>
            <a:r>
              <a:rPr lang="es-AR" b="1" spc="-15" dirty="0" smtClean="0">
                <a:latin typeface="Arial"/>
                <a:cs typeface="Arial"/>
              </a:rPr>
              <a:t> </a:t>
            </a:r>
            <a:r>
              <a:rPr lang="es-AR" b="1" spc="-5" dirty="0" smtClean="0">
                <a:latin typeface="Arial"/>
                <a:cs typeface="Arial"/>
              </a:rPr>
              <a:t>sobre</a:t>
            </a:r>
            <a:r>
              <a:rPr lang="es-AR" b="1" spc="5" dirty="0" smtClean="0">
                <a:latin typeface="Arial"/>
                <a:cs typeface="Arial"/>
              </a:rPr>
              <a:t> </a:t>
            </a:r>
            <a:r>
              <a:rPr lang="es-AR" b="1" dirty="0" smtClean="0">
                <a:latin typeface="Arial"/>
                <a:cs typeface="Arial"/>
              </a:rPr>
              <a:t>el</a:t>
            </a:r>
            <a:r>
              <a:rPr lang="es-AR" b="1" spc="-5" dirty="0" smtClean="0">
                <a:latin typeface="Arial"/>
                <a:cs typeface="Arial"/>
              </a:rPr>
              <a:t> tanque</a:t>
            </a:r>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18</a:t>
            </a:fld>
            <a:endParaRPr lang="es-AR"/>
          </a:p>
        </p:txBody>
      </p:sp>
    </p:spTree>
    <p:extLst>
      <p:ext uri="{BB962C8B-B14F-4D97-AF65-F5344CB8AC3E}">
        <p14:creationId xmlns:p14="http://schemas.microsoft.com/office/powerpoint/2010/main" val="2559458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911225" lvl="3" indent="-899160" algn="just">
              <a:spcBef>
                <a:spcPts val="1315"/>
              </a:spcBef>
              <a:buAutoNum type="arabicPeriod" startAt="3"/>
              <a:tabLst>
                <a:tab pos="911860" algn="l"/>
              </a:tabLst>
            </a:pPr>
            <a:r>
              <a:rPr lang="es-AR" sz="2800" b="1" u="sng" spc="-5" dirty="0" smtClean="0">
                <a:latin typeface="Arial"/>
                <a:cs typeface="Arial"/>
              </a:rPr>
              <a:t>Accesorios</a:t>
            </a:r>
            <a:r>
              <a:rPr lang="es-AR" sz="2800" b="1" u="sng" spc="5" dirty="0" smtClean="0">
                <a:latin typeface="Arial"/>
                <a:cs typeface="Arial"/>
              </a:rPr>
              <a:t> </a:t>
            </a:r>
            <a:r>
              <a:rPr lang="es-AR" sz="2800" b="1" u="sng" spc="-5" dirty="0" smtClean="0">
                <a:latin typeface="Arial"/>
                <a:cs typeface="Arial"/>
              </a:rPr>
              <a:t>para</a:t>
            </a:r>
            <a:r>
              <a:rPr lang="es-AR" sz="2800" b="1" u="sng" spc="-15" dirty="0" smtClean="0">
                <a:latin typeface="Arial"/>
                <a:cs typeface="Arial"/>
              </a:rPr>
              <a:t> </a:t>
            </a:r>
            <a:r>
              <a:rPr lang="es-AR" sz="2800" b="1" u="sng" spc="-5" dirty="0" smtClean="0">
                <a:latin typeface="Arial"/>
                <a:cs typeface="Arial"/>
              </a:rPr>
              <a:t>Desplazamiento</a:t>
            </a:r>
            <a:r>
              <a:rPr lang="es-AR" sz="2800" b="1" u="sng" dirty="0" smtClean="0">
                <a:latin typeface="Arial"/>
                <a:cs typeface="Arial"/>
              </a:rPr>
              <a:t> o</a:t>
            </a:r>
            <a:r>
              <a:rPr lang="es-AR" sz="2800" b="1" u="sng" spc="-15" dirty="0" smtClean="0">
                <a:latin typeface="Arial"/>
                <a:cs typeface="Arial"/>
              </a:rPr>
              <a:t> </a:t>
            </a:r>
            <a:r>
              <a:rPr lang="es-AR" sz="2800" b="1" u="sng" spc="-5" dirty="0" smtClean="0">
                <a:latin typeface="Arial"/>
                <a:cs typeface="Arial"/>
              </a:rPr>
              <a:t>Izado</a:t>
            </a:r>
            <a:endParaRPr lang="es-AR" sz="2800" b="1" u="sng" dirty="0" smtClean="0">
              <a:latin typeface="Arial"/>
              <a:cs typeface="Arial"/>
            </a:endParaRPr>
          </a:p>
          <a:p>
            <a:pPr marL="283845" marR="6985" algn="just">
              <a:spcBef>
                <a:spcPts val="204"/>
              </a:spcBef>
            </a:pPr>
            <a:endParaRPr lang="es-AR" sz="2800" b="1" u="sng" dirty="0" smtClean="0">
              <a:latin typeface="Arial"/>
              <a:cs typeface="Arial"/>
            </a:endParaRPr>
          </a:p>
          <a:p>
            <a:pPr marL="741045" marR="6985" indent="-457200" algn="just">
              <a:spcBef>
                <a:spcPts val="204"/>
              </a:spcBef>
              <a:buFont typeface="Wingdings" panose="05000000000000000000" pitchFamily="2" charset="2"/>
              <a:buChar char="Ø"/>
            </a:pPr>
            <a:r>
              <a:rPr lang="es-AR" sz="2800" b="1" dirty="0" smtClean="0">
                <a:latin typeface="Arial"/>
                <a:cs typeface="Arial"/>
              </a:rPr>
              <a:t>Deberán</a:t>
            </a:r>
            <a:r>
              <a:rPr lang="es-AR" sz="2800" b="1" spc="5" dirty="0" smtClean="0">
                <a:latin typeface="Arial"/>
                <a:cs typeface="Arial"/>
              </a:rPr>
              <a:t> </a:t>
            </a:r>
            <a:r>
              <a:rPr lang="es-AR" sz="2800" b="1" spc="-5" dirty="0" smtClean="0">
                <a:solidFill>
                  <a:srgbClr val="00B050"/>
                </a:solidFill>
                <a:latin typeface="Arial"/>
                <a:cs typeface="Arial"/>
              </a:rPr>
              <a:t>proveerse</a:t>
            </a:r>
            <a:r>
              <a:rPr lang="es-AR" sz="2800" b="1" dirty="0" smtClean="0">
                <a:solidFill>
                  <a:srgbClr val="00B050"/>
                </a:solidFill>
                <a:latin typeface="Arial"/>
                <a:cs typeface="Arial"/>
              </a:rPr>
              <a:t> </a:t>
            </a:r>
            <a:r>
              <a:rPr lang="es-AR" sz="2800" b="1" spc="-5" dirty="0" smtClean="0">
                <a:solidFill>
                  <a:srgbClr val="00B050"/>
                </a:solidFill>
                <a:latin typeface="Arial"/>
                <a:cs typeface="Arial"/>
              </a:rPr>
              <a:t>argollas</a:t>
            </a:r>
            <a:r>
              <a:rPr lang="es-AR" sz="2800" b="1" dirty="0" smtClean="0">
                <a:solidFill>
                  <a:srgbClr val="00B050"/>
                </a:solidFill>
                <a:latin typeface="Arial"/>
                <a:cs typeface="Arial"/>
              </a:rPr>
              <a:t> </a:t>
            </a:r>
            <a:r>
              <a:rPr lang="es-AR" sz="2800" b="1" spc="-5" dirty="0" smtClean="0">
                <a:solidFill>
                  <a:srgbClr val="00B050"/>
                </a:solidFill>
                <a:latin typeface="Arial"/>
                <a:cs typeface="Arial"/>
              </a:rPr>
              <a:t>y/o</a:t>
            </a:r>
            <a:r>
              <a:rPr lang="es-AR" sz="2800" b="1" dirty="0" smtClean="0">
                <a:solidFill>
                  <a:srgbClr val="00B050"/>
                </a:solidFill>
                <a:latin typeface="Arial"/>
                <a:cs typeface="Arial"/>
              </a:rPr>
              <a:t> </a:t>
            </a:r>
            <a:r>
              <a:rPr lang="es-AR" sz="2800" b="1" spc="-5" dirty="0" smtClean="0">
                <a:solidFill>
                  <a:srgbClr val="00B050"/>
                </a:solidFill>
                <a:latin typeface="Arial"/>
                <a:cs typeface="Arial"/>
              </a:rPr>
              <a:t>talones</a:t>
            </a:r>
            <a:r>
              <a:rPr lang="es-AR" sz="2800" b="1" dirty="0" smtClean="0">
                <a:solidFill>
                  <a:srgbClr val="00B050"/>
                </a:solidFill>
                <a:latin typeface="Arial"/>
                <a:cs typeface="Arial"/>
              </a:rPr>
              <a:t> </a:t>
            </a:r>
            <a:r>
              <a:rPr lang="es-AR" sz="2800" b="1" spc="-5" dirty="0" smtClean="0">
                <a:solidFill>
                  <a:srgbClr val="00B050"/>
                </a:solidFill>
                <a:latin typeface="Arial"/>
                <a:cs typeface="Arial"/>
              </a:rPr>
              <a:t>para</a:t>
            </a:r>
            <a:r>
              <a:rPr lang="es-AR" sz="2800" b="1" dirty="0" smtClean="0">
                <a:solidFill>
                  <a:srgbClr val="00B050"/>
                </a:solidFill>
                <a:latin typeface="Arial"/>
                <a:cs typeface="Arial"/>
              </a:rPr>
              <a:t> </a:t>
            </a:r>
            <a:r>
              <a:rPr lang="es-AR" sz="2800" b="1" spc="-5" dirty="0" smtClean="0">
                <a:solidFill>
                  <a:srgbClr val="00B050"/>
                </a:solidFill>
                <a:latin typeface="Arial"/>
                <a:cs typeface="Arial"/>
              </a:rPr>
              <a:t>levantar</a:t>
            </a:r>
            <a:r>
              <a:rPr lang="es-AR" sz="2800" b="1" dirty="0" smtClean="0">
                <a:solidFill>
                  <a:srgbClr val="00B050"/>
                </a:solidFill>
                <a:latin typeface="Arial"/>
                <a:cs typeface="Arial"/>
              </a:rPr>
              <a:t> las</a:t>
            </a:r>
            <a:r>
              <a:rPr lang="es-AR" sz="2800" b="1" spc="5" dirty="0" smtClean="0">
                <a:solidFill>
                  <a:srgbClr val="00B050"/>
                </a:solidFill>
                <a:latin typeface="Arial"/>
                <a:cs typeface="Arial"/>
              </a:rPr>
              <a:t> </a:t>
            </a:r>
            <a:r>
              <a:rPr lang="es-AR" sz="2800" b="1" spc="-5" dirty="0" smtClean="0">
                <a:solidFill>
                  <a:srgbClr val="00B050"/>
                </a:solidFill>
                <a:latin typeface="Arial"/>
                <a:cs typeface="Arial"/>
              </a:rPr>
              <a:t>partes </a:t>
            </a:r>
            <a:r>
              <a:rPr lang="es-AR" sz="2800" b="1" dirty="0" smtClean="0">
                <a:solidFill>
                  <a:srgbClr val="00B050"/>
                </a:solidFill>
                <a:latin typeface="Arial"/>
                <a:cs typeface="Arial"/>
              </a:rPr>
              <a:t> </a:t>
            </a:r>
            <a:r>
              <a:rPr lang="es-AR" sz="2800" b="1" spc="-5" dirty="0" smtClean="0">
                <a:solidFill>
                  <a:srgbClr val="00B050"/>
                </a:solidFill>
                <a:latin typeface="Arial"/>
                <a:cs typeface="Arial"/>
              </a:rPr>
              <a:t>esenciales</a:t>
            </a:r>
            <a:r>
              <a:rPr lang="es-AR" sz="2800" b="1" spc="-80" dirty="0" smtClean="0">
                <a:solidFill>
                  <a:srgbClr val="00B050"/>
                </a:solidFill>
                <a:latin typeface="Arial"/>
                <a:cs typeface="Arial"/>
              </a:rPr>
              <a:t> </a:t>
            </a:r>
            <a:r>
              <a:rPr lang="es-AR" sz="2800" b="1" dirty="0" smtClean="0">
                <a:solidFill>
                  <a:srgbClr val="00B050"/>
                </a:solidFill>
                <a:latin typeface="Arial"/>
                <a:cs typeface="Arial"/>
              </a:rPr>
              <a:t>y</a:t>
            </a:r>
            <a:r>
              <a:rPr lang="es-AR" sz="2800" b="1" spc="-95" dirty="0" smtClean="0">
                <a:solidFill>
                  <a:srgbClr val="00B050"/>
                </a:solidFill>
                <a:latin typeface="Arial"/>
                <a:cs typeface="Arial"/>
              </a:rPr>
              <a:t> </a:t>
            </a:r>
            <a:r>
              <a:rPr lang="es-AR" sz="2800" b="1" dirty="0" smtClean="0">
                <a:solidFill>
                  <a:srgbClr val="00B050"/>
                </a:solidFill>
                <a:latin typeface="Arial"/>
                <a:cs typeface="Arial"/>
              </a:rPr>
              <a:t>para</a:t>
            </a:r>
            <a:r>
              <a:rPr lang="es-AR" sz="2800" b="1" spc="-85" dirty="0" smtClean="0">
                <a:solidFill>
                  <a:srgbClr val="00B050"/>
                </a:solidFill>
                <a:latin typeface="Arial"/>
                <a:cs typeface="Arial"/>
              </a:rPr>
              <a:t> </a:t>
            </a:r>
            <a:r>
              <a:rPr lang="es-AR" sz="2800" b="1" spc="-5" dirty="0" smtClean="0">
                <a:solidFill>
                  <a:srgbClr val="00B050"/>
                </a:solidFill>
                <a:latin typeface="Arial"/>
                <a:cs typeface="Arial"/>
              </a:rPr>
              <a:t>levantar</a:t>
            </a:r>
            <a:r>
              <a:rPr lang="es-AR" sz="2800" b="1" spc="-75" dirty="0" smtClean="0">
                <a:solidFill>
                  <a:srgbClr val="00B050"/>
                </a:solidFill>
                <a:latin typeface="Arial"/>
                <a:cs typeface="Arial"/>
              </a:rPr>
              <a:t> </a:t>
            </a:r>
            <a:r>
              <a:rPr lang="es-AR" sz="2800" b="1" dirty="0" smtClean="0">
                <a:solidFill>
                  <a:srgbClr val="00B050"/>
                </a:solidFill>
                <a:latin typeface="Arial"/>
                <a:cs typeface="Arial"/>
              </a:rPr>
              <a:t>la</a:t>
            </a:r>
            <a:r>
              <a:rPr lang="es-AR" sz="2800" b="1" spc="-80" dirty="0" smtClean="0">
                <a:solidFill>
                  <a:srgbClr val="00B050"/>
                </a:solidFill>
                <a:latin typeface="Arial"/>
                <a:cs typeface="Arial"/>
              </a:rPr>
              <a:t> </a:t>
            </a:r>
            <a:r>
              <a:rPr lang="es-AR" sz="2800" b="1" dirty="0" smtClean="0">
                <a:solidFill>
                  <a:srgbClr val="00B050"/>
                </a:solidFill>
                <a:latin typeface="Arial"/>
                <a:cs typeface="Arial"/>
              </a:rPr>
              <a:t>unidad</a:t>
            </a:r>
            <a:r>
              <a:rPr lang="es-AR" sz="2800" b="1" spc="-100" dirty="0" smtClean="0">
                <a:solidFill>
                  <a:srgbClr val="00B050"/>
                </a:solidFill>
                <a:latin typeface="Arial"/>
                <a:cs typeface="Arial"/>
              </a:rPr>
              <a:t> </a:t>
            </a:r>
            <a:r>
              <a:rPr lang="es-AR" sz="2800" b="1" spc="-5" dirty="0" smtClean="0">
                <a:solidFill>
                  <a:srgbClr val="00B050"/>
                </a:solidFill>
                <a:latin typeface="Arial"/>
                <a:cs typeface="Arial"/>
              </a:rPr>
              <a:t>completa</a:t>
            </a:r>
            <a:r>
              <a:rPr lang="es-AR" sz="2800" b="1" spc="-85" dirty="0" smtClean="0">
                <a:solidFill>
                  <a:srgbClr val="00B050"/>
                </a:solidFill>
                <a:latin typeface="Arial"/>
                <a:cs typeface="Arial"/>
              </a:rPr>
              <a:t> </a:t>
            </a:r>
            <a:r>
              <a:rPr lang="es-AR" sz="2800" b="1" dirty="0" smtClean="0">
                <a:solidFill>
                  <a:srgbClr val="00B050"/>
                </a:solidFill>
                <a:latin typeface="Arial"/>
                <a:cs typeface="Arial"/>
              </a:rPr>
              <a:t>llena</a:t>
            </a:r>
            <a:r>
              <a:rPr lang="es-AR" sz="2800" b="1" spc="-80" dirty="0" smtClean="0">
                <a:solidFill>
                  <a:srgbClr val="00B050"/>
                </a:solidFill>
                <a:latin typeface="Arial"/>
                <a:cs typeface="Arial"/>
              </a:rPr>
              <a:t> </a:t>
            </a:r>
            <a:r>
              <a:rPr lang="es-AR" sz="2800" b="1" dirty="0" smtClean="0">
                <a:solidFill>
                  <a:srgbClr val="00B050"/>
                </a:solidFill>
                <a:latin typeface="Arial"/>
                <a:cs typeface="Arial"/>
              </a:rPr>
              <a:t>de</a:t>
            </a:r>
            <a:r>
              <a:rPr lang="es-AR" sz="2800" b="1" spc="-85" dirty="0" smtClean="0">
                <a:solidFill>
                  <a:srgbClr val="00B050"/>
                </a:solidFill>
                <a:latin typeface="Arial"/>
                <a:cs typeface="Arial"/>
              </a:rPr>
              <a:t> </a:t>
            </a:r>
            <a:r>
              <a:rPr lang="es-AR" sz="2800" b="1" spc="-5" dirty="0" smtClean="0">
                <a:solidFill>
                  <a:srgbClr val="00B050"/>
                </a:solidFill>
                <a:latin typeface="Arial"/>
                <a:cs typeface="Arial"/>
              </a:rPr>
              <a:t>ac</a:t>
            </a:r>
            <a:r>
              <a:rPr lang="es-AR" sz="2800" b="1" spc="-5" dirty="0" smtClean="0">
                <a:latin typeface="Arial"/>
                <a:cs typeface="Arial"/>
              </a:rPr>
              <a:t>eite.</a:t>
            </a:r>
            <a:r>
              <a:rPr lang="es-AR" sz="2800" b="1" spc="-75" dirty="0" smtClean="0">
                <a:latin typeface="Arial"/>
                <a:cs typeface="Arial"/>
              </a:rPr>
              <a:t> </a:t>
            </a:r>
            <a:r>
              <a:rPr lang="es-AR" sz="2800" b="1" spc="-10" dirty="0" smtClean="0">
                <a:latin typeface="Arial"/>
                <a:cs typeface="Arial"/>
              </a:rPr>
              <a:t>Se</a:t>
            </a:r>
            <a:r>
              <a:rPr lang="es-AR" sz="2800" b="1" spc="-85" dirty="0" smtClean="0">
                <a:latin typeface="Arial"/>
                <a:cs typeface="Arial"/>
              </a:rPr>
              <a:t> </a:t>
            </a:r>
            <a:r>
              <a:rPr lang="es-AR" sz="2800" b="1" spc="-5" dirty="0" smtClean="0">
                <a:latin typeface="Arial"/>
                <a:cs typeface="Arial"/>
              </a:rPr>
              <a:t>deberán </a:t>
            </a:r>
            <a:r>
              <a:rPr lang="es-AR" sz="2800" b="1" spc="-375" dirty="0" smtClean="0">
                <a:latin typeface="Arial"/>
                <a:cs typeface="Arial"/>
              </a:rPr>
              <a:t> </a:t>
            </a:r>
            <a:r>
              <a:rPr lang="es-AR" sz="2800" b="1" dirty="0" smtClean="0">
                <a:latin typeface="Arial"/>
                <a:cs typeface="Arial"/>
              </a:rPr>
              <a:t>realizar </a:t>
            </a:r>
            <a:r>
              <a:rPr lang="es-AR" sz="2800" b="1" spc="-5" dirty="0" smtClean="0">
                <a:latin typeface="Arial"/>
                <a:cs typeface="Arial"/>
              </a:rPr>
              <a:t>pruebas </a:t>
            </a:r>
            <a:r>
              <a:rPr lang="es-AR" sz="2800" b="1" spc="-10" dirty="0" smtClean="0">
                <a:latin typeface="Arial"/>
                <a:cs typeface="Arial"/>
              </a:rPr>
              <a:t>no </a:t>
            </a:r>
            <a:r>
              <a:rPr lang="es-AR" sz="2800" b="1" spc="-5" dirty="0" smtClean="0">
                <a:latin typeface="Arial"/>
                <a:cs typeface="Arial"/>
              </a:rPr>
              <a:t>destructivas sobre todos los elementos utilizados </a:t>
            </a:r>
            <a:r>
              <a:rPr lang="es-AR" sz="2800" b="1" dirty="0" smtClean="0">
                <a:latin typeface="Arial"/>
                <a:cs typeface="Arial"/>
              </a:rPr>
              <a:t> para</a:t>
            </a:r>
            <a:r>
              <a:rPr lang="es-AR" sz="2800" b="1" spc="-5" dirty="0" smtClean="0">
                <a:latin typeface="Arial"/>
                <a:cs typeface="Arial"/>
              </a:rPr>
              <a:t> levantar</a:t>
            </a:r>
            <a:r>
              <a:rPr lang="es-AR" sz="2800" b="1" spc="-10" dirty="0" smtClean="0">
                <a:latin typeface="Arial"/>
                <a:cs typeface="Arial"/>
              </a:rPr>
              <a:t> </a:t>
            </a:r>
            <a:r>
              <a:rPr lang="es-AR" sz="2800" b="1" dirty="0" smtClean="0">
                <a:latin typeface="Arial"/>
                <a:cs typeface="Arial"/>
              </a:rPr>
              <a:t>el</a:t>
            </a:r>
            <a:r>
              <a:rPr lang="es-AR" sz="2800" b="1" spc="5" dirty="0" smtClean="0">
                <a:latin typeface="Arial"/>
                <a:cs typeface="Arial"/>
              </a:rPr>
              <a:t> </a:t>
            </a:r>
            <a:r>
              <a:rPr lang="es-AR" sz="2800" b="1" spc="-5" dirty="0" smtClean="0">
                <a:latin typeface="Arial"/>
                <a:cs typeface="Arial"/>
              </a:rPr>
              <a:t>equipo.</a:t>
            </a:r>
            <a:endParaRPr lang="es-AR" sz="2800" b="1" dirty="0" smtClean="0">
              <a:latin typeface="Arial"/>
              <a:cs typeface="Arial"/>
            </a:endParaRPr>
          </a:p>
          <a:p>
            <a:pPr algn="just">
              <a:spcBef>
                <a:spcPts val="55"/>
              </a:spcBef>
            </a:pPr>
            <a:endParaRPr lang="es-AR" sz="2800" b="1" dirty="0" smtClean="0">
              <a:latin typeface="Arial"/>
              <a:cs typeface="Arial"/>
            </a:endParaRPr>
          </a:p>
          <a:p>
            <a:pPr marL="911225" lvl="3" indent="-899160" algn="just">
              <a:buAutoNum type="arabicPeriod" startAt="4"/>
              <a:tabLst>
                <a:tab pos="911860" algn="l"/>
              </a:tabLst>
            </a:pPr>
            <a:r>
              <a:rPr lang="es-AR" sz="2800" b="1" u="sng" spc="-5" dirty="0" smtClean="0">
                <a:latin typeface="Arial"/>
                <a:cs typeface="Arial"/>
              </a:rPr>
              <a:t>Anclaje</a:t>
            </a:r>
            <a:r>
              <a:rPr lang="es-AR" sz="2800" b="1" u="sng" spc="-10" dirty="0" smtClean="0">
                <a:latin typeface="Arial"/>
                <a:cs typeface="Arial"/>
              </a:rPr>
              <a:t> </a:t>
            </a:r>
            <a:r>
              <a:rPr lang="es-AR" sz="2800" b="1" u="sng" spc="-5" dirty="0" smtClean="0">
                <a:latin typeface="Arial"/>
                <a:cs typeface="Arial"/>
              </a:rPr>
              <a:t>Antisísmico</a:t>
            </a:r>
            <a:endParaRPr lang="es-AR" sz="2800" b="1" u="sng" dirty="0" smtClean="0">
              <a:latin typeface="Arial"/>
              <a:cs typeface="Arial"/>
            </a:endParaRPr>
          </a:p>
          <a:p>
            <a:pPr lvl="3" algn="just">
              <a:spcBef>
                <a:spcPts val="50"/>
              </a:spcBef>
              <a:buFont typeface="Arial"/>
              <a:buAutoNum type="arabicPeriod" startAt="4"/>
            </a:pPr>
            <a:endParaRPr lang="es-AR" sz="2800" b="1" dirty="0" smtClean="0">
              <a:latin typeface="Arial"/>
              <a:cs typeface="Arial"/>
            </a:endParaRPr>
          </a:p>
          <a:p>
            <a:pPr marL="911225" lvl="3" indent="-899160" algn="just">
              <a:buAutoNum type="arabicPeriod" startAt="4"/>
              <a:tabLst>
                <a:tab pos="911860" algn="l"/>
              </a:tabLst>
            </a:pPr>
            <a:r>
              <a:rPr lang="es-AR" sz="2800" b="1" u="sng" spc="-5" dirty="0" smtClean="0">
                <a:latin typeface="Arial"/>
                <a:cs typeface="Arial"/>
              </a:rPr>
              <a:t>Conexiones</a:t>
            </a:r>
            <a:r>
              <a:rPr lang="es-AR" sz="2800" b="1" u="sng" spc="-15" dirty="0" smtClean="0">
                <a:latin typeface="Arial"/>
                <a:cs typeface="Arial"/>
              </a:rPr>
              <a:t> </a:t>
            </a:r>
            <a:r>
              <a:rPr lang="es-AR" sz="2800" b="1" u="sng" dirty="0" smtClean="0">
                <a:latin typeface="Arial"/>
                <a:cs typeface="Arial"/>
              </a:rPr>
              <a:t>a</a:t>
            </a:r>
            <a:r>
              <a:rPr lang="es-AR" sz="2800" b="1" u="sng" spc="-5" dirty="0" smtClean="0">
                <a:latin typeface="Arial"/>
                <a:cs typeface="Arial"/>
              </a:rPr>
              <a:t> Tierra </a:t>
            </a:r>
            <a:r>
              <a:rPr lang="es-AR" sz="2800" b="1" u="sng" spc="-10" dirty="0" smtClean="0">
                <a:latin typeface="Arial"/>
                <a:cs typeface="Arial"/>
              </a:rPr>
              <a:t>del</a:t>
            </a:r>
            <a:r>
              <a:rPr lang="es-AR" sz="2800" b="1" u="sng" spc="-5" dirty="0" smtClean="0">
                <a:latin typeface="Arial"/>
                <a:cs typeface="Arial"/>
              </a:rPr>
              <a:t> Equipo</a:t>
            </a:r>
          </a:p>
          <a:p>
            <a:pPr marL="911225" lvl="3" indent="-899160" algn="just">
              <a:buAutoNum type="arabicPeriod" startAt="4"/>
              <a:tabLst>
                <a:tab pos="911860" algn="l"/>
              </a:tabLst>
            </a:pPr>
            <a:endParaRPr lang="es-AR" sz="2800" b="1" dirty="0" smtClean="0">
              <a:latin typeface="Arial"/>
              <a:cs typeface="Arial"/>
            </a:endParaRPr>
          </a:p>
          <a:p>
            <a:pPr marL="741045" marR="184150" indent="-457200" algn="just">
              <a:spcBef>
                <a:spcPts val="200"/>
              </a:spcBef>
              <a:buFont typeface="Wingdings" panose="05000000000000000000" pitchFamily="2" charset="2"/>
              <a:buChar char="Ø"/>
            </a:pPr>
            <a:r>
              <a:rPr lang="es-AR" sz="2800" b="1" dirty="0" smtClean="0">
                <a:latin typeface="Arial"/>
                <a:cs typeface="Arial"/>
              </a:rPr>
              <a:t>Se</a:t>
            </a:r>
            <a:r>
              <a:rPr lang="es-AR" sz="2800" b="1" spc="-80" dirty="0" smtClean="0">
                <a:latin typeface="Arial"/>
                <a:cs typeface="Arial"/>
              </a:rPr>
              <a:t> </a:t>
            </a:r>
            <a:r>
              <a:rPr lang="es-AR" sz="2800" b="1" dirty="0" smtClean="0">
                <a:latin typeface="Arial"/>
                <a:cs typeface="Arial"/>
              </a:rPr>
              <a:t>deberá</a:t>
            </a:r>
            <a:r>
              <a:rPr lang="es-AR" sz="2800" b="1" spc="-90" dirty="0" smtClean="0">
                <a:latin typeface="Arial"/>
                <a:cs typeface="Arial"/>
              </a:rPr>
              <a:t> </a:t>
            </a:r>
            <a:r>
              <a:rPr lang="es-AR" sz="2800" b="1" spc="-5" dirty="0" smtClean="0">
                <a:solidFill>
                  <a:srgbClr val="00B050"/>
                </a:solidFill>
                <a:latin typeface="Arial"/>
                <a:cs typeface="Arial"/>
              </a:rPr>
              <a:t>proveer</a:t>
            </a:r>
            <a:r>
              <a:rPr lang="es-AR" sz="2800" b="1" spc="-75" dirty="0" smtClean="0">
                <a:solidFill>
                  <a:srgbClr val="00B050"/>
                </a:solidFill>
                <a:latin typeface="Arial"/>
                <a:cs typeface="Arial"/>
              </a:rPr>
              <a:t> </a:t>
            </a:r>
            <a:r>
              <a:rPr lang="es-AR" sz="2800" b="1" dirty="0" smtClean="0">
                <a:solidFill>
                  <a:srgbClr val="00B050"/>
                </a:solidFill>
                <a:latin typeface="Arial"/>
                <a:cs typeface="Arial"/>
              </a:rPr>
              <a:t>una</a:t>
            </a:r>
            <a:r>
              <a:rPr lang="es-AR" sz="2800" b="1" spc="-80" dirty="0" smtClean="0">
                <a:solidFill>
                  <a:srgbClr val="00B050"/>
                </a:solidFill>
                <a:latin typeface="Arial"/>
                <a:cs typeface="Arial"/>
              </a:rPr>
              <a:t> </a:t>
            </a:r>
            <a:r>
              <a:rPr lang="es-AR" sz="2800" b="1" dirty="0" smtClean="0">
                <a:solidFill>
                  <a:srgbClr val="00B050"/>
                </a:solidFill>
                <a:latin typeface="Arial"/>
                <a:cs typeface="Arial"/>
              </a:rPr>
              <a:t>(1)</a:t>
            </a:r>
            <a:r>
              <a:rPr lang="es-AR" sz="2800" b="1" spc="-85" dirty="0" smtClean="0">
                <a:solidFill>
                  <a:srgbClr val="00B050"/>
                </a:solidFill>
                <a:latin typeface="Arial"/>
                <a:cs typeface="Arial"/>
              </a:rPr>
              <a:t> </a:t>
            </a:r>
            <a:r>
              <a:rPr lang="es-AR" sz="2800" b="1" spc="-5" dirty="0" smtClean="0">
                <a:solidFill>
                  <a:srgbClr val="00B050"/>
                </a:solidFill>
                <a:latin typeface="Arial"/>
                <a:cs typeface="Arial"/>
              </a:rPr>
              <a:t>toma</a:t>
            </a:r>
            <a:r>
              <a:rPr lang="es-AR" sz="2800" b="1" spc="-75" dirty="0" smtClean="0">
                <a:solidFill>
                  <a:srgbClr val="00B050"/>
                </a:solidFill>
                <a:latin typeface="Arial"/>
                <a:cs typeface="Arial"/>
              </a:rPr>
              <a:t> </a:t>
            </a:r>
            <a:r>
              <a:rPr lang="es-AR" sz="2800" b="1" spc="-5" dirty="0" smtClean="0">
                <a:solidFill>
                  <a:srgbClr val="00B050"/>
                </a:solidFill>
                <a:latin typeface="Arial"/>
                <a:cs typeface="Arial"/>
              </a:rPr>
              <a:t>para</a:t>
            </a:r>
            <a:r>
              <a:rPr lang="es-AR" sz="2800" b="1" spc="-80" dirty="0" smtClean="0">
                <a:solidFill>
                  <a:srgbClr val="00B050"/>
                </a:solidFill>
                <a:latin typeface="Arial"/>
                <a:cs typeface="Arial"/>
              </a:rPr>
              <a:t> </a:t>
            </a:r>
            <a:r>
              <a:rPr lang="es-AR" sz="2800" b="1" spc="-10" dirty="0" smtClean="0">
                <a:solidFill>
                  <a:srgbClr val="00B050"/>
                </a:solidFill>
                <a:latin typeface="Arial"/>
                <a:cs typeface="Arial"/>
              </a:rPr>
              <a:t>la</a:t>
            </a:r>
            <a:r>
              <a:rPr lang="es-AR" sz="2800" b="1" spc="-75" dirty="0" smtClean="0">
                <a:solidFill>
                  <a:srgbClr val="00B050"/>
                </a:solidFill>
                <a:latin typeface="Arial"/>
                <a:cs typeface="Arial"/>
              </a:rPr>
              <a:t> </a:t>
            </a:r>
            <a:r>
              <a:rPr lang="es-AR" sz="2800" b="1" dirty="0" smtClean="0">
                <a:solidFill>
                  <a:srgbClr val="00B050"/>
                </a:solidFill>
                <a:latin typeface="Arial"/>
                <a:cs typeface="Arial"/>
              </a:rPr>
              <a:t>puesta</a:t>
            </a:r>
            <a:r>
              <a:rPr lang="es-AR" sz="2800" b="1" spc="-75" dirty="0" smtClean="0">
                <a:solidFill>
                  <a:srgbClr val="00B050"/>
                </a:solidFill>
                <a:latin typeface="Arial"/>
                <a:cs typeface="Arial"/>
              </a:rPr>
              <a:t> </a:t>
            </a:r>
            <a:r>
              <a:rPr lang="es-AR" sz="2800" b="1" dirty="0" smtClean="0">
                <a:solidFill>
                  <a:srgbClr val="00B050"/>
                </a:solidFill>
                <a:latin typeface="Arial"/>
                <a:cs typeface="Arial"/>
              </a:rPr>
              <a:t>a</a:t>
            </a:r>
            <a:r>
              <a:rPr lang="es-AR" sz="2800" b="1" spc="-90" dirty="0" smtClean="0">
                <a:solidFill>
                  <a:srgbClr val="00B050"/>
                </a:solidFill>
                <a:latin typeface="Arial"/>
                <a:cs typeface="Arial"/>
              </a:rPr>
              <a:t> </a:t>
            </a:r>
            <a:r>
              <a:rPr lang="es-AR" sz="2800" b="1" spc="-5" dirty="0" smtClean="0">
                <a:solidFill>
                  <a:srgbClr val="00B050"/>
                </a:solidFill>
                <a:latin typeface="Arial"/>
                <a:cs typeface="Arial"/>
              </a:rPr>
              <a:t>tierra</a:t>
            </a:r>
            <a:r>
              <a:rPr lang="es-AR" sz="2800" b="1" spc="-5" dirty="0" smtClean="0">
                <a:latin typeface="Arial"/>
                <a:cs typeface="Arial"/>
              </a:rPr>
              <a:t>.</a:t>
            </a:r>
            <a:r>
              <a:rPr lang="es-AR" sz="2800" b="1" spc="-70" dirty="0" smtClean="0">
                <a:latin typeface="Arial"/>
                <a:cs typeface="Arial"/>
              </a:rPr>
              <a:t> </a:t>
            </a:r>
            <a:r>
              <a:rPr lang="es-AR" sz="2800" b="1" dirty="0" smtClean="0">
                <a:latin typeface="Arial"/>
                <a:cs typeface="Arial"/>
              </a:rPr>
              <a:t>La</a:t>
            </a:r>
            <a:r>
              <a:rPr lang="es-AR" sz="2800" b="1" spc="-85" dirty="0" smtClean="0">
                <a:latin typeface="Arial"/>
                <a:cs typeface="Arial"/>
              </a:rPr>
              <a:t> </a:t>
            </a:r>
            <a:r>
              <a:rPr lang="es-AR" sz="2800" b="1" spc="-5" dirty="0" smtClean="0">
                <a:latin typeface="Arial"/>
                <a:cs typeface="Arial"/>
              </a:rPr>
              <a:t>toma</a:t>
            </a:r>
            <a:r>
              <a:rPr lang="es-AR" sz="2800" b="1" spc="-80" dirty="0" smtClean="0">
                <a:latin typeface="Arial"/>
                <a:cs typeface="Arial"/>
              </a:rPr>
              <a:t> </a:t>
            </a:r>
            <a:r>
              <a:rPr lang="es-AR" sz="2800" b="1" spc="-5" dirty="0" smtClean="0">
                <a:latin typeface="Arial"/>
                <a:cs typeface="Arial"/>
              </a:rPr>
              <a:t>deberá </a:t>
            </a:r>
            <a:r>
              <a:rPr lang="es-AR" sz="2800" b="1" spc="-375" dirty="0" smtClean="0">
                <a:latin typeface="Arial"/>
                <a:cs typeface="Arial"/>
              </a:rPr>
              <a:t> </a:t>
            </a:r>
            <a:r>
              <a:rPr lang="es-AR" sz="2800" b="1" spc="-5" dirty="0" smtClean="0">
                <a:latin typeface="Arial"/>
                <a:cs typeface="Arial"/>
              </a:rPr>
              <a:t>suministrarse</a:t>
            </a:r>
            <a:r>
              <a:rPr lang="es-AR" sz="2800" b="1" spc="-75" dirty="0" smtClean="0">
                <a:latin typeface="Arial"/>
                <a:cs typeface="Arial"/>
              </a:rPr>
              <a:t> </a:t>
            </a:r>
            <a:r>
              <a:rPr lang="es-AR" sz="2800" b="1" dirty="0" smtClean="0">
                <a:latin typeface="Arial"/>
                <a:cs typeface="Arial"/>
              </a:rPr>
              <a:t>con</a:t>
            </a:r>
            <a:r>
              <a:rPr lang="es-AR" sz="2800" b="1" spc="-75" dirty="0" smtClean="0">
                <a:latin typeface="Arial"/>
                <a:cs typeface="Arial"/>
              </a:rPr>
              <a:t> </a:t>
            </a:r>
            <a:r>
              <a:rPr lang="es-AR" sz="2800" b="1" spc="-5" dirty="0" smtClean="0">
                <a:latin typeface="Arial"/>
                <a:cs typeface="Arial"/>
              </a:rPr>
              <a:t>conectores</a:t>
            </a:r>
            <a:r>
              <a:rPr lang="es-AR" sz="2800" b="1" spc="-55" dirty="0" smtClean="0">
                <a:latin typeface="Arial"/>
                <a:cs typeface="Arial"/>
              </a:rPr>
              <a:t> </a:t>
            </a:r>
            <a:r>
              <a:rPr lang="es-AR" sz="2800" b="1" dirty="0" smtClean="0">
                <a:latin typeface="Arial"/>
                <a:cs typeface="Arial"/>
              </a:rPr>
              <a:t>de</a:t>
            </a:r>
            <a:r>
              <a:rPr lang="es-AR" sz="2800" b="1" spc="-60" dirty="0" smtClean="0">
                <a:latin typeface="Arial"/>
                <a:cs typeface="Arial"/>
              </a:rPr>
              <a:t> </a:t>
            </a:r>
            <a:r>
              <a:rPr lang="es-AR" sz="2800" b="1" spc="-5" dirty="0" smtClean="0">
                <a:latin typeface="Arial"/>
                <a:cs typeface="Arial"/>
              </a:rPr>
              <a:t>tipo</a:t>
            </a:r>
            <a:r>
              <a:rPr lang="es-AR" sz="2800" b="1" spc="-65" dirty="0" smtClean="0">
                <a:latin typeface="Arial"/>
                <a:cs typeface="Arial"/>
              </a:rPr>
              <a:t> </a:t>
            </a:r>
            <a:r>
              <a:rPr lang="es-AR" sz="2800" b="1" dirty="0" smtClean="0">
                <a:latin typeface="Arial"/>
                <a:cs typeface="Arial"/>
              </a:rPr>
              <a:t>apernado,</a:t>
            </a:r>
            <a:r>
              <a:rPr lang="es-AR" sz="2800" b="1" spc="-60" dirty="0" smtClean="0">
                <a:latin typeface="Arial"/>
                <a:cs typeface="Arial"/>
              </a:rPr>
              <a:t> </a:t>
            </a:r>
            <a:r>
              <a:rPr lang="es-AR" sz="2800" b="1" spc="-5" dirty="0" smtClean="0">
                <a:latin typeface="Arial"/>
                <a:cs typeface="Arial"/>
              </a:rPr>
              <a:t>para</a:t>
            </a:r>
            <a:r>
              <a:rPr lang="es-AR" sz="2800" b="1" spc="-60" dirty="0" smtClean="0">
                <a:latin typeface="Arial"/>
                <a:cs typeface="Arial"/>
              </a:rPr>
              <a:t> </a:t>
            </a:r>
            <a:r>
              <a:rPr lang="es-AR" sz="2800" b="1" spc="-5" dirty="0" smtClean="0">
                <a:latin typeface="Arial"/>
                <a:cs typeface="Arial"/>
              </a:rPr>
              <a:t>acoplar</a:t>
            </a:r>
            <a:r>
              <a:rPr lang="es-AR" sz="2800" b="1" spc="-60" dirty="0" smtClean="0">
                <a:latin typeface="Arial"/>
                <a:cs typeface="Arial"/>
              </a:rPr>
              <a:t> </a:t>
            </a:r>
            <a:r>
              <a:rPr lang="es-AR" sz="2800" b="1" spc="-5" dirty="0" smtClean="0">
                <a:latin typeface="Arial"/>
                <a:cs typeface="Arial"/>
              </a:rPr>
              <a:t>cables</a:t>
            </a:r>
            <a:r>
              <a:rPr lang="es-AR" sz="2800" b="1" spc="-50" dirty="0" smtClean="0">
                <a:latin typeface="Arial"/>
                <a:cs typeface="Arial"/>
              </a:rPr>
              <a:t> </a:t>
            </a:r>
            <a:r>
              <a:rPr lang="es-AR" sz="2800" b="1" dirty="0" smtClean="0">
                <a:latin typeface="Arial"/>
                <a:cs typeface="Arial"/>
              </a:rPr>
              <a:t>de </a:t>
            </a:r>
            <a:r>
              <a:rPr lang="es-AR" sz="2800" b="1" spc="-380" dirty="0" smtClean="0">
                <a:latin typeface="Arial"/>
                <a:cs typeface="Arial"/>
              </a:rPr>
              <a:t> </a:t>
            </a:r>
            <a:r>
              <a:rPr lang="es-AR" sz="2800" b="1" dirty="0" smtClean="0">
                <a:latin typeface="Arial"/>
                <a:cs typeface="Arial"/>
              </a:rPr>
              <a:t>tierra</a:t>
            </a:r>
            <a:r>
              <a:rPr lang="es-AR" sz="2800" b="1" spc="-15" dirty="0" smtClean="0">
                <a:latin typeface="Arial"/>
                <a:cs typeface="Arial"/>
              </a:rPr>
              <a:t> </a:t>
            </a:r>
            <a:r>
              <a:rPr lang="es-AR" sz="2800" b="1" dirty="0" smtClean="0">
                <a:latin typeface="Arial"/>
                <a:cs typeface="Arial"/>
              </a:rPr>
              <a:t>de</a:t>
            </a:r>
            <a:r>
              <a:rPr lang="es-AR" sz="2800" b="1" spc="-10" dirty="0" smtClean="0">
                <a:latin typeface="Arial"/>
                <a:cs typeface="Arial"/>
              </a:rPr>
              <a:t> </a:t>
            </a:r>
            <a:r>
              <a:rPr lang="es-AR" sz="2800" b="1" spc="-5" dirty="0" smtClean="0">
                <a:latin typeface="Arial"/>
                <a:cs typeface="Arial"/>
              </a:rPr>
              <a:t>cobre</a:t>
            </a:r>
            <a:r>
              <a:rPr lang="es-AR" sz="2800" b="1" spc="5" dirty="0" smtClean="0">
                <a:latin typeface="Arial"/>
                <a:cs typeface="Arial"/>
              </a:rPr>
              <a:t> </a:t>
            </a:r>
            <a:r>
              <a:rPr lang="es-AR" sz="2800" b="1" spc="-10" dirty="0" smtClean="0">
                <a:latin typeface="Arial"/>
                <a:cs typeface="Arial"/>
              </a:rPr>
              <a:t>de</a:t>
            </a:r>
            <a:r>
              <a:rPr lang="es-AR" sz="2800" b="1" spc="5" dirty="0" smtClean="0">
                <a:latin typeface="Arial"/>
                <a:cs typeface="Arial"/>
              </a:rPr>
              <a:t> </a:t>
            </a:r>
            <a:r>
              <a:rPr lang="es-AR" sz="2800" b="1" spc="-5" dirty="0" smtClean="0">
                <a:latin typeface="Arial"/>
                <a:cs typeface="Arial"/>
              </a:rPr>
              <a:t>hasta</a:t>
            </a:r>
            <a:r>
              <a:rPr lang="es-AR" sz="2800" b="1" spc="-10" dirty="0" smtClean="0">
                <a:latin typeface="Arial"/>
                <a:cs typeface="Arial"/>
              </a:rPr>
              <a:t> </a:t>
            </a:r>
            <a:r>
              <a:rPr lang="es-AR" sz="2800" b="1" dirty="0" smtClean="0">
                <a:latin typeface="Arial"/>
                <a:cs typeface="Arial"/>
              </a:rPr>
              <a:t>250</a:t>
            </a:r>
            <a:r>
              <a:rPr lang="es-AR" sz="2800" b="1" spc="-10" dirty="0" smtClean="0">
                <a:latin typeface="Arial"/>
                <a:cs typeface="Arial"/>
              </a:rPr>
              <a:t> </a:t>
            </a:r>
            <a:r>
              <a:rPr lang="es-AR" sz="2800" b="1" spc="-5" dirty="0" smtClean="0">
                <a:latin typeface="Arial"/>
                <a:cs typeface="Arial"/>
              </a:rPr>
              <a:t>MCM.</a:t>
            </a:r>
          </a:p>
          <a:p>
            <a:pPr marL="741045" marR="184150" indent="-457200" algn="just">
              <a:spcBef>
                <a:spcPts val="200"/>
              </a:spcBef>
              <a:buFont typeface="Wingdings" panose="05000000000000000000" pitchFamily="2" charset="2"/>
              <a:buChar char="Ø"/>
            </a:pPr>
            <a:endParaRPr lang="es-AR" sz="2800" b="1" dirty="0" smtClean="0">
              <a:latin typeface="Arial"/>
              <a:cs typeface="Arial"/>
            </a:endParaRPr>
          </a:p>
          <a:p>
            <a:pPr marL="741045" marR="135890" indent="-457200" algn="just">
              <a:spcBef>
                <a:spcPts val="815"/>
              </a:spcBef>
              <a:buFont typeface="Wingdings" panose="05000000000000000000" pitchFamily="2" charset="2"/>
              <a:buChar char="Ø"/>
            </a:pPr>
            <a:r>
              <a:rPr lang="es-AR" sz="2800" b="1" dirty="0" smtClean="0">
                <a:latin typeface="Arial"/>
                <a:cs typeface="Arial"/>
              </a:rPr>
              <a:t>Se</a:t>
            </a:r>
            <a:r>
              <a:rPr lang="es-AR" sz="2800" b="1" spc="-50" dirty="0" smtClean="0">
                <a:latin typeface="Arial"/>
                <a:cs typeface="Arial"/>
              </a:rPr>
              <a:t> </a:t>
            </a:r>
            <a:r>
              <a:rPr lang="es-AR" sz="2800" b="1" spc="-5" dirty="0" smtClean="0">
                <a:latin typeface="Arial"/>
                <a:cs typeface="Arial"/>
              </a:rPr>
              <a:t>deberán</a:t>
            </a:r>
            <a:r>
              <a:rPr lang="es-AR" sz="2800" b="1" spc="-60" dirty="0" smtClean="0">
                <a:latin typeface="Arial"/>
                <a:cs typeface="Arial"/>
              </a:rPr>
              <a:t> </a:t>
            </a:r>
            <a:r>
              <a:rPr lang="es-AR" sz="2800" b="1" spc="-5" dirty="0" smtClean="0">
                <a:solidFill>
                  <a:srgbClr val="00B050"/>
                </a:solidFill>
                <a:latin typeface="Arial"/>
                <a:cs typeface="Arial"/>
              </a:rPr>
              <a:t>suministrar</a:t>
            </a:r>
            <a:r>
              <a:rPr lang="es-AR" sz="2800" b="1" spc="-60" dirty="0" smtClean="0">
                <a:solidFill>
                  <a:srgbClr val="00B050"/>
                </a:solidFill>
                <a:latin typeface="Arial"/>
                <a:cs typeface="Arial"/>
              </a:rPr>
              <a:t> </a:t>
            </a:r>
            <a:r>
              <a:rPr lang="es-AR" sz="2800" b="1" spc="-5" dirty="0" smtClean="0">
                <a:solidFill>
                  <a:srgbClr val="00B050"/>
                </a:solidFill>
                <a:latin typeface="Arial"/>
                <a:cs typeface="Arial"/>
              </a:rPr>
              <a:t>transformadores</a:t>
            </a:r>
            <a:r>
              <a:rPr lang="es-AR" sz="2800" b="1" spc="-40" dirty="0" smtClean="0">
                <a:solidFill>
                  <a:srgbClr val="00B050"/>
                </a:solidFill>
                <a:latin typeface="Arial"/>
                <a:cs typeface="Arial"/>
              </a:rPr>
              <a:t> </a:t>
            </a:r>
            <a:r>
              <a:rPr lang="es-AR" sz="2800" b="1" spc="-10" dirty="0" smtClean="0">
                <a:solidFill>
                  <a:srgbClr val="00B050"/>
                </a:solidFill>
                <a:latin typeface="Arial"/>
                <a:cs typeface="Arial"/>
              </a:rPr>
              <a:t>de</a:t>
            </a:r>
            <a:r>
              <a:rPr lang="es-AR" sz="2800" b="1" spc="-65" dirty="0" smtClean="0">
                <a:solidFill>
                  <a:srgbClr val="00B050"/>
                </a:solidFill>
                <a:latin typeface="Arial"/>
                <a:cs typeface="Arial"/>
              </a:rPr>
              <a:t> </a:t>
            </a:r>
            <a:r>
              <a:rPr lang="es-AR" sz="2800" b="1" dirty="0" smtClean="0">
                <a:solidFill>
                  <a:srgbClr val="00B050"/>
                </a:solidFill>
                <a:latin typeface="Arial"/>
                <a:cs typeface="Arial"/>
              </a:rPr>
              <a:t>corriente</a:t>
            </a:r>
            <a:r>
              <a:rPr lang="es-AR" sz="2800" b="1" spc="-60" dirty="0" smtClean="0">
                <a:solidFill>
                  <a:srgbClr val="00B050"/>
                </a:solidFill>
                <a:latin typeface="Arial"/>
                <a:cs typeface="Arial"/>
              </a:rPr>
              <a:t> </a:t>
            </a:r>
            <a:r>
              <a:rPr lang="es-AR" sz="2800" b="1" dirty="0" smtClean="0">
                <a:solidFill>
                  <a:srgbClr val="00B050"/>
                </a:solidFill>
                <a:latin typeface="Arial"/>
                <a:cs typeface="Arial"/>
              </a:rPr>
              <a:t>para</a:t>
            </a:r>
            <a:r>
              <a:rPr lang="es-AR" sz="2800" b="1" spc="-60" dirty="0" smtClean="0">
                <a:solidFill>
                  <a:srgbClr val="00B050"/>
                </a:solidFill>
                <a:latin typeface="Arial"/>
                <a:cs typeface="Arial"/>
              </a:rPr>
              <a:t> </a:t>
            </a:r>
            <a:r>
              <a:rPr lang="es-AR" sz="2800" b="1" spc="-10" dirty="0" smtClean="0">
                <a:solidFill>
                  <a:srgbClr val="00B050"/>
                </a:solidFill>
                <a:latin typeface="Arial"/>
                <a:cs typeface="Arial"/>
              </a:rPr>
              <a:t>la</a:t>
            </a:r>
            <a:r>
              <a:rPr lang="es-AR" sz="2800" b="1" spc="-50" dirty="0" smtClean="0">
                <a:solidFill>
                  <a:srgbClr val="00B050"/>
                </a:solidFill>
                <a:latin typeface="Arial"/>
                <a:cs typeface="Arial"/>
              </a:rPr>
              <a:t> </a:t>
            </a:r>
            <a:r>
              <a:rPr lang="es-AR" sz="2800" b="1" spc="-5" dirty="0" smtClean="0">
                <a:solidFill>
                  <a:srgbClr val="00B050"/>
                </a:solidFill>
                <a:latin typeface="Arial"/>
                <a:cs typeface="Arial"/>
              </a:rPr>
              <a:t>protección </a:t>
            </a:r>
            <a:r>
              <a:rPr lang="es-AR" sz="2800" b="1" spc="-375" dirty="0" smtClean="0">
                <a:solidFill>
                  <a:srgbClr val="00B050"/>
                </a:solidFill>
                <a:latin typeface="Arial"/>
                <a:cs typeface="Arial"/>
              </a:rPr>
              <a:t> </a:t>
            </a:r>
            <a:r>
              <a:rPr lang="es-AR" sz="2800" b="1" spc="-5" dirty="0" smtClean="0">
                <a:solidFill>
                  <a:srgbClr val="00B050"/>
                </a:solidFill>
                <a:latin typeface="Arial"/>
                <a:cs typeface="Arial"/>
              </a:rPr>
              <a:t>masa-cuba </a:t>
            </a:r>
            <a:r>
              <a:rPr lang="es-AR" sz="2800" b="1" dirty="0" smtClean="0">
                <a:latin typeface="Arial"/>
                <a:cs typeface="Arial"/>
              </a:rPr>
              <a:t>en los lugares y de las </a:t>
            </a:r>
            <a:r>
              <a:rPr lang="es-AR" sz="2800" b="1" spc="-5" dirty="0" smtClean="0">
                <a:latin typeface="Arial"/>
                <a:cs typeface="Arial"/>
              </a:rPr>
              <a:t>características </a:t>
            </a:r>
            <a:r>
              <a:rPr lang="es-AR" sz="2800" b="1" dirty="0" smtClean="0">
                <a:latin typeface="Arial"/>
                <a:cs typeface="Arial"/>
              </a:rPr>
              <a:t>señaladas </a:t>
            </a:r>
            <a:r>
              <a:rPr lang="es-AR" sz="2800" b="1" spc="-10" dirty="0" smtClean="0">
                <a:latin typeface="Arial"/>
                <a:cs typeface="Arial"/>
              </a:rPr>
              <a:t>en las </a:t>
            </a:r>
            <a:r>
              <a:rPr lang="es-AR" sz="2800" b="1" spc="-5" dirty="0" smtClean="0">
                <a:latin typeface="Arial"/>
                <a:cs typeface="Arial"/>
              </a:rPr>
              <a:t> Especificaciones Particulares</a:t>
            </a:r>
            <a:r>
              <a:rPr lang="es-AR" sz="2800" b="1" spc="5" dirty="0" smtClean="0">
                <a:latin typeface="Arial"/>
                <a:cs typeface="Arial"/>
              </a:rPr>
              <a:t> </a:t>
            </a:r>
            <a:r>
              <a:rPr lang="es-AR" sz="2800" b="1" spc="-5" dirty="0" smtClean="0">
                <a:latin typeface="Arial"/>
                <a:cs typeface="Arial"/>
              </a:rPr>
              <a:t>del</a:t>
            </a:r>
            <a:r>
              <a:rPr lang="es-AR" sz="2800" b="1" spc="-10" dirty="0" smtClean="0">
                <a:latin typeface="Arial"/>
                <a:cs typeface="Arial"/>
              </a:rPr>
              <a:t> </a:t>
            </a:r>
            <a:r>
              <a:rPr lang="es-AR" sz="2800" b="1" spc="-5" dirty="0" smtClean="0">
                <a:latin typeface="Arial"/>
                <a:cs typeface="Arial"/>
              </a:rPr>
              <a:t>cliente.</a:t>
            </a:r>
            <a:endParaRPr lang="es-AR" sz="2800" b="1" dirty="0" smtClean="0">
              <a:latin typeface="Arial"/>
              <a:cs typeface="Arial"/>
            </a:endParaRPr>
          </a:p>
          <a:p>
            <a:pPr algn="just">
              <a:spcBef>
                <a:spcPts val="50"/>
              </a:spcBef>
            </a:pPr>
            <a:endParaRPr lang="es-AR" sz="2800" b="1" dirty="0" smtClean="0">
              <a:latin typeface="Arial"/>
              <a:cs typeface="Arial"/>
            </a:endParaRPr>
          </a:p>
          <a:p>
            <a:pPr marL="911225" lvl="3" indent="-899160" algn="just">
              <a:buAutoNum type="arabicPeriod" startAt="6"/>
              <a:tabLst>
                <a:tab pos="911860" algn="l"/>
              </a:tabLst>
            </a:pPr>
            <a:r>
              <a:rPr lang="es-AR" sz="2800" b="1" u="sng" spc="-5" dirty="0" smtClean="0">
                <a:latin typeface="Arial"/>
                <a:cs typeface="Arial"/>
              </a:rPr>
              <a:t>Ruedas</a:t>
            </a:r>
            <a:endParaRPr lang="es-AR" sz="2800" b="1" u="sng" dirty="0" smtClean="0">
              <a:latin typeface="Arial"/>
              <a:cs typeface="Arial"/>
            </a:endParaRPr>
          </a:p>
          <a:p>
            <a:pPr lvl="3" algn="just">
              <a:spcBef>
                <a:spcPts val="45"/>
              </a:spcBef>
              <a:buFont typeface="Arial"/>
              <a:buAutoNum type="arabicPeriod" startAt="6"/>
            </a:pPr>
            <a:endParaRPr lang="es-AR" sz="2800" b="1" u="sng" dirty="0" smtClean="0">
              <a:latin typeface="Arial"/>
              <a:cs typeface="Arial"/>
            </a:endParaRPr>
          </a:p>
          <a:p>
            <a:pPr marL="911225" lvl="3" indent="-899160" algn="just">
              <a:buAutoNum type="arabicPeriod" startAt="6"/>
              <a:tabLst>
                <a:tab pos="911860" algn="l"/>
              </a:tabLst>
            </a:pPr>
            <a:r>
              <a:rPr lang="es-AR" sz="2800" b="1" u="sng" dirty="0" smtClean="0">
                <a:latin typeface="Arial"/>
                <a:cs typeface="Arial"/>
              </a:rPr>
              <a:t>Escalera</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19</a:t>
            </a:fld>
            <a:endParaRPr lang="es-AR"/>
          </a:p>
        </p:txBody>
      </p:sp>
    </p:spTree>
    <p:extLst>
      <p:ext uri="{BB962C8B-B14F-4D97-AF65-F5344CB8AC3E}">
        <p14:creationId xmlns:p14="http://schemas.microsoft.com/office/powerpoint/2010/main" val="3197684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spcBef>
                <a:spcPts val="685"/>
              </a:spcBef>
              <a:tabLst>
                <a:tab pos="741045" algn="l"/>
              </a:tabLst>
            </a:pPr>
            <a:r>
              <a:rPr lang="es-AR" sz="1200" b="1" spc="-5" dirty="0" smtClean="0">
                <a:latin typeface="Arial"/>
                <a:cs typeface="Arial"/>
              </a:rPr>
              <a:t>	</a:t>
            </a:r>
            <a:r>
              <a:rPr lang="es-AR" sz="1200" b="1" u="sng" spc="-5" dirty="0" smtClean="0">
                <a:uFill>
                  <a:solidFill>
                    <a:srgbClr val="000000"/>
                  </a:solidFill>
                </a:uFill>
                <a:latin typeface="Arial"/>
                <a:cs typeface="Arial"/>
              </a:rPr>
              <a:t>Instrumentos de</a:t>
            </a:r>
            <a:r>
              <a:rPr lang="es-AR" sz="1200" b="1" u="sng" spc="-25" dirty="0" smtClean="0">
                <a:uFill>
                  <a:solidFill>
                    <a:srgbClr val="000000"/>
                  </a:solidFill>
                </a:uFill>
                <a:latin typeface="Arial"/>
                <a:cs typeface="Arial"/>
              </a:rPr>
              <a:t> </a:t>
            </a:r>
            <a:r>
              <a:rPr lang="es-AR" sz="1200" b="1" u="sng" spc="-5" dirty="0" smtClean="0">
                <a:uFill>
                  <a:solidFill>
                    <a:srgbClr val="000000"/>
                  </a:solidFill>
                </a:uFill>
                <a:latin typeface="Arial"/>
                <a:cs typeface="Arial"/>
              </a:rPr>
              <a:t>Medición</a:t>
            </a:r>
            <a:r>
              <a:rPr lang="es-AR" sz="1200" b="1" u="sng" dirty="0" smtClean="0">
                <a:uFill>
                  <a:solidFill>
                    <a:srgbClr val="000000"/>
                  </a:solidFill>
                </a:uFill>
                <a:latin typeface="Arial"/>
                <a:cs typeface="Arial"/>
              </a:rPr>
              <a:t> y</a:t>
            </a:r>
            <a:r>
              <a:rPr lang="es-AR" sz="1200" b="1" u="sng" spc="-40" dirty="0" smtClean="0">
                <a:uFill>
                  <a:solidFill>
                    <a:srgbClr val="000000"/>
                  </a:solidFill>
                </a:uFill>
                <a:latin typeface="Arial"/>
                <a:cs typeface="Arial"/>
              </a:rPr>
              <a:t> </a:t>
            </a:r>
            <a:r>
              <a:rPr lang="es-AR" sz="1200" b="1" u="sng" dirty="0" smtClean="0">
                <a:uFill>
                  <a:solidFill>
                    <a:srgbClr val="000000"/>
                  </a:solidFill>
                </a:uFill>
                <a:latin typeface="Arial"/>
                <a:cs typeface="Arial"/>
              </a:rPr>
              <a:t>Relés</a:t>
            </a:r>
          </a:p>
          <a:p>
            <a:pPr marL="12700">
              <a:spcBef>
                <a:spcPts val="685"/>
              </a:spcBef>
              <a:tabLst>
                <a:tab pos="741045" algn="l"/>
              </a:tabLst>
            </a:pPr>
            <a:endParaRPr lang="es-AR" sz="1200" dirty="0" smtClean="0">
              <a:latin typeface="Arial"/>
              <a:cs typeface="Arial"/>
            </a:endParaRPr>
          </a:p>
          <a:p>
            <a:pPr marL="283845" marR="902969">
              <a:spcBef>
                <a:spcPts val="215"/>
              </a:spcBef>
            </a:pPr>
            <a:r>
              <a:rPr lang="es-AR" sz="1200" b="1" spc="-5" dirty="0" smtClean="0">
                <a:latin typeface="Arial"/>
                <a:cs typeface="Arial"/>
              </a:rPr>
              <a:t>Cada</a:t>
            </a:r>
            <a:r>
              <a:rPr lang="es-AR" sz="1200" b="1" spc="5" dirty="0" smtClean="0">
                <a:latin typeface="Arial"/>
                <a:cs typeface="Arial"/>
              </a:rPr>
              <a:t> </a:t>
            </a:r>
            <a:r>
              <a:rPr lang="es-AR" sz="1200" b="1" spc="-5" dirty="0" smtClean="0">
                <a:latin typeface="Arial"/>
                <a:cs typeface="Arial"/>
              </a:rPr>
              <a:t>transformador</a:t>
            </a:r>
            <a:r>
              <a:rPr lang="es-AR" sz="1200" b="1" spc="10" dirty="0" smtClean="0">
                <a:latin typeface="Arial"/>
                <a:cs typeface="Arial"/>
              </a:rPr>
              <a:t> </a:t>
            </a:r>
            <a:r>
              <a:rPr lang="es-AR" sz="1200" b="1" dirty="0" smtClean="0">
                <a:latin typeface="Arial"/>
                <a:cs typeface="Arial"/>
              </a:rPr>
              <a:t>deberá</a:t>
            </a:r>
            <a:r>
              <a:rPr lang="es-AR" sz="1200" b="1" spc="-5" dirty="0" smtClean="0">
                <a:latin typeface="Arial"/>
                <a:cs typeface="Arial"/>
              </a:rPr>
              <a:t> equiparse,</a:t>
            </a:r>
            <a:r>
              <a:rPr lang="es-AR" sz="1200" b="1" dirty="0" smtClean="0">
                <a:latin typeface="Arial"/>
                <a:cs typeface="Arial"/>
              </a:rPr>
              <a:t> por</a:t>
            </a:r>
            <a:r>
              <a:rPr lang="es-AR" sz="1200" b="1" spc="-5" dirty="0" smtClean="0">
                <a:latin typeface="Arial"/>
                <a:cs typeface="Arial"/>
              </a:rPr>
              <a:t> </a:t>
            </a:r>
            <a:r>
              <a:rPr lang="es-AR" sz="1200" b="1" dirty="0" smtClean="0">
                <a:latin typeface="Arial"/>
                <a:cs typeface="Arial"/>
              </a:rPr>
              <a:t>lo</a:t>
            </a:r>
            <a:r>
              <a:rPr lang="es-AR" sz="1200" b="1" spc="10" dirty="0" smtClean="0">
                <a:latin typeface="Arial"/>
                <a:cs typeface="Arial"/>
              </a:rPr>
              <a:t> </a:t>
            </a:r>
            <a:r>
              <a:rPr lang="es-AR" sz="1200" b="1" spc="-5" dirty="0" smtClean="0">
                <a:latin typeface="Arial"/>
                <a:cs typeface="Arial"/>
              </a:rPr>
              <a:t>menos,</a:t>
            </a:r>
            <a:r>
              <a:rPr lang="es-AR" sz="1200" b="1" dirty="0" smtClean="0">
                <a:latin typeface="Arial"/>
                <a:cs typeface="Arial"/>
              </a:rPr>
              <a:t> con</a:t>
            </a:r>
            <a:r>
              <a:rPr lang="es-AR" sz="1200" b="1" spc="-5" dirty="0" smtClean="0">
                <a:latin typeface="Arial"/>
                <a:cs typeface="Arial"/>
              </a:rPr>
              <a:t> los </a:t>
            </a:r>
            <a:r>
              <a:rPr lang="es-AR" sz="1200" b="1" spc="-375" dirty="0" smtClean="0">
                <a:latin typeface="Arial"/>
                <a:cs typeface="Arial"/>
              </a:rPr>
              <a:t> </a:t>
            </a:r>
            <a:r>
              <a:rPr lang="es-AR" sz="1200" b="1" spc="-5" dirty="0" smtClean="0">
                <a:latin typeface="Arial"/>
                <a:cs typeface="Arial"/>
              </a:rPr>
              <a:t>accesorios especificados</a:t>
            </a:r>
            <a:r>
              <a:rPr lang="es-AR" sz="1200" b="1" spc="5" dirty="0" smtClean="0">
                <a:latin typeface="Arial"/>
                <a:cs typeface="Arial"/>
              </a:rPr>
              <a:t> </a:t>
            </a:r>
            <a:r>
              <a:rPr lang="es-AR" sz="1200" b="1" dirty="0" smtClean="0">
                <a:latin typeface="Arial"/>
                <a:cs typeface="Arial"/>
              </a:rPr>
              <a:t>a</a:t>
            </a:r>
            <a:r>
              <a:rPr lang="es-AR" sz="1200" b="1" spc="-20" dirty="0" smtClean="0">
                <a:latin typeface="Arial"/>
                <a:cs typeface="Arial"/>
              </a:rPr>
              <a:t> </a:t>
            </a:r>
            <a:r>
              <a:rPr lang="es-AR" sz="1200" b="1" spc="-5" dirty="0" smtClean="0">
                <a:latin typeface="Arial"/>
                <a:cs typeface="Arial"/>
              </a:rPr>
              <a:t>continuación:</a:t>
            </a:r>
            <a:endParaRPr lang="es-AR" sz="1200" b="1" dirty="0" smtClean="0">
              <a:latin typeface="Arial"/>
              <a:cs typeface="Arial"/>
            </a:endParaRPr>
          </a:p>
          <a:p>
            <a:pPr>
              <a:spcBef>
                <a:spcPts val="50"/>
              </a:spcBef>
            </a:pPr>
            <a:endParaRPr lang="es-AR" sz="1200" b="1" dirty="0" smtClean="0">
              <a:latin typeface="Arial"/>
              <a:cs typeface="Arial"/>
            </a:endParaRPr>
          </a:p>
          <a:p>
            <a:pPr marL="822960">
              <a:spcBef>
                <a:spcPts val="5"/>
              </a:spcBef>
            </a:pPr>
            <a:r>
              <a:rPr lang="es-AR" sz="1200" b="1" spc="-5" dirty="0" smtClean="0">
                <a:latin typeface="Arial"/>
                <a:cs typeface="Arial"/>
              </a:rPr>
              <a:t>-Termómetro</a:t>
            </a:r>
            <a:r>
              <a:rPr lang="es-AR" sz="1200" b="1" spc="5" dirty="0" smtClean="0">
                <a:latin typeface="Arial"/>
                <a:cs typeface="Arial"/>
              </a:rPr>
              <a:t> </a:t>
            </a:r>
            <a:r>
              <a:rPr lang="es-AR" sz="1200" b="1" spc="-5" dirty="0" smtClean="0">
                <a:latin typeface="Arial"/>
                <a:cs typeface="Arial"/>
              </a:rPr>
              <a:t>indicador</a:t>
            </a:r>
            <a:r>
              <a:rPr lang="es-AR" sz="1200" b="1" dirty="0" smtClean="0">
                <a:latin typeface="Arial"/>
                <a:cs typeface="Arial"/>
              </a:rPr>
              <a:t> para</a:t>
            </a:r>
            <a:r>
              <a:rPr lang="es-AR" sz="1200" b="1" spc="-20" dirty="0" smtClean="0">
                <a:latin typeface="Arial"/>
                <a:cs typeface="Arial"/>
              </a:rPr>
              <a:t> </a:t>
            </a:r>
            <a:r>
              <a:rPr lang="es-AR" sz="1200" b="1" spc="-5" dirty="0" smtClean="0">
                <a:latin typeface="Arial"/>
                <a:cs typeface="Arial"/>
              </a:rPr>
              <a:t>temperatura</a:t>
            </a:r>
            <a:r>
              <a:rPr lang="es-AR" sz="1200" b="1" spc="10" dirty="0" smtClean="0">
                <a:latin typeface="Arial"/>
                <a:cs typeface="Arial"/>
              </a:rPr>
              <a:t> </a:t>
            </a:r>
            <a:r>
              <a:rPr lang="es-AR" sz="1200" b="1" dirty="0" smtClean="0">
                <a:latin typeface="Arial"/>
                <a:cs typeface="Arial"/>
              </a:rPr>
              <a:t>del</a:t>
            </a:r>
            <a:r>
              <a:rPr lang="es-AR" sz="1200" b="1" spc="-10" dirty="0" smtClean="0">
                <a:latin typeface="Arial"/>
                <a:cs typeface="Arial"/>
              </a:rPr>
              <a:t> </a:t>
            </a:r>
            <a:r>
              <a:rPr lang="es-AR" sz="1200" b="1" dirty="0" smtClean="0">
                <a:latin typeface="Arial"/>
                <a:cs typeface="Arial"/>
              </a:rPr>
              <a:t>aceite</a:t>
            </a:r>
          </a:p>
          <a:p>
            <a:pPr marL="822960">
              <a:spcBef>
                <a:spcPts val="730"/>
              </a:spcBef>
            </a:pPr>
            <a:r>
              <a:rPr lang="es-AR" sz="1200" b="1" spc="-5" dirty="0" smtClean="0">
                <a:latin typeface="Arial"/>
                <a:cs typeface="Arial"/>
              </a:rPr>
              <a:t>-Termómetro</a:t>
            </a:r>
            <a:r>
              <a:rPr lang="es-AR" sz="1200" b="1" spc="10" dirty="0" smtClean="0">
                <a:latin typeface="Arial"/>
                <a:cs typeface="Arial"/>
              </a:rPr>
              <a:t> </a:t>
            </a:r>
            <a:r>
              <a:rPr lang="es-AR" sz="1200" b="1" spc="-5" dirty="0" smtClean="0">
                <a:latin typeface="Arial"/>
                <a:cs typeface="Arial"/>
              </a:rPr>
              <a:t>indicador</a:t>
            </a:r>
            <a:r>
              <a:rPr lang="es-AR" sz="1200" b="1" spc="10" dirty="0" smtClean="0">
                <a:latin typeface="Arial"/>
                <a:cs typeface="Arial"/>
              </a:rPr>
              <a:t> </a:t>
            </a:r>
            <a:r>
              <a:rPr lang="es-AR" sz="1200" b="1" dirty="0" smtClean="0">
                <a:latin typeface="Arial"/>
                <a:cs typeface="Arial"/>
              </a:rPr>
              <a:t>para</a:t>
            </a:r>
            <a:r>
              <a:rPr lang="es-AR" sz="1200" b="1" spc="-15" dirty="0" smtClean="0">
                <a:latin typeface="Arial"/>
                <a:cs typeface="Arial"/>
              </a:rPr>
              <a:t> </a:t>
            </a:r>
            <a:r>
              <a:rPr lang="es-AR" sz="1200" b="1" spc="-5" dirty="0" smtClean="0">
                <a:latin typeface="Arial"/>
                <a:cs typeface="Arial"/>
              </a:rPr>
              <a:t>temperatura</a:t>
            </a:r>
            <a:r>
              <a:rPr lang="es-AR" sz="1200" b="1" spc="15" dirty="0" smtClean="0">
                <a:latin typeface="Arial"/>
                <a:cs typeface="Arial"/>
              </a:rPr>
              <a:t> </a:t>
            </a:r>
            <a:r>
              <a:rPr lang="es-AR" sz="1200" b="1" dirty="0" smtClean="0">
                <a:latin typeface="Arial"/>
                <a:cs typeface="Arial"/>
              </a:rPr>
              <a:t>de</a:t>
            </a:r>
            <a:r>
              <a:rPr lang="es-AR" sz="1200" b="1" spc="-5" dirty="0" smtClean="0">
                <a:latin typeface="Arial"/>
                <a:cs typeface="Arial"/>
              </a:rPr>
              <a:t> </a:t>
            </a:r>
            <a:r>
              <a:rPr lang="es-AR" sz="1200" b="1" dirty="0" smtClean="0">
                <a:latin typeface="Arial"/>
                <a:cs typeface="Arial"/>
              </a:rPr>
              <a:t>los</a:t>
            </a:r>
            <a:r>
              <a:rPr lang="es-AR" sz="1200" b="1" spc="5" dirty="0" smtClean="0">
                <a:latin typeface="Arial"/>
                <a:cs typeface="Arial"/>
              </a:rPr>
              <a:t> </a:t>
            </a:r>
            <a:r>
              <a:rPr lang="es-AR" sz="1200" b="1" spc="-5" dirty="0" smtClean="0">
                <a:latin typeface="Arial"/>
                <a:cs typeface="Arial"/>
              </a:rPr>
              <a:t>arrollados</a:t>
            </a:r>
            <a:endParaRPr lang="es-AR" sz="1200" b="1" dirty="0" smtClean="0">
              <a:latin typeface="Arial"/>
              <a:cs typeface="Arial"/>
            </a:endParaRPr>
          </a:p>
          <a:p>
            <a:pPr marL="822960">
              <a:spcBef>
                <a:spcPts val="745"/>
              </a:spcBef>
            </a:pPr>
            <a:r>
              <a:rPr lang="es-AR" sz="1200" b="1" spc="-5" dirty="0" smtClean="0">
                <a:latin typeface="Arial"/>
                <a:cs typeface="Arial"/>
              </a:rPr>
              <a:t>-</a:t>
            </a:r>
            <a:r>
              <a:rPr lang="es-AR" sz="1200" b="1" spc="-5" dirty="0" err="1" smtClean="0">
                <a:latin typeface="Arial"/>
                <a:cs typeface="Arial"/>
              </a:rPr>
              <a:t>Flujómetros</a:t>
            </a:r>
            <a:endParaRPr lang="es-AR" sz="1200" b="1" dirty="0" smtClean="0">
              <a:latin typeface="Arial"/>
              <a:cs typeface="Arial"/>
            </a:endParaRPr>
          </a:p>
          <a:p>
            <a:pPr marL="822960">
              <a:spcBef>
                <a:spcPts val="735"/>
              </a:spcBef>
            </a:pPr>
            <a:r>
              <a:rPr lang="es-AR" sz="1200" b="1" dirty="0" smtClean="0">
                <a:latin typeface="Arial"/>
                <a:cs typeface="Arial"/>
              </a:rPr>
              <a:t>-Indicador</a:t>
            </a:r>
            <a:r>
              <a:rPr lang="es-AR" sz="1200" b="1" spc="-20" dirty="0" smtClean="0">
                <a:latin typeface="Arial"/>
                <a:cs typeface="Arial"/>
              </a:rPr>
              <a:t> </a:t>
            </a:r>
            <a:r>
              <a:rPr lang="es-AR" sz="1200" b="1" dirty="0" smtClean="0">
                <a:latin typeface="Arial"/>
                <a:cs typeface="Arial"/>
              </a:rPr>
              <a:t>de</a:t>
            </a:r>
            <a:r>
              <a:rPr lang="es-AR" sz="1200" b="1" spc="-20" dirty="0" smtClean="0">
                <a:latin typeface="Arial"/>
                <a:cs typeface="Arial"/>
              </a:rPr>
              <a:t> </a:t>
            </a:r>
            <a:r>
              <a:rPr lang="es-AR" sz="1200" b="1" spc="-5" dirty="0" smtClean="0">
                <a:latin typeface="Arial"/>
                <a:cs typeface="Arial"/>
              </a:rPr>
              <a:t>nivel</a:t>
            </a:r>
            <a:r>
              <a:rPr lang="es-AR" sz="1200" b="1" spc="-10" dirty="0" smtClean="0">
                <a:latin typeface="Arial"/>
                <a:cs typeface="Arial"/>
              </a:rPr>
              <a:t> </a:t>
            </a:r>
            <a:r>
              <a:rPr lang="es-AR" sz="1200" b="1" dirty="0" smtClean="0">
                <a:latin typeface="Arial"/>
                <a:cs typeface="Arial"/>
              </a:rPr>
              <a:t>de</a:t>
            </a:r>
            <a:r>
              <a:rPr lang="es-AR" sz="1200" b="1" spc="-10" dirty="0" smtClean="0">
                <a:latin typeface="Arial"/>
                <a:cs typeface="Arial"/>
              </a:rPr>
              <a:t> </a:t>
            </a:r>
            <a:r>
              <a:rPr lang="es-AR" sz="1200" b="1" spc="-5" dirty="0" smtClean="0">
                <a:latin typeface="Arial"/>
                <a:cs typeface="Arial"/>
              </a:rPr>
              <a:t>aceite</a:t>
            </a:r>
            <a:endParaRPr lang="es-AR" sz="1200" b="1" dirty="0" smtClean="0">
              <a:latin typeface="Arial"/>
              <a:cs typeface="Arial"/>
            </a:endParaRPr>
          </a:p>
          <a:p>
            <a:pPr marL="822960">
              <a:spcBef>
                <a:spcPts val="730"/>
              </a:spcBef>
            </a:pPr>
            <a:r>
              <a:rPr lang="es-AR" sz="1200" b="1" dirty="0" smtClean="0">
                <a:latin typeface="Arial"/>
                <a:cs typeface="Arial"/>
              </a:rPr>
              <a:t>-Relés</a:t>
            </a:r>
            <a:r>
              <a:rPr lang="es-AR" sz="1200" b="1" spc="-10" dirty="0" smtClean="0">
                <a:latin typeface="Arial"/>
                <a:cs typeface="Arial"/>
              </a:rPr>
              <a:t> </a:t>
            </a:r>
            <a:r>
              <a:rPr lang="es-AR" sz="1200" b="1" dirty="0" smtClean="0">
                <a:latin typeface="Arial"/>
                <a:cs typeface="Arial"/>
              </a:rPr>
              <a:t>de </a:t>
            </a:r>
            <a:r>
              <a:rPr lang="es-AR" sz="1200" b="1" spc="-5" dirty="0" smtClean="0">
                <a:latin typeface="Arial"/>
                <a:cs typeface="Arial"/>
              </a:rPr>
              <a:t>Alarma,</a:t>
            </a:r>
            <a:r>
              <a:rPr lang="es-AR" sz="1200" b="1" spc="-15" dirty="0" smtClean="0">
                <a:latin typeface="Arial"/>
                <a:cs typeface="Arial"/>
              </a:rPr>
              <a:t> </a:t>
            </a:r>
            <a:r>
              <a:rPr lang="es-AR" sz="1200" b="1" dirty="0" smtClean="0">
                <a:latin typeface="Arial"/>
                <a:cs typeface="Arial"/>
              </a:rPr>
              <a:t>Disparo</a:t>
            </a:r>
            <a:r>
              <a:rPr lang="es-AR" sz="1200" b="1" spc="-15" dirty="0" smtClean="0">
                <a:latin typeface="Arial"/>
                <a:cs typeface="Arial"/>
              </a:rPr>
              <a:t> </a:t>
            </a:r>
            <a:r>
              <a:rPr lang="es-AR" sz="1200" b="1" dirty="0" smtClean="0">
                <a:latin typeface="Arial"/>
                <a:cs typeface="Arial"/>
              </a:rPr>
              <a:t>y</a:t>
            </a:r>
            <a:r>
              <a:rPr lang="es-AR" sz="1200" b="1" spc="-15" dirty="0" smtClean="0">
                <a:latin typeface="Arial"/>
                <a:cs typeface="Arial"/>
              </a:rPr>
              <a:t> </a:t>
            </a:r>
            <a:r>
              <a:rPr lang="es-AR" sz="1200" b="1" spc="-5" dirty="0" smtClean="0">
                <a:latin typeface="Arial"/>
                <a:cs typeface="Arial"/>
              </a:rPr>
              <a:t>Señalización.</a:t>
            </a:r>
            <a:endParaRPr lang="es-AR" sz="1200" b="1" dirty="0" smtClean="0">
              <a:latin typeface="Arial"/>
              <a:cs typeface="Arial"/>
            </a:endParaRPr>
          </a:p>
          <a:p>
            <a:pPr marL="822960">
              <a:spcBef>
                <a:spcPts val="735"/>
              </a:spcBef>
            </a:pPr>
            <a:r>
              <a:rPr lang="es-AR" sz="1200" b="1" dirty="0" smtClean="0">
                <a:latin typeface="Arial"/>
                <a:cs typeface="Arial"/>
              </a:rPr>
              <a:t>-Relés</a:t>
            </a:r>
            <a:r>
              <a:rPr lang="es-AR" sz="1200" b="1" spc="-10" dirty="0" smtClean="0">
                <a:latin typeface="Arial"/>
                <a:cs typeface="Arial"/>
              </a:rPr>
              <a:t> </a:t>
            </a:r>
            <a:r>
              <a:rPr lang="es-AR" sz="1200" b="1" dirty="0" smtClean="0">
                <a:latin typeface="Arial"/>
                <a:cs typeface="Arial"/>
              </a:rPr>
              <a:t>de</a:t>
            </a:r>
            <a:r>
              <a:rPr lang="es-AR" sz="1200" b="1" spc="-5" dirty="0" smtClean="0">
                <a:latin typeface="Arial"/>
                <a:cs typeface="Arial"/>
              </a:rPr>
              <a:t> Alarma</a:t>
            </a:r>
            <a:r>
              <a:rPr lang="es-AR" sz="1200" b="1" spc="5" dirty="0" smtClean="0">
                <a:latin typeface="Arial"/>
                <a:cs typeface="Arial"/>
              </a:rPr>
              <a:t> </a:t>
            </a:r>
            <a:r>
              <a:rPr lang="es-AR" sz="1200" b="1" dirty="0" smtClean="0">
                <a:latin typeface="Arial"/>
                <a:cs typeface="Arial"/>
              </a:rPr>
              <a:t>y</a:t>
            </a:r>
            <a:r>
              <a:rPr lang="es-AR" sz="1200" b="1" spc="-20" dirty="0" smtClean="0">
                <a:latin typeface="Arial"/>
                <a:cs typeface="Arial"/>
              </a:rPr>
              <a:t> </a:t>
            </a:r>
            <a:r>
              <a:rPr lang="es-AR" sz="1200" b="1" dirty="0" smtClean="0">
                <a:latin typeface="Arial"/>
                <a:cs typeface="Arial"/>
              </a:rPr>
              <a:t>de</a:t>
            </a:r>
            <a:r>
              <a:rPr lang="es-AR" sz="1200" b="1" spc="-10" dirty="0" smtClean="0">
                <a:latin typeface="Arial"/>
                <a:cs typeface="Arial"/>
              </a:rPr>
              <a:t> </a:t>
            </a:r>
            <a:r>
              <a:rPr lang="es-AR" sz="1200" b="1" spc="-5" dirty="0" smtClean="0">
                <a:latin typeface="Arial"/>
                <a:cs typeface="Arial"/>
              </a:rPr>
              <a:t>Señalización</a:t>
            </a:r>
            <a:endParaRPr lang="es-AR" sz="1200" b="1" dirty="0" smtClean="0">
              <a:latin typeface="Arial"/>
              <a:cs typeface="Arial"/>
            </a:endParaRPr>
          </a:p>
          <a:p>
            <a:pPr marL="822960">
              <a:spcBef>
                <a:spcPts val="740"/>
              </a:spcBef>
            </a:pPr>
            <a:r>
              <a:rPr lang="es-AR" sz="1200" b="1" dirty="0" smtClean="0">
                <a:latin typeface="Arial"/>
                <a:cs typeface="Arial"/>
              </a:rPr>
              <a:t>-Relés</a:t>
            </a:r>
            <a:r>
              <a:rPr lang="es-AR" sz="1200" b="1" spc="-15" dirty="0" smtClean="0">
                <a:latin typeface="Arial"/>
                <a:cs typeface="Arial"/>
              </a:rPr>
              <a:t> </a:t>
            </a:r>
            <a:r>
              <a:rPr lang="es-AR" sz="1200" b="1" dirty="0" smtClean="0">
                <a:latin typeface="Arial"/>
                <a:cs typeface="Arial"/>
              </a:rPr>
              <a:t>de</a:t>
            </a:r>
            <a:r>
              <a:rPr lang="es-AR" sz="1200" b="1" spc="-5" dirty="0" smtClean="0">
                <a:latin typeface="Arial"/>
                <a:cs typeface="Arial"/>
              </a:rPr>
              <a:t> Disparo</a:t>
            </a:r>
            <a:r>
              <a:rPr lang="es-AR" sz="1200" b="1" spc="-30" dirty="0" smtClean="0">
                <a:latin typeface="Arial"/>
                <a:cs typeface="Arial"/>
              </a:rPr>
              <a:t> </a:t>
            </a:r>
            <a:r>
              <a:rPr lang="es-AR" sz="1200" b="1" dirty="0" smtClean="0">
                <a:latin typeface="Arial"/>
                <a:cs typeface="Arial"/>
              </a:rPr>
              <a:t>y</a:t>
            </a:r>
            <a:r>
              <a:rPr lang="es-AR" sz="1200" b="1" spc="-20" dirty="0" smtClean="0">
                <a:latin typeface="Arial"/>
                <a:cs typeface="Arial"/>
              </a:rPr>
              <a:t> </a:t>
            </a:r>
            <a:r>
              <a:rPr lang="es-AR" sz="1200" b="1" dirty="0" smtClean="0">
                <a:latin typeface="Arial"/>
                <a:cs typeface="Arial"/>
              </a:rPr>
              <a:t>de</a:t>
            </a:r>
            <a:r>
              <a:rPr lang="es-AR" sz="1200" b="1" spc="-10" dirty="0" smtClean="0">
                <a:latin typeface="Arial"/>
                <a:cs typeface="Arial"/>
              </a:rPr>
              <a:t> </a:t>
            </a:r>
            <a:r>
              <a:rPr lang="es-AR" sz="1200" b="1" dirty="0" smtClean="0">
                <a:latin typeface="Arial"/>
                <a:cs typeface="Arial"/>
              </a:rPr>
              <a:t>Señalización</a:t>
            </a:r>
          </a:p>
          <a:p>
            <a:pPr>
              <a:spcBef>
                <a:spcPts val="5"/>
              </a:spcBef>
            </a:pPr>
            <a:endParaRPr lang="es-AR" sz="1200" b="1" dirty="0" smtClean="0">
              <a:latin typeface="Arial"/>
              <a:cs typeface="Arial"/>
            </a:endParaRPr>
          </a:p>
          <a:p>
            <a:pPr marL="853440" algn="just"/>
            <a:r>
              <a:rPr lang="es-AR" sz="1200" b="1" spc="-5" dirty="0" smtClean="0">
                <a:latin typeface="Arial"/>
                <a:cs typeface="Arial"/>
              </a:rPr>
              <a:t>-Relé</a:t>
            </a:r>
            <a:r>
              <a:rPr lang="es-AR" sz="1200" b="1" spc="-35" dirty="0" smtClean="0">
                <a:latin typeface="Arial"/>
                <a:cs typeface="Arial"/>
              </a:rPr>
              <a:t> </a:t>
            </a:r>
            <a:r>
              <a:rPr lang="es-AR" sz="1200" b="1" spc="-5" dirty="0" err="1" smtClean="0">
                <a:latin typeface="Arial"/>
                <a:cs typeface="Arial"/>
              </a:rPr>
              <a:t>Buchholz</a:t>
            </a:r>
            <a:r>
              <a:rPr lang="es-AR" sz="1200" b="1" spc="-5" dirty="0" smtClean="0">
                <a:latin typeface="Arial"/>
                <a:cs typeface="Arial"/>
              </a:rPr>
              <a:t>: </a:t>
            </a:r>
            <a:r>
              <a:rPr lang="es-AR" sz="1200" b="1" dirty="0" smtClean="0">
                <a:latin typeface="Arial"/>
                <a:cs typeface="Arial"/>
              </a:rPr>
              <a:t>Deberá </a:t>
            </a:r>
            <a:r>
              <a:rPr lang="es-AR" sz="1200" b="1" spc="-5" dirty="0" smtClean="0">
                <a:latin typeface="Arial"/>
                <a:cs typeface="Arial"/>
              </a:rPr>
              <a:t>suministrarse </a:t>
            </a:r>
            <a:r>
              <a:rPr lang="es-AR" sz="1200" b="1" dirty="0" smtClean="0">
                <a:latin typeface="Arial"/>
                <a:cs typeface="Arial"/>
              </a:rPr>
              <a:t>un relé </a:t>
            </a:r>
            <a:r>
              <a:rPr lang="es-AR" sz="1200" b="1" spc="-5" dirty="0" err="1" smtClean="0">
                <a:latin typeface="Arial"/>
                <a:cs typeface="Arial"/>
              </a:rPr>
              <a:t>Buchholz</a:t>
            </a:r>
            <a:r>
              <a:rPr lang="es-AR" sz="1200" b="1" spc="-5" dirty="0" smtClean="0">
                <a:latin typeface="Arial"/>
                <a:cs typeface="Arial"/>
              </a:rPr>
              <a:t> </a:t>
            </a:r>
            <a:r>
              <a:rPr lang="es-AR" sz="1200" b="1" dirty="0" smtClean="0">
                <a:latin typeface="Arial"/>
                <a:cs typeface="Arial"/>
              </a:rPr>
              <a:t>para </a:t>
            </a:r>
            <a:r>
              <a:rPr lang="es-AR" sz="1200" b="1" spc="-5" dirty="0" smtClean="0">
                <a:latin typeface="Arial"/>
                <a:cs typeface="Arial"/>
              </a:rPr>
              <a:t>detectar formaciones </a:t>
            </a:r>
            <a:r>
              <a:rPr lang="es-AR" sz="1200" b="1" dirty="0" smtClean="0">
                <a:latin typeface="Arial"/>
                <a:cs typeface="Arial"/>
              </a:rPr>
              <a:t>lentas </a:t>
            </a:r>
            <a:r>
              <a:rPr lang="es-AR" sz="1200" b="1" spc="-375" dirty="0" smtClean="0">
                <a:latin typeface="Arial"/>
                <a:cs typeface="Arial"/>
              </a:rPr>
              <a:t> </a:t>
            </a:r>
            <a:r>
              <a:rPr lang="es-AR" sz="1200" b="1" dirty="0" smtClean="0">
                <a:latin typeface="Arial"/>
                <a:cs typeface="Arial"/>
              </a:rPr>
              <a:t>de</a:t>
            </a:r>
            <a:r>
              <a:rPr lang="es-AR" sz="1200" b="1" spc="5" dirty="0" smtClean="0">
                <a:latin typeface="Arial"/>
                <a:cs typeface="Arial"/>
              </a:rPr>
              <a:t> </a:t>
            </a:r>
            <a:r>
              <a:rPr lang="es-AR" sz="1200" b="1" spc="-5" dirty="0" smtClean="0">
                <a:latin typeface="Arial"/>
                <a:cs typeface="Arial"/>
              </a:rPr>
              <a:t>gas</a:t>
            </a:r>
            <a:r>
              <a:rPr lang="es-AR" sz="1200" b="1" dirty="0" smtClean="0">
                <a:latin typeface="Arial"/>
                <a:cs typeface="Arial"/>
              </a:rPr>
              <a:t> y</a:t>
            </a:r>
            <a:r>
              <a:rPr lang="es-AR" sz="1200" b="1" spc="5" dirty="0" smtClean="0">
                <a:latin typeface="Arial"/>
                <a:cs typeface="Arial"/>
              </a:rPr>
              <a:t> </a:t>
            </a:r>
            <a:r>
              <a:rPr lang="es-AR" sz="1200" b="1" spc="-5" dirty="0" smtClean="0">
                <a:latin typeface="Arial"/>
                <a:cs typeface="Arial"/>
              </a:rPr>
              <a:t>aumentos</a:t>
            </a:r>
            <a:r>
              <a:rPr lang="es-AR" sz="1200" b="1" dirty="0" smtClean="0">
                <a:latin typeface="Arial"/>
                <a:cs typeface="Arial"/>
              </a:rPr>
              <a:t> </a:t>
            </a:r>
            <a:r>
              <a:rPr lang="es-AR" sz="1200" b="1" spc="-5" dirty="0" smtClean="0">
                <a:latin typeface="Arial"/>
                <a:cs typeface="Arial"/>
              </a:rPr>
              <a:t>repentinos</a:t>
            </a:r>
            <a:r>
              <a:rPr lang="es-AR" sz="1200" b="1" dirty="0" smtClean="0">
                <a:latin typeface="Arial"/>
                <a:cs typeface="Arial"/>
              </a:rPr>
              <a:t> de</a:t>
            </a:r>
            <a:r>
              <a:rPr lang="es-AR" sz="1200" b="1" spc="5" dirty="0" smtClean="0">
                <a:latin typeface="Arial"/>
                <a:cs typeface="Arial"/>
              </a:rPr>
              <a:t> </a:t>
            </a:r>
            <a:r>
              <a:rPr lang="es-AR" sz="1200" b="1" spc="-5" dirty="0" smtClean="0">
                <a:latin typeface="Arial"/>
                <a:cs typeface="Arial"/>
              </a:rPr>
              <a:t>presión.</a:t>
            </a:r>
            <a:r>
              <a:rPr lang="es-AR" sz="1200" b="1" dirty="0" smtClean="0">
                <a:latin typeface="Arial"/>
                <a:cs typeface="Arial"/>
              </a:rPr>
              <a:t> Deberán</a:t>
            </a:r>
            <a:r>
              <a:rPr lang="es-AR" sz="1200" b="1" spc="5" dirty="0" smtClean="0">
                <a:latin typeface="Arial"/>
                <a:cs typeface="Arial"/>
              </a:rPr>
              <a:t> </a:t>
            </a:r>
            <a:r>
              <a:rPr lang="es-AR" sz="1200" b="1" spc="-5" dirty="0" smtClean="0">
                <a:latin typeface="Arial"/>
                <a:cs typeface="Arial"/>
              </a:rPr>
              <a:t>suministrarse </a:t>
            </a:r>
            <a:r>
              <a:rPr lang="es-AR" sz="1200" b="1" dirty="0" smtClean="0">
                <a:latin typeface="Arial"/>
                <a:cs typeface="Arial"/>
              </a:rPr>
              <a:t> </a:t>
            </a:r>
            <a:r>
              <a:rPr lang="es-AR" sz="1200" b="1" spc="-5" dirty="0" smtClean="0">
                <a:latin typeface="Arial"/>
                <a:cs typeface="Arial"/>
              </a:rPr>
              <a:t>contactos,</a:t>
            </a:r>
            <a:r>
              <a:rPr lang="es-AR" sz="1200" b="1" spc="-85" dirty="0" smtClean="0">
                <a:latin typeface="Arial"/>
                <a:cs typeface="Arial"/>
              </a:rPr>
              <a:t> </a:t>
            </a:r>
            <a:r>
              <a:rPr lang="es-AR" sz="1200" b="1" spc="-5" dirty="0" smtClean="0">
                <a:latin typeface="Arial"/>
                <a:cs typeface="Arial"/>
              </a:rPr>
              <a:t>separados,</a:t>
            </a:r>
            <a:r>
              <a:rPr lang="es-AR" sz="1200" b="1" spc="-80" dirty="0" smtClean="0">
                <a:latin typeface="Arial"/>
                <a:cs typeface="Arial"/>
              </a:rPr>
              <a:t> </a:t>
            </a:r>
            <a:r>
              <a:rPr lang="es-AR" sz="1200" b="1" dirty="0" smtClean="0">
                <a:latin typeface="Arial"/>
                <a:cs typeface="Arial"/>
              </a:rPr>
              <a:t>para</a:t>
            </a:r>
            <a:r>
              <a:rPr lang="es-AR" sz="1200" b="1" spc="-85" dirty="0" smtClean="0">
                <a:latin typeface="Arial"/>
                <a:cs typeface="Arial"/>
              </a:rPr>
              <a:t> </a:t>
            </a:r>
            <a:r>
              <a:rPr lang="es-AR" sz="1200" b="1" dirty="0" smtClean="0">
                <a:latin typeface="Arial"/>
                <a:cs typeface="Arial"/>
              </a:rPr>
              <a:t>la</a:t>
            </a:r>
            <a:r>
              <a:rPr lang="es-AR" sz="1200" b="1" spc="-85" dirty="0" smtClean="0">
                <a:latin typeface="Arial"/>
                <a:cs typeface="Arial"/>
              </a:rPr>
              <a:t> </a:t>
            </a:r>
            <a:r>
              <a:rPr lang="es-AR" sz="1200" b="1" spc="-5" dirty="0" smtClean="0">
                <a:latin typeface="Arial"/>
                <a:cs typeface="Arial"/>
              </a:rPr>
              <a:t>condición</a:t>
            </a:r>
            <a:r>
              <a:rPr lang="es-AR" sz="1200" b="1" spc="-75" dirty="0" smtClean="0">
                <a:latin typeface="Arial"/>
                <a:cs typeface="Arial"/>
              </a:rPr>
              <a:t> </a:t>
            </a:r>
            <a:r>
              <a:rPr lang="es-AR" sz="1200" b="1" dirty="0" smtClean="0">
                <a:latin typeface="Arial"/>
                <a:cs typeface="Arial"/>
              </a:rPr>
              <a:t>de</a:t>
            </a:r>
            <a:r>
              <a:rPr lang="es-AR" sz="1200" b="1" spc="-75" dirty="0" smtClean="0">
                <a:latin typeface="Arial"/>
                <a:cs typeface="Arial"/>
              </a:rPr>
              <a:t> </a:t>
            </a:r>
            <a:r>
              <a:rPr lang="es-AR" sz="1200" b="1" dirty="0" smtClean="0">
                <a:latin typeface="Arial"/>
                <a:cs typeface="Arial"/>
              </a:rPr>
              <a:t>alarma</a:t>
            </a:r>
            <a:r>
              <a:rPr lang="es-AR" sz="1200" b="1" spc="-85" dirty="0" smtClean="0">
                <a:latin typeface="Arial"/>
                <a:cs typeface="Arial"/>
              </a:rPr>
              <a:t> </a:t>
            </a:r>
            <a:r>
              <a:rPr lang="es-AR" sz="1200" b="1" dirty="0" smtClean="0">
                <a:latin typeface="Arial"/>
                <a:cs typeface="Arial"/>
              </a:rPr>
              <a:t>y</a:t>
            </a:r>
            <a:r>
              <a:rPr lang="es-AR" sz="1200" b="1" spc="-95" dirty="0" smtClean="0">
                <a:latin typeface="Arial"/>
                <a:cs typeface="Arial"/>
              </a:rPr>
              <a:t> </a:t>
            </a:r>
            <a:r>
              <a:rPr lang="es-AR" sz="1200" b="1" dirty="0" smtClean="0">
                <a:latin typeface="Arial"/>
                <a:cs typeface="Arial"/>
              </a:rPr>
              <a:t>de</a:t>
            </a:r>
            <a:r>
              <a:rPr lang="es-AR" sz="1200" b="1" spc="-75" dirty="0" smtClean="0">
                <a:latin typeface="Arial"/>
                <a:cs typeface="Arial"/>
              </a:rPr>
              <a:t> </a:t>
            </a:r>
            <a:r>
              <a:rPr lang="es-AR" sz="1200" b="1" dirty="0" smtClean="0">
                <a:latin typeface="Arial"/>
                <a:cs typeface="Arial"/>
              </a:rPr>
              <a:t>disparo.</a:t>
            </a:r>
            <a:r>
              <a:rPr lang="es-AR" sz="1200" b="1" spc="-70" dirty="0" smtClean="0">
                <a:latin typeface="Arial"/>
                <a:cs typeface="Arial"/>
              </a:rPr>
              <a:t> </a:t>
            </a:r>
            <a:r>
              <a:rPr lang="es-AR" sz="1200" b="1" spc="-5" dirty="0" smtClean="0">
                <a:latin typeface="Arial"/>
                <a:cs typeface="Arial"/>
              </a:rPr>
              <a:t>Los</a:t>
            </a:r>
            <a:r>
              <a:rPr lang="es-AR" sz="1200" b="1" spc="-85" dirty="0" smtClean="0">
                <a:latin typeface="Arial"/>
                <a:cs typeface="Arial"/>
              </a:rPr>
              <a:t> </a:t>
            </a:r>
            <a:r>
              <a:rPr lang="es-AR" sz="1200" b="1" spc="-5" dirty="0" smtClean="0">
                <a:latin typeface="Arial"/>
                <a:cs typeface="Arial"/>
              </a:rPr>
              <a:t>relés </a:t>
            </a:r>
            <a:r>
              <a:rPr lang="es-AR" sz="1200" b="1" spc="-375" dirty="0" smtClean="0">
                <a:latin typeface="Arial"/>
                <a:cs typeface="Arial"/>
              </a:rPr>
              <a:t> </a:t>
            </a:r>
            <a:r>
              <a:rPr lang="es-AR" sz="1200" b="1" dirty="0" smtClean="0">
                <a:latin typeface="Arial"/>
                <a:cs typeface="Arial"/>
              </a:rPr>
              <a:t>no</a:t>
            </a:r>
            <a:r>
              <a:rPr lang="es-AR" sz="1200" b="1" spc="5" dirty="0" smtClean="0">
                <a:latin typeface="Arial"/>
                <a:cs typeface="Arial"/>
              </a:rPr>
              <a:t> </a:t>
            </a:r>
            <a:r>
              <a:rPr lang="es-AR" sz="1200" b="1" dirty="0" smtClean="0">
                <a:latin typeface="Arial"/>
                <a:cs typeface="Arial"/>
              </a:rPr>
              <a:t>deberán</a:t>
            </a:r>
            <a:r>
              <a:rPr lang="es-AR" sz="1200" b="1" spc="5" dirty="0" smtClean="0">
                <a:latin typeface="Arial"/>
                <a:cs typeface="Arial"/>
              </a:rPr>
              <a:t> </a:t>
            </a:r>
            <a:r>
              <a:rPr lang="es-AR" sz="1200" b="1" spc="-5" dirty="0" smtClean="0">
                <a:latin typeface="Arial"/>
                <a:cs typeface="Arial"/>
              </a:rPr>
              <a:t>operar</a:t>
            </a:r>
            <a:r>
              <a:rPr lang="es-AR" sz="1200" b="1" dirty="0" smtClean="0">
                <a:latin typeface="Arial"/>
                <a:cs typeface="Arial"/>
              </a:rPr>
              <a:t> </a:t>
            </a:r>
            <a:r>
              <a:rPr lang="es-AR" sz="1200" b="1" spc="-5" dirty="0" smtClean="0">
                <a:latin typeface="Arial"/>
                <a:cs typeface="Arial"/>
              </a:rPr>
              <a:t>erróneamente</a:t>
            </a:r>
            <a:r>
              <a:rPr lang="es-AR" sz="1200" b="1" dirty="0" smtClean="0">
                <a:latin typeface="Arial"/>
                <a:cs typeface="Arial"/>
              </a:rPr>
              <a:t> bajo</a:t>
            </a:r>
            <a:r>
              <a:rPr lang="es-AR" sz="1200" b="1" spc="5" dirty="0" smtClean="0">
                <a:latin typeface="Arial"/>
                <a:cs typeface="Arial"/>
              </a:rPr>
              <a:t> </a:t>
            </a:r>
            <a:r>
              <a:rPr lang="es-AR" sz="1200" b="1" spc="-5" dirty="0" smtClean="0">
                <a:latin typeface="Arial"/>
                <a:cs typeface="Arial"/>
              </a:rPr>
              <a:t>las</a:t>
            </a:r>
            <a:r>
              <a:rPr lang="es-AR" sz="1200" b="1" dirty="0" smtClean="0">
                <a:latin typeface="Arial"/>
                <a:cs typeface="Arial"/>
              </a:rPr>
              <a:t> </a:t>
            </a:r>
            <a:r>
              <a:rPr lang="es-AR" sz="1200" b="1" spc="-5" dirty="0" smtClean="0">
                <a:latin typeface="Arial"/>
                <a:cs typeface="Arial"/>
              </a:rPr>
              <a:t>condiciones</a:t>
            </a:r>
            <a:r>
              <a:rPr lang="es-AR" sz="1200" b="1" dirty="0" smtClean="0">
                <a:latin typeface="Arial"/>
                <a:cs typeface="Arial"/>
              </a:rPr>
              <a:t> </a:t>
            </a:r>
            <a:r>
              <a:rPr lang="es-AR" sz="1200" b="1" spc="-5" dirty="0" smtClean="0">
                <a:latin typeface="Arial"/>
                <a:cs typeface="Arial"/>
              </a:rPr>
              <a:t>sísmicas </a:t>
            </a:r>
            <a:r>
              <a:rPr lang="es-AR" sz="1200" b="1" spc="-375" dirty="0" smtClean="0">
                <a:latin typeface="Arial"/>
                <a:cs typeface="Arial"/>
              </a:rPr>
              <a:t> </a:t>
            </a:r>
            <a:r>
              <a:rPr lang="es-AR" sz="1200" b="1" spc="-5" dirty="0" smtClean="0">
                <a:latin typeface="Arial"/>
                <a:cs typeface="Arial"/>
              </a:rPr>
              <a:t>especificadas. Deberán tomarse las </a:t>
            </a:r>
            <a:r>
              <a:rPr lang="es-AR" sz="1200" b="1" dirty="0" smtClean="0">
                <a:latin typeface="Arial"/>
                <a:cs typeface="Arial"/>
              </a:rPr>
              <a:t>medidas para </a:t>
            </a:r>
            <a:r>
              <a:rPr lang="es-AR" sz="1200" b="1" spc="-5" dirty="0" smtClean="0">
                <a:latin typeface="Arial"/>
                <a:cs typeface="Arial"/>
              </a:rPr>
              <a:t>cerrar </a:t>
            </a:r>
            <a:r>
              <a:rPr lang="es-AR" sz="1200" b="1" dirty="0" smtClean="0">
                <a:latin typeface="Arial"/>
                <a:cs typeface="Arial"/>
              </a:rPr>
              <a:t>uno de </a:t>
            </a:r>
            <a:r>
              <a:rPr lang="es-AR" sz="1200" b="1" spc="-5" dirty="0" smtClean="0">
                <a:latin typeface="Arial"/>
                <a:cs typeface="Arial"/>
              </a:rPr>
              <a:t>estos </a:t>
            </a:r>
            <a:r>
              <a:rPr lang="es-AR" sz="1200" b="1" dirty="0" smtClean="0">
                <a:latin typeface="Arial"/>
                <a:cs typeface="Arial"/>
              </a:rPr>
              <a:t> </a:t>
            </a:r>
            <a:r>
              <a:rPr lang="es-AR" sz="1200" b="1" spc="-5" dirty="0" smtClean="0">
                <a:latin typeface="Arial"/>
                <a:cs typeface="Arial"/>
              </a:rPr>
              <a:t>contactos</a:t>
            </a:r>
            <a:r>
              <a:rPr lang="es-AR" sz="1200" b="1" spc="-65" dirty="0" smtClean="0">
                <a:latin typeface="Arial"/>
                <a:cs typeface="Arial"/>
              </a:rPr>
              <a:t> </a:t>
            </a:r>
            <a:r>
              <a:rPr lang="es-AR" sz="1200" b="1" dirty="0" smtClean="0">
                <a:latin typeface="Arial"/>
                <a:cs typeface="Arial"/>
              </a:rPr>
              <a:t>al</a:t>
            </a:r>
            <a:r>
              <a:rPr lang="es-AR" sz="1200" b="1" spc="-85" dirty="0" smtClean="0">
                <a:latin typeface="Arial"/>
                <a:cs typeface="Arial"/>
              </a:rPr>
              <a:t> </a:t>
            </a:r>
            <a:r>
              <a:rPr lang="es-AR" sz="1200" b="1" spc="-5" dirty="0" smtClean="0">
                <a:latin typeface="Arial"/>
                <a:cs typeface="Arial"/>
              </a:rPr>
              <a:t>efectuarse</a:t>
            </a:r>
            <a:r>
              <a:rPr lang="es-AR" sz="1200" b="1" spc="-80" dirty="0" smtClean="0">
                <a:latin typeface="Arial"/>
                <a:cs typeface="Arial"/>
              </a:rPr>
              <a:t> </a:t>
            </a:r>
            <a:r>
              <a:rPr lang="es-AR" sz="1200" b="1" dirty="0" smtClean="0">
                <a:latin typeface="Arial"/>
                <a:cs typeface="Arial"/>
              </a:rPr>
              <a:t>el</a:t>
            </a:r>
            <a:r>
              <a:rPr lang="es-AR" sz="1200" b="1" spc="-70" dirty="0" smtClean="0">
                <a:latin typeface="Arial"/>
                <a:cs typeface="Arial"/>
              </a:rPr>
              <a:t> </a:t>
            </a:r>
            <a:r>
              <a:rPr lang="es-AR" sz="1200" b="1" spc="-5" dirty="0" smtClean="0">
                <a:latin typeface="Arial"/>
                <a:cs typeface="Arial"/>
              </a:rPr>
              <a:t>drenaje</a:t>
            </a:r>
            <a:r>
              <a:rPr lang="es-AR" sz="1200" b="1" spc="-80" dirty="0" smtClean="0">
                <a:latin typeface="Arial"/>
                <a:cs typeface="Arial"/>
              </a:rPr>
              <a:t> </a:t>
            </a:r>
            <a:r>
              <a:rPr lang="es-AR" sz="1200" b="1" spc="-5" dirty="0" smtClean="0">
                <a:latin typeface="Arial"/>
                <a:cs typeface="Arial"/>
              </a:rPr>
              <a:t>completo</a:t>
            </a:r>
            <a:r>
              <a:rPr lang="es-AR" sz="1200" b="1" spc="-70" dirty="0" smtClean="0">
                <a:latin typeface="Arial"/>
                <a:cs typeface="Arial"/>
              </a:rPr>
              <a:t> </a:t>
            </a:r>
            <a:r>
              <a:rPr lang="es-AR" sz="1200" b="1" spc="-5" dirty="0" smtClean="0">
                <a:latin typeface="Arial"/>
                <a:cs typeface="Arial"/>
              </a:rPr>
              <a:t>del</a:t>
            </a:r>
            <a:r>
              <a:rPr lang="es-AR" sz="1200" b="1" spc="-80" dirty="0" smtClean="0">
                <a:latin typeface="Arial"/>
                <a:cs typeface="Arial"/>
              </a:rPr>
              <a:t> </a:t>
            </a:r>
            <a:r>
              <a:rPr lang="es-AR" sz="1200" b="1" dirty="0" smtClean="0">
                <a:latin typeface="Arial"/>
                <a:cs typeface="Arial"/>
              </a:rPr>
              <a:t>tanque</a:t>
            </a:r>
            <a:r>
              <a:rPr lang="es-AR" sz="1200" b="1" spc="-85" dirty="0" smtClean="0">
                <a:latin typeface="Arial"/>
                <a:cs typeface="Arial"/>
              </a:rPr>
              <a:t> </a:t>
            </a:r>
            <a:r>
              <a:rPr lang="es-AR" sz="1200" b="1" dirty="0" smtClean="0">
                <a:latin typeface="Arial"/>
                <a:cs typeface="Arial"/>
              </a:rPr>
              <a:t>de</a:t>
            </a:r>
            <a:r>
              <a:rPr lang="es-AR" sz="1200" b="1" spc="-80" dirty="0" smtClean="0">
                <a:latin typeface="Arial"/>
                <a:cs typeface="Arial"/>
              </a:rPr>
              <a:t> </a:t>
            </a:r>
            <a:r>
              <a:rPr lang="es-AR" sz="1200" b="1" spc="-5" dirty="0" smtClean="0">
                <a:latin typeface="Arial"/>
                <a:cs typeface="Arial"/>
              </a:rPr>
              <a:t>expansión.</a:t>
            </a:r>
            <a:r>
              <a:rPr lang="es-AR" sz="1200" b="1" spc="-65" dirty="0" smtClean="0">
                <a:latin typeface="Arial"/>
                <a:cs typeface="Arial"/>
              </a:rPr>
              <a:t> </a:t>
            </a:r>
            <a:r>
              <a:rPr lang="es-AR" sz="1200" b="1" spc="-5" dirty="0" smtClean="0">
                <a:latin typeface="Arial"/>
                <a:cs typeface="Arial"/>
              </a:rPr>
              <a:t>Los </a:t>
            </a:r>
            <a:r>
              <a:rPr lang="es-AR" sz="1200" b="1" spc="-375" dirty="0" smtClean="0">
                <a:latin typeface="Arial"/>
                <a:cs typeface="Arial"/>
              </a:rPr>
              <a:t> </a:t>
            </a:r>
            <a:r>
              <a:rPr lang="es-AR" sz="1200" b="1" spc="-5" dirty="0" smtClean="0">
                <a:latin typeface="Arial"/>
                <a:cs typeface="Arial"/>
              </a:rPr>
              <a:t>circuitos</a:t>
            </a:r>
            <a:r>
              <a:rPr lang="es-AR" sz="1200" b="1" dirty="0" smtClean="0">
                <a:latin typeface="Arial"/>
                <a:cs typeface="Arial"/>
              </a:rPr>
              <a:t> de</a:t>
            </a:r>
            <a:r>
              <a:rPr lang="es-AR" sz="1200" b="1" spc="5" dirty="0" smtClean="0">
                <a:latin typeface="Arial"/>
                <a:cs typeface="Arial"/>
              </a:rPr>
              <a:t> </a:t>
            </a:r>
            <a:r>
              <a:rPr lang="es-AR" sz="1200" b="1" spc="-5" dirty="0" smtClean="0">
                <a:latin typeface="Arial"/>
                <a:cs typeface="Arial"/>
              </a:rPr>
              <a:t>contactos</a:t>
            </a:r>
            <a:r>
              <a:rPr lang="es-AR" sz="1200" b="1" dirty="0" smtClean="0">
                <a:latin typeface="Arial"/>
                <a:cs typeface="Arial"/>
              </a:rPr>
              <a:t> del</a:t>
            </a:r>
            <a:r>
              <a:rPr lang="es-AR" sz="1200" b="1" spc="5" dirty="0" smtClean="0">
                <a:latin typeface="Arial"/>
                <a:cs typeface="Arial"/>
              </a:rPr>
              <a:t> </a:t>
            </a:r>
            <a:r>
              <a:rPr lang="es-AR" sz="1200" b="1" spc="-5" dirty="0" smtClean="0">
                <a:latin typeface="Arial"/>
                <a:cs typeface="Arial"/>
              </a:rPr>
              <a:t>relé</a:t>
            </a:r>
            <a:r>
              <a:rPr lang="es-AR" sz="1200" b="1" dirty="0" smtClean="0">
                <a:latin typeface="Arial"/>
                <a:cs typeface="Arial"/>
              </a:rPr>
              <a:t> </a:t>
            </a:r>
            <a:r>
              <a:rPr lang="es-AR" sz="1200" b="1" spc="-5" dirty="0" smtClean="0">
                <a:latin typeface="Arial"/>
                <a:cs typeface="Arial"/>
              </a:rPr>
              <a:t>deberán</a:t>
            </a:r>
            <a:r>
              <a:rPr lang="es-AR" sz="1200" b="1" dirty="0" smtClean="0">
                <a:latin typeface="Arial"/>
                <a:cs typeface="Arial"/>
              </a:rPr>
              <a:t> </a:t>
            </a:r>
            <a:r>
              <a:rPr lang="es-AR" sz="1200" b="1" spc="-5" dirty="0" smtClean="0">
                <a:latin typeface="Arial"/>
                <a:cs typeface="Arial"/>
              </a:rPr>
              <a:t>proveerse</a:t>
            </a:r>
            <a:r>
              <a:rPr lang="es-AR" sz="1200" b="1" dirty="0" smtClean="0">
                <a:latin typeface="Arial"/>
                <a:cs typeface="Arial"/>
              </a:rPr>
              <a:t> </a:t>
            </a:r>
            <a:r>
              <a:rPr lang="es-AR" sz="1200" b="1" spc="-5" dirty="0" smtClean="0">
                <a:latin typeface="Arial"/>
                <a:cs typeface="Arial"/>
              </a:rPr>
              <a:t>completos,</a:t>
            </a:r>
            <a:r>
              <a:rPr lang="es-AR" sz="1200" b="1" dirty="0" smtClean="0">
                <a:latin typeface="Arial"/>
                <a:cs typeface="Arial"/>
              </a:rPr>
              <a:t> con </a:t>
            </a:r>
            <a:r>
              <a:rPr lang="es-AR" sz="1200" b="1" spc="5" dirty="0" smtClean="0">
                <a:latin typeface="Arial"/>
                <a:cs typeface="Arial"/>
              </a:rPr>
              <a:t> </a:t>
            </a:r>
            <a:r>
              <a:rPr lang="es-AR" sz="1200" b="1" spc="-5" dirty="0" smtClean="0">
                <a:latin typeface="Arial"/>
                <a:cs typeface="Arial"/>
              </a:rPr>
              <a:t>dispositivos </a:t>
            </a:r>
            <a:r>
              <a:rPr lang="es-AR" sz="1200" b="1" dirty="0" smtClean="0">
                <a:latin typeface="Arial"/>
                <a:cs typeface="Arial"/>
              </a:rPr>
              <a:t>de</a:t>
            </a:r>
            <a:r>
              <a:rPr lang="es-AR" sz="1200" b="1" spc="-10" dirty="0" smtClean="0">
                <a:latin typeface="Arial"/>
                <a:cs typeface="Arial"/>
              </a:rPr>
              <a:t> </a:t>
            </a:r>
            <a:r>
              <a:rPr lang="es-AR" sz="1200" b="1" spc="-5" dirty="0" smtClean="0">
                <a:latin typeface="Arial"/>
                <a:cs typeface="Arial"/>
              </a:rPr>
              <a:t>sellado</a:t>
            </a:r>
            <a:r>
              <a:rPr lang="es-AR" sz="1200" b="1" dirty="0" smtClean="0">
                <a:latin typeface="Arial"/>
                <a:cs typeface="Arial"/>
              </a:rPr>
              <a:t> y</a:t>
            </a:r>
            <a:r>
              <a:rPr lang="es-AR" sz="1200" b="1" spc="-10" dirty="0" smtClean="0">
                <a:latin typeface="Arial"/>
                <a:cs typeface="Arial"/>
              </a:rPr>
              <a:t> </a:t>
            </a:r>
            <a:r>
              <a:rPr lang="es-AR" sz="1200" b="1" spc="-5" dirty="0" smtClean="0">
                <a:latin typeface="Arial"/>
                <a:cs typeface="Arial"/>
              </a:rPr>
              <a:t>reposición.</a:t>
            </a:r>
          </a:p>
          <a:p>
            <a:pPr marL="853440" algn="just"/>
            <a:endParaRPr lang="es-AR" sz="1200" b="1" spc="-5" dirty="0" smtClean="0">
              <a:latin typeface="Arial"/>
              <a:cs typeface="Arial"/>
            </a:endParaRPr>
          </a:p>
          <a:p>
            <a:pPr marL="598805" algn="just">
              <a:spcBef>
                <a:spcPts val="100"/>
              </a:spcBef>
            </a:pPr>
            <a:r>
              <a:rPr lang="es-AR" sz="1200" b="1" dirty="0" smtClean="0">
                <a:latin typeface="Arial"/>
                <a:cs typeface="Arial"/>
              </a:rPr>
              <a:t>-Relés</a:t>
            </a:r>
            <a:r>
              <a:rPr lang="es-AR" sz="1200" b="1" spc="-15" dirty="0" smtClean="0">
                <a:latin typeface="Arial"/>
                <a:cs typeface="Arial"/>
              </a:rPr>
              <a:t> </a:t>
            </a:r>
            <a:r>
              <a:rPr lang="es-AR" sz="1200" b="1" dirty="0" smtClean="0">
                <a:latin typeface="Arial"/>
                <a:cs typeface="Arial"/>
              </a:rPr>
              <a:t>para</a:t>
            </a:r>
            <a:r>
              <a:rPr lang="es-AR" sz="1200" b="1" spc="-15" dirty="0" smtClean="0">
                <a:latin typeface="Arial"/>
                <a:cs typeface="Arial"/>
              </a:rPr>
              <a:t> </a:t>
            </a:r>
            <a:r>
              <a:rPr lang="es-AR" sz="1200" b="1" spc="-5" dirty="0" smtClean="0">
                <a:latin typeface="Arial"/>
                <a:cs typeface="Arial"/>
              </a:rPr>
              <a:t>protección masa-cuba: </a:t>
            </a:r>
            <a:r>
              <a:rPr lang="es-AR" sz="1200" b="1" dirty="0" smtClean="0">
                <a:latin typeface="Arial"/>
                <a:cs typeface="Arial"/>
              </a:rPr>
              <a:t>Cuando se </a:t>
            </a:r>
            <a:r>
              <a:rPr lang="es-AR" sz="1200" b="1" spc="-5" dirty="0" smtClean="0">
                <a:latin typeface="Arial"/>
                <a:cs typeface="Arial"/>
              </a:rPr>
              <a:t>indique </a:t>
            </a:r>
            <a:r>
              <a:rPr lang="es-AR" sz="1200" b="1" dirty="0" smtClean="0">
                <a:latin typeface="Arial"/>
                <a:cs typeface="Arial"/>
              </a:rPr>
              <a:t>en </a:t>
            </a:r>
            <a:r>
              <a:rPr lang="es-AR" sz="1200" b="1" spc="-5" dirty="0" smtClean="0">
                <a:latin typeface="Arial"/>
                <a:cs typeface="Arial"/>
              </a:rPr>
              <a:t>las Especificaciones Particulares </a:t>
            </a:r>
            <a:r>
              <a:rPr lang="es-AR" sz="1200" b="1" dirty="0" smtClean="0">
                <a:latin typeface="Arial"/>
                <a:cs typeface="Arial"/>
              </a:rPr>
              <a:t>del </a:t>
            </a:r>
            <a:r>
              <a:rPr lang="es-AR" sz="1200" b="1" spc="-5" dirty="0" smtClean="0">
                <a:latin typeface="Arial"/>
                <a:cs typeface="Arial"/>
              </a:rPr>
              <a:t>cliente se </a:t>
            </a:r>
            <a:r>
              <a:rPr lang="es-AR" sz="1200" b="1" dirty="0" smtClean="0">
                <a:latin typeface="Arial"/>
                <a:cs typeface="Arial"/>
              </a:rPr>
              <a:t> deberá </a:t>
            </a:r>
            <a:r>
              <a:rPr lang="es-AR" sz="1200" b="1" spc="-5" dirty="0" smtClean="0">
                <a:latin typeface="Arial"/>
                <a:cs typeface="Arial"/>
              </a:rPr>
              <a:t>suministrar</a:t>
            </a:r>
            <a:r>
              <a:rPr lang="es-AR" sz="1200" b="1" dirty="0" smtClean="0">
                <a:latin typeface="Arial"/>
                <a:cs typeface="Arial"/>
              </a:rPr>
              <a:t> un relé de </a:t>
            </a:r>
            <a:r>
              <a:rPr lang="es-AR" sz="1200" b="1" spc="-5" dirty="0" err="1" smtClean="0">
                <a:latin typeface="Arial"/>
                <a:cs typeface="Arial"/>
              </a:rPr>
              <a:t>sobrecorriente</a:t>
            </a:r>
            <a:r>
              <a:rPr lang="es-AR" sz="1200" b="1" dirty="0" smtClean="0">
                <a:latin typeface="Arial"/>
                <a:cs typeface="Arial"/>
              </a:rPr>
              <a:t> de </a:t>
            </a:r>
            <a:r>
              <a:rPr lang="es-AR" sz="1200" b="1" spc="-5" dirty="0" smtClean="0">
                <a:latin typeface="Arial"/>
                <a:cs typeface="Arial"/>
              </a:rPr>
              <a:t>tiempo</a:t>
            </a:r>
            <a:r>
              <a:rPr lang="es-AR" sz="1200" b="1" dirty="0" smtClean="0">
                <a:latin typeface="Arial"/>
                <a:cs typeface="Arial"/>
              </a:rPr>
              <a:t> </a:t>
            </a:r>
            <a:r>
              <a:rPr lang="es-AR" sz="1200" b="1" spc="-5" dirty="0" smtClean="0">
                <a:latin typeface="Arial"/>
                <a:cs typeface="Arial"/>
              </a:rPr>
              <a:t>inverso</a:t>
            </a:r>
            <a:r>
              <a:rPr lang="es-AR" sz="1200" b="1" dirty="0" smtClean="0">
                <a:latin typeface="Arial"/>
                <a:cs typeface="Arial"/>
              </a:rPr>
              <a:t> </a:t>
            </a:r>
            <a:r>
              <a:rPr lang="es-AR" sz="1200" b="1" spc="-5" dirty="0" smtClean="0">
                <a:latin typeface="Arial"/>
                <a:cs typeface="Arial"/>
              </a:rPr>
              <a:t>con </a:t>
            </a:r>
            <a:r>
              <a:rPr lang="es-AR" sz="1200" b="1" dirty="0" smtClean="0">
                <a:latin typeface="Arial"/>
                <a:cs typeface="Arial"/>
              </a:rPr>
              <a:t> unidad </a:t>
            </a:r>
            <a:r>
              <a:rPr lang="es-AR" sz="1200" b="1" spc="-5" dirty="0" smtClean="0">
                <a:latin typeface="Arial"/>
                <a:cs typeface="Arial"/>
              </a:rPr>
              <a:t>instantánea </a:t>
            </a:r>
            <a:r>
              <a:rPr lang="es-AR" sz="1200" b="1" dirty="0" smtClean="0">
                <a:latin typeface="Arial"/>
                <a:cs typeface="Arial"/>
              </a:rPr>
              <a:t>del tipo </a:t>
            </a:r>
            <a:r>
              <a:rPr lang="es-AR" sz="1200" b="1" spc="-5" dirty="0" smtClean="0">
                <a:latin typeface="Arial"/>
                <a:cs typeface="Arial"/>
              </a:rPr>
              <a:t>electromecánico, </a:t>
            </a:r>
            <a:r>
              <a:rPr lang="es-AR" sz="1200" b="1" dirty="0" smtClean="0">
                <a:latin typeface="Arial"/>
                <a:cs typeface="Arial"/>
              </a:rPr>
              <a:t>instalado </a:t>
            </a:r>
            <a:r>
              <a:rPr lang="es-AR" sz="1200" b="1" spc="-10" dirty="0" smtClean="0">
                <a:latin typeface="Arial"/>
                <a:cs typeface="Arial"/>
              </a:rPr>
              <a:t>en </a:t>
            </a:r>
            <a:r>
              <a:rPr lang="es-AR" sz="1200" b="1" dirty="0" smtClean="0">
                <a:latin typeface="Arial"/>
                <a:cs typeface="Arial"/>
              </a:rPr>
              <a:t>el </a:t>
            </a:r>
            <a:r>
              <a:rPr lang="es-AR" sz="1200" b="1" spc="-5" dirty="0" smtClean="0">
                <a:latin typeface="Arial"/>
                <a:cs typeface="Arial"/>
              </a:rPr>
              <a:t>gabinete </a:t>
            </a:r>
            <a:r>
              <a:rPr lang="es-AR" sz="1200" b="1" dirty="0" smtClean="0">
                <a:latin typeface="Arial"/>
                <a:cs typeface="Arial"/>
              </a:rPr>
              <a:t> terminal</a:t>
            </a:r>
            <a:r>
              <a:rPr lang="es-AR" sz="1200" b="1" spc="-45" dirty="0" smtClean="0">
                <a:latin typeface="Arial"/>
                <a:cs typeface="Arial"/>
              </a:rPr>
              <a:t> </a:t>
            </a:r>
            <a:r>
              <a:rPr lang="es-AR" sz="1200" b="1" dirty="0" smtClean="0">
                <a:latin typeface="Arial"/>
                <a:cs typeface="Arial"/>
              </a:rPr>
              <a:t>que</a:t>
            </a:r>
            <a:r>
              <a:rPr lang="es-AR" sz="1200" b="1" spc="-45" dirty="0" smtClean="0">
                <a:latin typeface="Arial"/>
                <a:cs typeface="Arial"/>
              </a:rPr>
              <a:t> </a:t>
            </a:r>
            <a:r>
              <a:rPr lang="es-AR" sz="1200" b="1" spc="-5" dirty="0" smtClean="0">
                <a:latin typeface="Arial"/>
                <a:cs typeface="Arial"/>
              </a:rPr>
              <a:t>pueda</a:t>
            </a:r>
            <a:r>
              <a:rPr lang="es-AR" sz="1200" b="1" spc="-40" dirty="0" smtClean="0">
                <a:latin typeface="Arial"/>
                <a:cs typeface="Arial"/>
              </a:rPr>
              <a:t> </a:t>
            </a:r>
            <a:r>
              <a:rPr lang="es-AR" sz="1200" b="1" dirty="0" smtClean="0">
                <a:latin typeface="Arial"/>
                <a:cs typeface="Arial"/>
              </a:rPr>
              <a:t>ser</a:t>
            </a:r>
            <a:r>
              <a:rPr lang="es-AR" sz="1200" b="1" spc="-45" dirty="0" smtClean="0">
                <a:latin typeface="Arial"/>
                <a:cs typeface="Arial"/>
              </a:rPr>
              <a:t> </a:t>
            </a:r>
            <a:r>
              <a:rPr lang="es-AR" sz="1200" b="1" spc="-5" dirty="0" smtClean="0">
                <a:latin typeface="Arial"/>
                <a:cs typeface="Arial"/>
              </a:rPr>
              <a:t>activado</a:t>
            </a:r>
            <a:r>
              <a:rPr lang="es-AR" sz="1200" b="1" spc="-30" dirty="0" smtClean="0">
                <a:latin typeface="Arial"/>
                <a:cs typeface="Arial"/>
              </a:rPr>
              <a:t> </a:t>
            </a:r>
            <a:r>
              <a:rPr lang="es-AR" sz="1200" b="1" dirty="0" smtClean="0">
                <a:latin typeface="Arial"/>
                <a:cs typeface="Arial"/>
              </a:rPr>
              <a:t>por</a:t>
            </a:r>
            <a:r>
              <a:rPr lang="es-AR" sz="1200" b="1" spc="-45" dirty="0" smtClean="0">
                <a:latin typeface="Arial"/>
                <a:cs typeface="Arial"/>
              </a:rPr>
              <a:t> </a:t>
            </a:r>
            <a:r>
              <a:rPr lang="es-AR" sz="1200" b="1" dirty="0" smtClean="0">
                <a:latin typeface="Arial"/>
                <a:cs typeface="Arial"/>
              </a:rPr>
              <a:t>la</a:t>
            </a:r>
            <a:r>
              <a:rPr lang="es-AR" sz="1200" b="1" spc="-55" dirty="0" smtClean="0">
                <a:latin typeface="Arial"/>
                <a:cs typeface="Arial"/>
              </a:rPr>
              <a:t> </a:t>
            </a:r>
            <a:r>
              <a:rPr lang="es-AR" sz="1200" b="1" dirty="0" smtClean="0">
                <a:latin typeface="Arial"/>
                <a:cs typeface="Arial"/>
              </a:rPr>
              <a:t>señal</a:t>
            </a:r>
            <a:r>
              <a:rPr lang="es-AR" sz="1200" b="1" spc="-40" dirty="0" smtClean="0">
                <a:latin typeface="Arial"/>
                <a:cs typeface="Arial"/>
              </a:rPr>
              <a:t> </a:t>
            </a:r>
            <a:r>
              <a:rPr lang="es-AR" sz="1200" b="1" dirty="0" smtClean="0">
                <a:latin typeface="Arial"/>
                <a:cs typeface="Arial"/>
              </a:rPr>
              <a:t>de</a:t>
            </a:r>
            <a:r>
              <a:rPr lang="es-AR" sz="1200" b="1" spc="-55" dirty="0" smtClean="0">
                <a:latin typeface="Arial"/>
                <a:cs typeface="Arial"/>
              </a:rPr>
              <a:t> </a:t>
            </a:r>
            <a:r>
              <a:rPr lang="es-AR" sz="1200" b="1" dirty="0" smtClean="0">
                <a:latin typeface="Arial"/>
                <a:cs typeface="Arial"/>
              </a:rPr>
              <a:t>corriente</a:t>
            </a:r>
            <a:r>
              <a:rPr lang="es-AR" sz="1200" b="1" spc="-40" dirty="0" smtClean="0">
                <a:latin typeface="Arial"/>
                <a:cs typeface="Arial"/>
              </a:rPr>
              <a:t> </a:t>
            </a:r>
            <a:r>
              <a:rPr lang="es-AR" sz="1200" b="1" spc="-5" dirty="0" smtClean="0">
                <a:latin typeface="Arial"/>
                <a:cs typeface="Arial"/>
              </a:rPr>
              <a:t>proveniente</a:t>
            </a:r>
            <a:r>
              <a:rPr lang="es-AR" sz="1200" b="1" spc="-30" dirty="0" smtClean="0">
                <a:latin typeface="Arial"/>
                <a:cs typeface="Arial"/>
              </a:rPr>
              <a:t> </a:t>
            </a:r>
            <a:r>
              <a:rPr lang="es-AR" sz="1200" b="1" spc="-5" dirty="0" smtClean="0">
                <a:latin typeface="Arial"/>
                <a:cs typeface="Arial"/>
              </a:rPr>
              <a:t>del </a:t>
            </a:r>
            <a:r>
              <a:rPr lang="es-AR" sz="1200" b="1" spc="-375" dirty="0" smtClean="0">
                <a:latin typeface="Arial"/>
                <a:cs typeface="Arial"/>
              </a:rPr>
              <a:t> </a:t>
            </a:r>
            <a:r>
              <a:rPr lang="es-AR" sz="1200" b="1" spc="-5" dirty="0" smtClean="0">
                <a:latin typeface="Arial"/>
                <a:cs typeface="Arial"/>
              </a:rPr>
              <a:t>transformador</a:t>
            </a:r>
            <a:r>
              <a:rPr lang="es-AR" sz="1200" b="1" spc="5" dirty="0" smtClean="0">
                <a:latin typeface="Arial"/>
                <a:cs typeface="Arial"/>
              </a:rPr>
              <a:t> </a:t>
            </a:r>
            <a:r>
              <a:rPr lang="es-AR" sz="1200" b="1" spc="-10" dirty="0" smtClean="0">
                <a:latin typeface="Arial"/>
                <a:cs typeface="Arial"/>
              </a:rPr>
              <a:t>de </a:t>
            </a:r>
            <a:r>
              <a:rPr lang="es-AR" sz="1200" b="1" dirty="0" smtClean="0">
                <a:latin typeface="Arial"/>
                <a:cs typeface="Arial"/>
              </a:rPr>
              <a:t>corriente </a:t>
            </a:r>
            <a:r>
              <a:rPr lang="es-AR" sz="1200" b="1" spc="-5" dirty="0" smtClean="0">
                <a:latin typeface="Arial"/>
                <a:cs typeface="Arial"/>
              </a:rPr>
              <a:t>ubicado </a:t>
            </a:r>
            <a:r>
              <a:rPr lang="es-AR" sz="1200" b="1" dirty="0" smtClean="0">
                <a:latin typeface="Arial"/>
                <a:cs typeface="Arial"/>
              </a:rPr>
              <a:t>en</a:t>
            </a:r>
            <a:r>
              <a:rPr lang="es-AR" sz="1200" b="1" spc="-10" dirty="0" smtClean="0">
                <a:latin typeface="Arial"/>
                <a:cs typeface="Arial"/>
              </a:rPr>
              <a:t> </a:t>
            </a:r>
            <a:r>
              <a:rPr lang="es-AR" sz="1200" b="1" dirty="0" smtClean="0">
                <a:latin typeface="Arial"/>
                <a:cs typeface="Arial"/>
              </a:rPr>
              <a:t>la</a:t>
            </a:r>
            <a:r>
              <a:rPr lang="es-AR" sz="1200" b="1" spc="5" dirty="0" smtClean="0">
                <a:latin typeface="Arial"/>
                <a:cs typeface="Arial"/>
              </a:rPr>
              <a:t> </a:t>
            </a:r>
            <a:r>
              <a:rPr lang="es-AR" sz="1200" b="1" spc="-5" dirty="0" smtClean="0">
                <a:latin typeface="Arial"/>
                <a:cs typeface="Arial"/>
              </a:rPr>
              <a:t>puesta </a:t>
            </a:r>
            <a:r>
              <a:rPr lang="es-AR" sz="1200" b="1" dirty="0" smtClean="0">
                <a:latin typeface="Arial"/>
                <a:cs typeface="Arial"/>
              </a:rPr>
              <a:t>a</a:t>
            </a:r>
            <a:r>
              <a:rPr lang="es-AR" sz="1200" b="1" spc="-10" dirty="0" smtClean="0">
                <a:latin typeface="Arial"/>
                <a:cs typeface="Arial"/>
              </a:rPr>
              <a:t> </a:t>
            </a:r>
            <a:r>
              <a:rPr lang="es-AR" sz="1200" b="1" spc="-5" dirty="0" smtClean="0">
                <a:latin typeface="Arial"/>
                <a:cs typeface="Arial"/>
              </a:rPr>
              <a:t>tierra.</a:t>
            </a:r>
            <a:endParaRPr lang="es-AR" sz="1200" b="1" dirty="0" smtClean="0">
              <a:latin typeface="Arial"/>
              <a:cs typeface="Arial"/>
            </a:endParaRPr>
          </a:p>
          <a:p>
            <a:pPr marL="283845" marR="6985" algn="just">
              <a:lnSpc>
                <a:spcPct val="143600"/>
              </a:lnSpc>
              <a:spcBef>
                <a:spcPts val="204"/>
              </a:spcBef>
            </a:pPr>
            <a:endParaRPr lang="es-AR" sz="12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20</a:t>
            </a:fld>
            <a:endParaRPr lang="es-AR"/>
          </a:p>
        </p:txBody>
      </p:sp>
    </p:spTree>
    <p:extLst>
      <p:ext uri="{BB962C8B-B14F-4D97-AF65-F5344CB8AC3E}">
        <p14:creationId xmlns:p14="http://schemas.microsoft.com/office/powerpoint/2010/main" val="709838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690245" lvl="2" indent="-678180" algn="just">
              <a:lnSpc>
                <a:spcPts val="1670"/>
              </a:lnSpc>
              <a:buAutoNum type="arabicPeriod" startAt="12"/>
              <a:tabLst>
                <a:tab pos="690880" algn="l"/>
              </a:tabLst>
            </a:pPr>
            <a:r>
              <a:rPr lang="es-AR" sz="2400" b="1" u="sng" spc="-5" dirty="0" smtClean="0">
                <a:uFill>
                  <a:solidFill>
                    <a:srgbClr val="000000"/>
                  </a:solidFill>
                </a:uFill>
                <a:latin typeface="Arial"/>
                <a:cs typeface="Arial"/>
              </a:rPr>
              <a:t>Cambiadores</a:t>
            </a:r>
            <a:r>
              <a:rPr lang="es-AR" sz="2400" b="1" u="sng" spc="-20" dirty="0" smtClean="0">
                <a:uFill>
                  <a:solidFill>
                    <a:srgbClr val="000000"/>
                  </a:solidFill>
                </a:uFill>
                <a:latin typeface="Arial"/>
                <a:cs typeface="Arial"/>
              </a:rPr>
              <a:t> </a:t>
            </a:r>
            <a:r>
              <a:rPr lang="es-AR" sz="2400" b="1" u="sng" spc="-5" dirty="0" smtClean="0">
                <a:uFill>
                  <a:solidFill>
                    <a:srgbClr val="000000"/>
                  </a:solidFill>
                </a:uFill>
                <a:latin typeface="Arial"/>
                <a:cs typeface="Arial"/>
              </a:rPr>
              <a:t>de</a:t>
            </a:r>
            <a:r>
              <a:rPr lang="es-AR" sz="2400" b="1" u="sng" spc="-20" dirty="0" smtClean="0">
                <a:uFill>
                  <a:solidFill>
                    <a:srgbClr val="000000"/>
                  </a:solidFill>
                </a:uFill>
                <a:latin typeface="Arial"/>
                <a:cs typeface="Arial"/>
              </a:rPr>
              <a:t> </a:t>
            </a:r>
            <a:r>
              <a:rPr lang="es-AR" sz="2400" b="1" u="sng" spc="-5" dirty="0" smtClean="0">
                <a:uFill>
                  <a:solidFill>
                    <a:srgbClr val="000000"/>
                  </a:solidFill>
                </a:uFill>
                <a:latin typeface="Arial"/>
                <a:cs typeface="Arial"/>
              </a:rPr>
              <a:t>Tomas</a:t>
            </a:r>
            <a:endParaRPr lang="es-AR" sz="2400" dirty="0" smtClean="0">
              <a:latin typeface="Arial"/>
              <a:cs typeface="Arial"/>
            </a:endParaRPr>
          </a:p>
          <a:p>
            <a:pPr lvl="2">
              <a:spcBef>
                <a:spcPts val="40"/>
              </a:spcBef>
              <a:buFont typeface="Arial"/>
              <a:buAutoNum type="arabicPeriod" startAt="12"/>
            </a:pPr>
            <a:endParaRPr lang="es-AR" sz="2400" dirty="0" smtClean="0">
              <a:latin typeface="Arial"/>
              <a:cs typeface="Arial"/>
            </a:endParaRPr>
          </a:p>
          <a:p>
            <a:pPr marL="911225" lvl="3" indent="-899160" algn="just">
              <a:buAutoNum type="arabicPeriod"/>
              <a:tabLst>
                <a:tab pos="911860" algn="l"/>
              </a:tabLst>
            </a:pPr>
            <a:r>
              <a:rPr lang="es-AR" sz="2400" b="1" spc="-5" dirty="0" smtClean="0">
                <a:latin typeface="Arial"/>
                <a:cs typeface="Arial"/>
              </a:rPr>
              <a:t>Cambiador</a:t>
            </a:r>
            <a:r>
              <a:rPr lang="es-AR" sz="2400" b="1" spc="-10" dirty="0" smtClean="0">
                <a:latin typeface="Arial"/>
                <a:cs typeface="Arial"/>
              </a:rPr>
              <a:t> </a:t>
            </a:r>
            <a:r>
              <a:rPr lang="es-AR" sz="2400" b="1" spc="-5" dirty="0" smtClean="0">
                <a:latin typeface="Arial"/>
                <a:cs typeface="Arial"/>
              </a:rPr>
              <a:t>de</a:t>
            </a:r>
            <a:r>
              <a:rPr lang="es-AR" sz="2400" b="1" spc="-20" dirty="0" smtClean="0">
                <a:latin typeface="Arial"/>
                <a:cs typeface="Arial"/>
              </a:rPr>
              <a:t> </a:t>
            </a:r>
            <a:r>
              <a:rPr lang="es-AR" sz="2400" b="1" dirty="0" smtClean="0">
                <a:latin typeface="Arial"/>
                <a:cs typeface="Arial"/>
              </a:rPr>
              <a:t>tomas</a:t>
            </a:r>
            <a:r>
              <a:rPr lang="es-AR" sz="2400" b="1" spc="-10" dirty="0" smtClean="0">
                <a:latin typeface="Arial"/>
                <a:cs typeface="Arial"/>
              </a:rPr>
              <a:t> </a:t>
            </a:r>
            <a:r>
              <a:rPr lang="es-AR" sz="2400" b="1" spc="-5" dirty="0" err="1" smtClean="0">
                <a:latin typeface="Arial"/>
                <a:cs typeface="Arial"/>
              </a:rPr>
              <a:t>desenergizado</a:t>
            </a:r>
            <a:r>
              <a:rPr lang="es-AR" sz="2400" b="1" spc="-5" dirty="0" smtClean="0">
                <a:latin typeface="Arial"/>
                <a:cs typeface="Arial"/>
              </a:rPr>
              <a:t>.</a:t>
            </a:r>
            <a:endParaRPr lang="es-AR" sz="2400" dirty="0" smtClean="0">
              <a:latin typeface="Arial"/>
              <a:cs typeface="Arial"/>
            </a:endParaRPr>
          </a:p>
          <a:p>
            <a:pPr marL="283845" marR="5080" algn="just">
              <a:spcBef>
                <a:spcPts val="204"/>
              </a:spcBef>
            </a:pPr>
            <a:r>
              <a:rPr lang="es-AR" sz="2400" dirty="0" smtClean="0">
                <a:latin typeface="Arial"/>
                <a:cs typeface="Arial"/>
              </a:rPr>
              <a:t>Cuando</a:t>
            </a:r>
            <a:r>
              <a:rPr lang="es-AR" sz="2400" spc="5" dirty="0" smtClean="0">
                <a:latin typeface="Arial"/>
                <a:cs typeface="Arial"/>
              </a:rPr>
              <a:t> </a:t>
            </a:r>
            <a:r>
              <a:rPr lang="es-AR" sz="2400" dirty="0" smtClean="0">
                <a:latin typeface="Arial"/>
                <a:cs typeface="Arial"/>
              </a:rPr>
              <a:t>se</a:t>
            </a:r>
            <a:r>
              <a:rPr lang="es-AR" sz="2400" spc="5" dirty="0" smtClean="0">
                <a:latin typeface="Arial"/>
                <a:cs typeface="Arial"/>
              </a:rPr>
              <a:t> </a:t>
            </a:r>
            <a:r>
              <a:rPr lang="es-AR" sz="2400" spc="-5" dirty="0" smtClean="0">
                <a:latin typeface="Arial"/>
                <a:cs typeface="Arial"/>
              </a:rPr>
              <a:t>requiera</a:t>
            </a:r>
            <a:r>
              <a:rPr lang="es-AR" sz="2400" dirty="0" smtClean="0">
                <a:latin typeface="Arial"/>
                <a:cs typeface="Arial"/>
              </a:rPr>
              <a:t> </a:t>
            </a:r>
            <a:r>
              <a:rPr lang="es-AR" sz="2400" spc="-10" dirty="0" smtClean="0">
                <a:latin typeface="Arial"/>
                <a:cs typeface="Arial"/>
              </a:rPr>
              <a:t>en</a:t>
            </a:r>
            <a:r>
              <a:rPr lang="es-AR" sz="2400" spc="-5" dirty="0" smtClean="0">
                <a:latin typeface="Arial"/>
                <a:cs typeface="Arial"/>
              </a:rPr>
              <a:t> </a:t>
            </a:r>
            <a:r>
              <a:rPr lang="es-AR" sz="2400" dirty="0" smtClean="0">
                <a:latin typeface="Arial"/>
                <a:cs typeface="Arial"/>
              </a:rPr>
              <a:t>las</a:t>
            </a:r>
            <a:r>
              <a:rPr lang="es-AR" sz="2400" spc="5" dirty="0" smtClean="0">
                <a:latin typeface="Arial"/>
                <a:cs typeface="Arial"/>
              </a:rPr>
              <a:t> </a:t>
            </a:r>
            <a:r>
              <a:rPr lang="es-AR" sz="2400" spc="-5" dirty="0" smtClean="0">
                <a:latin typeface="Arial"/>
                <a:cs typeface="Arial"/>
              </a:rPr>
              <a:t>Especificaciones</a:t>
            </a:r>
            <a:r>
              <a:rPr lang="es-AR" sz="2400" dirty="0" smtClean="0">
                <a:latin typeface="Arial"/>
                <a:cs typeface="Arial"/>
              </a:rPr>
              <a:t> Particulares</a:t>
            </a:r>
            <a:r>
              <a:rPr lang="es-AR" sz="2400" spc="5" dirty="0" smtClean="0">
                <a:latin typeface="Arial"/>
                <a:cs typeface="Arial"/>
              </a:rPr>
              <a:t> </a:t>
            </a:r>
            <a:r>
              <a:rPr lang="es-AR" sz="2400" spc="-10" dirty="0" smtClean="0">
                <a:latin typeface="Arial"/>
                <a:cs typeface="Arial"/>
              </a:rPr>
              <a:t>un </a:t>
            </a:r>
            <a:r>
              <a:rPr lang="es-AR" sz="2400" spc="-5" dirty="0" smtClean="0">
                <a:latin typeface="Arial"/>
                <a:cs typeface="Arial"/>
              </a:rPr>
              <a:t> </a:t>
            </a:r>
            <a:r>
              <a:rPr lang="es-AR" sz="2400" dirty="0" smtClean="0">
                <a:latin typeface="Arial"/>
                <a:cs typeface="Arial"/>
              </a:rPr>
              <a:t>cambiador de tomas </a:t>
            </a:r>
            <a:r>
              <a:rPr lang="es-AR" sz="2400" spc="-5" dirty="0" err="1" smtClean="0">
                <a:latin typeface="Arial"/>
                <a:cs typeface="Arial"/>
              </a:rPr>
              <a:t>desenergizado</a:t>
            </a:r>
            <a:r>
              <a:rPr lang="es-AR" sz="2400" spc="-5" dirty="0" smtClean="0">
                <a:latin typeface="Arial"/>
                <a:cs typeface="Arial"/>
              </a:rPr>
              <a:t>, éste deberá cumplir </a:t>
            </a:r>
            <a:r>
              <a:rPr lang="es-AR" sz="2400" dirty="0" smtClean="0">
                <a:latin typeface="Arial"/>
                <a:cs typeface="Arial"/>
              </a:rPr>
              <a:t>con </a:t>
            </a:r>
            <a:r>
              <a:rPr lang="es-AR" sz="2400" spc="-10" dirty="0" smtClean="0">
                <a:latin typeface="Arial"/>
                <a:cs typeface="Arial"/>
              </a:rPr>
              <a:t>los </a:t>
            </a:r>
            <a:r>
              <a:rPr lang="es-AR" sz="2400" spc="-5" dirty="0" smtClean="0">
                <a:latin typeface="Arial"/>
                <a:cs typeface="Arial"/>
              </a:rPr>
              <a:t> requisitos</a:t>
            </a:r>
            <a:r>
              <a:rPr lang="es-AR" sz="2400" dirty="0" smtClean="0">
                <a:latin typeface="Arial"/>
                <a:cs typeface="Arial"/>
              </a:rPr>
              <a:t> </a:t>
            </a:r>
            <a:r>
              <a:rPr lang="es-AR" sz="2400" spc="-5" dirty="0" smtClean="0">
                <a:latin typeface="Arial"/>
                <a:cs typeface="Arial"/>
              </a:rPr>
              <a:t>establecidos </a:t>
            </a:r>
            <a:r>
              <a:rPr lang="es-AR" sz="2400" dirty="0" smtClean="0">
                <a:latin typeface="Arial"/>
                <a:cs typeface="Arial"/>
              </a:rPr>
              <a:t>en la</a:t>
            </a:r>
            <a:r>
              <a:rPr lang="es-AR" sz="2400" spc="-10" dirty="0" smtClean="0">
                <a:latin typeface="Arial"/>
                <a:cs typeface="Arial"/>
              </a:rPr>
              <a:t> </a:t>
            </a:r>
            <a:r>
              <a:rPr lang="es-AR" sz="2400" dirty="0" smtClean="0">
                <a:latin typeface="Arial"/>
                <a:cs typeface="Arial"/>
              </a:rPr>
              <a:t>norma</a:t>
            </a:r>
            <a:r>
              <a:rPr lang="es-AR" sz="2400" spc="-10" dirty="0" smtClean="0">
                <a:latin typeface="Arial"/>
                <a:cs typeface="Arial"/>
              </a:rPr>
              <a:t> IEC</a:t>
            </a:r>
          </a:p>
          <a:p>
            <a:pPr marL="283845" marR="5080" algn="just">
              <a:spcBef>
                <a:spcPts val="204"/>
              </a:spcBef>
            </a:pPr>
            <a:endParaRPr lang="es-AR" sz="2400" dirty="0" smtClean="0">
              <a:latin typeface="Arial"/>
              <a:cs typeface="Arial"/>
            </a:endParaRPr>
          </a:p>
          <a:p>
            <a:pPr marL="283845" algn="just"/>
            <a:r>
              <a:rPr lang="es-AR" sz="2400" dirty="0" smtClean="0">
                <a:latin typeface="Arial"/>
                <a:cs typeface="Arial"/>
              </a:rPr>
              <a:t>El cambiador de </a:t>
            </a:r>
            <a:r>
              <a:rPr lang="es-AR" sz="2400" spc="-5" dirty="0" smtClean="0">
                <a:latin typeface="Arial"/>
                <a:cs typeface="Arial"/>
              </a:rPr>
              <a:t>tomas </a:t>
            </a:r>
            <a:r>
              <a:rPr lang="es-AR" sz="2400" spc="-5" dirty="0" err="1" smtClean="0">
                <a:latin typeface="Arial"/>
                <a:cs typeface="Arial"/>
              </a:rPr>
              <a:t>desenergizado</a:t>
            </a:r>
            <a:r>
              <a:rPr lang="es-AR" sz="2400" spc="-5" dirty="0" smtClean="0">
                <a:latin typeface="Arial"/>
                <a:cs typeface="Arial"/>
              </a:rPr>
              <a:t> deberá estar diseñado para </a:t>
            </a:r>
            <a:r>
              <a:rPr lang="es-AR" sz="2400" dirty="0" smtClean="0">
                <a:latin typeface="Arial"/>
                <a:cs typeface="Arial"/>
              </a:rPr>
              <a:t> operación</a:t>
            </a:r>
            <a:r>
              <a:rPr lang="es-AR" sz="2400" spc="-25" dirty="0" smtClean="0">
                <a:latin typeface="Arial"/>
                <a:cs typeface="Arial"/>
              </a:rPr>
              <a:t> </a:t>
            </a:r>
            <a:r>
              <a:rPr lang="es-AR" sz="2400" spc="-5" dirty="0" smtClean="0">
                <a:latin typeface="Arial"/>
                <a:cs typeface="Arial"/>
              </a:rPr>
              <a:t>manual</a:t>
            </a:r>
            <a:r>
              <a:rPr lang="es-AR" sz="2400" spc="-40" dirty="0" smtClean="0">
                <a:latin typeface="Arial"/>
                <a:cs typeface="Arial"/>
              </a:rPr>
              <a:t> </a:t>
            </a:r>
            <a:r>
              <a:rPr lang="es-AR" sz="2400" spc="-5" dirty="0" smtClean="0">
                <a:latin typeface="Arial"/>
                <a:cs typeface="Arial"/>
              </a:rPr>
              <a:t>desde</a:t>
            </a:r>
            <a:r>
              <a:rPr lang="es-AR" sz="2400" spc="-40" dirty="0" smtClean="0">
                <a:latin typeface="Arial"/>
                <a:cs typeface="Arial"/>
              </a:rPr>
              <a:t> </a:t>
            </a:r>
            <a:r>
              <a:rPr lang="es-AR" sz="2400" dirty="0" smtClean="0">
                <a:latin typeface="Arial"/>
                <a:cs typeface="Arial"/>
              </a:rPr>
              <a:t>el</a:t>
            </a:r>
            <a:r>
              <a:rPr lang="es-AR" sz="2400" spc="-35" dirty="0" smtClean="0">
                <a:latin typeface="Arial"/>
                <a:cs typeface="Arial"/>
              </a:rPr>
              <a:t> </a:t>
            </a:r>
            <a:r>
              <a:rPr lang="es-AR" sz="2400" spc="-5" dirty="0" smtClean="0">
                <a:latin typeface="Arial"/>
                <a:cs typeface="Arial"/>
              </a:rPr>
              <a:t>exterior</a:t>
            </a:r>
            <a:r>
              <a:rPr lang="es-AR" sz="2400" spc="-40" dirty="0" smtClean="0">
                <a:latin typeface="Arial"/>
                <a:cs typeface="Arial"/>
              </a:rPr>
              <a:t> </a:t>
            </a:r>
            <a:r>
              <a:rPr lang="es-AR" sz="2400" dirty="0" smtClean="0">
                <a:latin typeface="Arial"/>
                <a:cs typeface="Arial"/>
              </a:rPr>
              <a:t>del</a:t>
            </a:r>
            <a:r>
              <a:rPr lang="es-AR" sz="2400" spc="-50" dirty="0" smtClean="0">
                <a:latin typeface="Arial"/>
                <a:cs typeface="Arial"/>
              </a:rPr>
              <a:t> </a:t>
            </a:r>
            <a:r>
              <a:rPr lang="es-AR" sz="2400" spc="-5" dirty="0" smtClean="0">
                <a:latin typeface="Arial"/>
                <a:cs typeface="Arial"/>
              </a:rPr>
              <a:t>tanque,</a:t>
            </a:r>
            <a:r>
              <a:rPr lang="es-AR" sz="2400" spc="-35" dirty="0" smtClean="0">
                <a:latin typeface="Arial"/>
                <a:cs typeface="Arial"/>
              </a:rPr>
              <a:t> </a:t>
            </a:r>
            <a:r>
              <a:rPr lang="es-AR" sz="2400" dirty="0" smtClean="0">
                <a:latin typeface="Arial"/>
                <a:cs typeface="Arial"/>
              </a:rPr>
              <a:t>con</a:t>
            </a:r>
            <a:r>
              <a:rPr lang="es-AR" sz="2400" spc="-35" dirty="0" smtClean="0">
                <a:latin typeface="Arial"/>
                <a:cs typeface="Arial"/>
              </a:rPr>
              <a:t> </a:t>
            </a:r>
            <a:r>
              <a:rPr lang="es-AR" sz="2400" spc="-10" dirty="0" smtClean="0">
                <a:latin typeface="Arial"/>
                <a:cs typeface="Arial"/>
              </a:rPr>
              <a:t>el</a:t>
            </a:r>
            <a:r>
              <a:rPr lang="es-AR" sz="2400" spc="-40" dirty="0" smtClean="0">
                <a:latin typeface="Arial"/>
                <a:cs typeface="Arial"/>
              </a:rPr>
              <a:t> </a:t>
            </a:r>
            <a:r>
              <a:rPr lang="es-AR" sz="2400" spc="-5" dirty="0" smtClean="0">
                <a:latin typeface="Arial"/>
                <a:cs typeface="Arial"/>
              </a:rPr>
              <a:t>transformador </a:t>
            </a:r>
            <a:r>
              <a:rPr lang="es-AR" sz="2400" spc="-380" dirty="0" smtClean="0">
                <a:latin typeface="Arial"/>
                <a:cs typeface="Arial"/>
              </a:rPr>
              <a:t> </a:t>
            </a:r>
            <a:r>
              <a:rPr lang="es-AR" sz="2400" spc="-5" dirty="0" err="1" smtClean="0">
                <a:latin typeface="Arial"/>
                <a:cs typeface="Arial"/>
              </a:rPr>
              <a:t>desenergizado</a:t>
            </a:r>
            <a:r>
              <a:rPr lang="es-AR" sz="2400" spc="-25" dirty="0" smtClean="0">
                <a:latin typeface="Arial"/>
                <a:cs typeface="Arial"/>
              </a:rPr>
              <a:t> </a:t>
            </a:r>
            <a:r>
              <a:rPr lang="es-AR" sz="2400" dirty="0" smtClean="0">
                <a:latin typeface="Arial"/>
                <a:cs typeface="Arial"/>
              </a:rPr>
              <a:t>por</a:t>
            </a:r>
            <a:r>
              <a:rPr lang="es-AR" sz="2400" spc="-40" dirty="0" smtClean="0">
                <a:latin typeface="Arial"/>
                <a:cs typeface="Arial"/>
              </a:rPr>
              <a:t> </a:t>
            </a:r>
            <a:r>
              <a:rPr lang="es-AR" sz="2400" dirty="0" smtClean="0">
                <a:latin typeface="Arial"/>
                <a:cs typeface="Arial"/>
              </a:rPr>
              <a:t>medio</a:t>
            </a:r>
            <a:r>
              <a:rPr lang="es-AR" sz="2400" spc="-15" dirty="0" smtClean="0">
                <a:latin typeface="Arial"/>
                <a:cs typeface="Arial"/>
              </a:rPr>
              <a:t> </a:t>
            </a:r>
            <a:r>
              <a:rPr lang="es-AR" sz="2400" dirty="0" smtClean="0">
                <a:latin typeface="Arial"/>
                <a:cs typeface="Arial"/>
              </a:rPr>
              <a:t>de</a:t>
            </a:r>
            <a:r>
              <a:rPr lang="es-AR" sz="2400" spc="-25" dirty="0" smtClean="0">
                <a:latin typeface="Arial"/>
                <a:cs typeface="Arial"/>
              </a:rPr>
              <a:t> </a:t>
            </a:r>
            <a:r>
              <a:rPr lang="es-AR" sz="2400" spc="-5" dirty="0" smtClean="0">
                <a:latin typeface="Arial"/>
                <a:cs typeface="Arial"/>
              </a:rPr>
              <a:t>una</a:t>
            </a:r>
            <a:r>
              <a:rPr lang="es-AR" sz="2400" spc="-20" dirty="0" smtClean="0">
                <a:latin typeface="Arial"/>
                <a:cs typeface="Arial"/>
              </a:rPr>
              <a:t> </a:t>
            </a:r>
            <a:r>
              <a:rPr lang="es-AR" sz="2400" spc="-5" dirty="0" smtClean="0">
                <a:latin typeface="Arial"/>
                <a:cs typeface="Arial"/>
              </a:rPr>
              <a:t>rueda,</a:t>
            </a:r>
            <a:r>
              <a:rPr lang="es-AR" sz="2400" spc="-20" dirty="0" smtClean="0">
                <a:latin typeface="Arial"/>
                <a:cs typeface="Arial"/>
              </a:rPr>
              <a:t> </a:t>
            </a:r>
            <a:r>
              <a:rPr lang="es-AR" sz="2400" spc="-5" dirty="0" smtClean="0">
                <a:latin typeface="Arial"/>
                <a:cs typeface="Arial"/>
              </a:rPr>
              <a:t>llave</a:t>
            </a:r>
            <a:r>
              <a:rPr lang="es-AR" sz="2400" spc="-15" dirty="0" smtClean="0">
                <a:latin typeface="Arial"/>
                <a:cs typeface="Arial"/>
              </a:rPr>
              <a:t> </a:t>
            </a:r>
            <a:r>
              <a:rPr lang="es-AR" sz="2400" dirty="0" smtClean="0">
                <a:latin typeface="Arial"/>
                <a:cs typeface="Arial"/>
              </a:rPr>
              <a:t>o</a:t>
            </a:r>
            <a:r>
              <a:rPr lang="es-AR" sz="2400" spc="-25" dirty="0" smtClean="0">
                <a:latin typeface="Arial"/>
                <a:cs typeface="Arial"/>
              </a:rPr>
              <a:t> </a:t>
            </a:r>
            <a:r>
              <a:rPr lang="es-AR" sz="2400" spc="-5" dirty="0" smtClean="0">
                <a:latin typeface="Arial"/>
                <a:cs typeface="Arial"/>
              </a:rPr>
              <a:t>palanca</a:t>
            </a:r>
            <a:r>
              <a:rPr lang="es-AR" sz="2400" spc="-40" dirty="0" smtClean="0">
                <a:latin typeface="Arial"/>
                <a:cs typeface="Arial"/>
              </a:rPr>
              <a:t> </a:t>
            </a:r>
            <a:r>
              <a:rPr lang="es-AR" sz="2400" dirty="0" smtClean="0">
                <a:latin typeface="Arial"/>
                <a:cs typeface="Arial"/>
              </a:rPr>
              <a:t>montada</a:t>
            </a:r>
            <a:r>
              <a:rPr lang="es-AR" sz="2400" spc="-25" dirty="0" smtClean="0">
                <a:latin typeface="Arial"/>
                <a:cs typeface="Arial"/>
              </a:rPr>
              <a:t> </a:t>
            </a:r>
            <a:r>
              <a:rPr lang="es-AR" sz="2400" spc="-10" dirty="0" smtClean="0">
                <a:latin typeface="Arial"/>
                <a:cs typeface="Arial"/>
              </a:rPr>
              <a:t>en </a:t>
            </a:r>
            <a:r>
              <a:rPr lang="es-AR" sz="2400" spc="-380" dirty="0" smtClean="0">
                <a:latin typeface="Arial"/>
                <a:cs typeface="Arial"/>
              </a:rPr>
              <a:t> </a:t>
            </a:r>
            <a:r>
              <a:rPr lang="es-AR" sz="2400" dirty="0" smtClean="0">
                <a:latin typeface="Arial"/>
                <a:cs typeface="Arial"/>
              </a:rPr>
              <a:t>un </a:t>
            </a:r>
            <a:r>
              <a:rPr lang="es-AR" sz="2400" spc="-5" dirty="0" smtClean="0">
                <a:latin typeface="Arial"/>
                <a:cs typeface="Arial"/>
              </a:rPr>
              <a:t>sitio conveniente </a:t>
            </a:r>
            <a:r>
              <a:rPr lang="es-AR" sz="2400" dirty="0" smtClean="0">
                <a:latin typeface="Arial"/>
                <a:cs typeface="Arial"/>
              </a:rPr>
              <a:t>y a una </a:t>
            </a:r>
            <a:r>
              <a:rPr lang="es-AR" sz="2400" spc="-5" dirty="0" smtClean="0">
                <a:latin typeface="Arial"/>
                <a:cs typeface="Arial"/>
              </a:rPr>
              <a:t>altura </a:t>
            </a:r>
            <a:r>
              <a:rPr lang="es-AR" sz="2400" dirty="0" smtClean="0">
                <a:latin typeface="Arial"/>
                <a:cs typeface="Arial"/>
              </a:rPr>
              <a:t>de </a:t>
            </a:r>
            <a:r>
              <a:rPr lang="es-AR" sz="2400" b="1" spc="-5" dirty="0" smtClean="0">
                <a:latin typeface="Arial"/>
                <a:cs typeface="Arial"/>
              </a:rPr>
              <a:t>1,00 </a:t>
            </a:r>
            <a:r>
              <a:rPr lang="es-AR" sz="2400" dirty="0" smtClean="0">
                <a:latin typeface="Arial"/>
                <a:cs typeface="Arial"/>
              </a:rPr>
              <a:t>m sobre el </a:t>
            </a:r>
            <a:r>
              <a:rPr lang="es-AR" sz="2400" spc="-10" dirty="0" smtClean="0">
                <a:latin typeface="Arial"/>
                <a:cs typeface="Arial"/>
              </a:rPr>
              <a:t>nivel </a:t>
            </a:r>
            <a:r>
              <a:rPr lang="es-AR" sz="2400" dirty="0" smtClean="0">
                <a:latin typeface="Arial"/>
                <a:cs typeface="Arial"/>
              </a:rPr>
              <a:t>de </a:t>
            </a:r>
            <a:r>
              <a:rPr lang="es-AR" sz="2400" spc="-10" dirty="0" smtClean="0">
                <a:latin typeface="Arial"/>
                <a:cs typeface="Arial"/>
              </a:rPr>
              <a:t>los </a:t>
            </a:r>
            <a:r>
              <a:rPr lang="es-AR" sz="2400" spc="-5" dirty="0" smtClean="0">
                <a:latin typeface="Arial"/>
                <a:cs typeface="Arial"/>
              </a:rPr>
              <a:t> </a:t>
            </a:r>
            <a:r>
              <a:rPr lang="es-AR" sz="2400" dirty="0" smtClean="0">
                <a:latin typeface="Arial"/>
                <a:cs typeface="Arial"/>
              </a:rPr>
              <a:t>rieles y </a:t>
            </a:r>
            <a:r>
              <a:rPr lang="es-AR" sz="2400" spc="-5" dirty="0" smtClean="0">
                <a:latin typeface="Arial"/>
                <a:cs typeface="Arial"/>
              </a:rPr>
              <a:t>deberá estar provista </a:t>
            </a:r>
            <a:r>
              <a:rPr lang="es-AR" sz="2400" spc="-10" dirty="0" smtClean="0">
                <a:latin typeface="Arial"/>
                <a:cs typeface="Arial"/>
              </a:rPr>
              <a:t>de </a:t>
            </a:r>
            <a:r>
              <a:rPr lang="es-AR" sz="2400" dirty="0" smtClean="0">
                <a:latin typeface="Arial"/>
                <a:cs typeface="Arial"/>
              </a:rPr>
              <a:t>un medio de </a:t>
            </a:r>
            <a:r>
              <a:rPr lang="es-AR" sz="2400" spc="-5" dirty="0" smtClean="0">
                <a:latin typeface="Arial"/>
                <a:cs typeface="Arial"/>
              </a:rPr>
              <a:t>bloqueo </a:t>
            </a:r>
            <a:r>
              <a:rPr lang="es-AR" sz="2400" spc="-10" dirty="0" smtClean="0">
                <a:latin typeface="Arial"/>
                <a:cs typeface="Arial"/>
              </a:rPr>
              <a:t>efectivo. </a:t>
            </a:r>
            <a:r>
              <a:rPr lang="es-AR" sz="2400" spc="-5" dirty="0" smtClean="0">
                <a:latin typeface="Arial"/>
                <a:cs typeface="Arial"/>
              </a:rPr>
              <a:t> </a:t>
            </a:r>
          </a:p>
          <a:p>
            <a:pPr marL="283845" algn="just"/>
            <a:endParaRPr lang="es-AR" sz="2400" spc="-5" dirty="0" smtClean="0">
              <a:latin typeface="Arial"/>
              <a:cs typeface="Arial"/>
            </a:endParaRPr>
          </a:p>
          <a:p>
            <a:pPr marL="283845" algn="just"/>
            <a:r>
              <a:rPr lang="es-AR" sz="2400" dirty="0" smtClean="0">
                <a:latin typeface="Arial"/>
                <a:cs typeface="Arial"/>
              </a:rPr>
              <a:t>Deberá tener </a:t>
            </a:r>
            <a:r>
              <a:rPr lang="es-AR" sz="2400" spc="-5" dirty="0" smtClean="0">
                <a:latin typeface="Arial"/>
                <a:cs typeface="Arial"/>
              </a:rPr>
              <a:t>índice </a:t>
            </a:r>
            <a:r>
              <a:rPr lang="es-AR" sz="2400" dirty="0" smtClean="0">
                <a:latin typeface="Arial"/>
                <a:cs typeface="Arial"/>
              </a:rPr>
              <a:t>con un dial para </a:t>
            </a:r>
            <a:r>
              <a:rPr lang="es-AR" sz="2400" spc="-10" dirty="0" smtClean="0">
                <a:latin typeface="Arial"/>
                <a:cs typeface="Arial"/>
              </a:rPr>
              <a:t>la </a:t>
            </a:r>
            <a:r>
              <a:rPr lang="es-AR" sz="2400" spc="-5" dirty="0" smtClean="0">
                <a:latin typeface="Arial"/>
                <a:cs typeface="Arial"/>
              </a:rPr>
              <a:t>indicación </a:t>
            </a:r>
            <a:r>
              <a:rPr lang="es-AR" sz="2400" dirty="0" smtClean="0">
                <a:latin typeface="Arial"/>
                <a:cs typeface="Arial"/>
              </a:rPr>
              <a:t>de </a:t>
            </a:r>
            <a:r>
              <a:rPr lang="es-AR" sz="2400" spc="-5" dirty="0" smtClean="0">
                <a:latin typeface="Arial"/>
                <a:cs typeface="Arial"/>
              </a:rPr>
              <a:t>posición </a:t>
            </a:r>
            <a:r>
              <a:rPr lang="es-AR" sz="2400" dirty="0" smtClean="0">
                <a:latin typeface="Arial"/>
                <a:cs typeface="Arial"/>
              </a:rPr>
              <a:t>y </a:t>
            </a:r>
            <a:r>
              <a:rPr lang="es-AR" sz="2400" spc="-10" dirty="0" smtClean="0">
                <a:latin typeface="Arial"/>
                <a:cs typeface="Arial"/>
              </a:rPr>
              <a:t>un </a:t>
            </a:r>
            <a:r>
              <a:rPr lang="es-AR" sz="2400" spc="-5" dirty="0" smtClean="0">
                <a:latin typeface="Arial"/>
                <a:cs typeface="Arial"/>
              </a:rPr>
              <a:t> dispositivo</a:t>
            </a:r>
            <a:r>
              <a:rPr lang="es-AR" sz="2400" dirty="0" smtClean="0">
                <a:latin typeface="Arial"/>
                <a:cs typeface="Arial"/>
              </a:rPr>
              <a:t> de</a:t>
            </a:r>
            <a:r>
              <a:rPr lang="es-AR" sz="2400" spc="5" dirty="0" smtClean="0">
                <a:latin typeface="Arial"/>
                <a:cs typeface="Arial"/>
              </a:rPr>
              <a:t> </a:t>
            </a:r>
            <a:r>
              <a:rPr lang="es-AR" sz="2400" dirty="0" smtClean="0">
                <a:latin typeface="Arial"/>
                <a:cs typeface="Arial"/>
              </a:rPr>
              <a:t>cerradura</a:t>
            </a:r>
            <a:r>
              <a:rPr lang="es-AR" sz="2400" spc="5" dirty="0" smtClean="0">
                <a:latin typeface="Arial"/>
                <a:cs typeface="Arial"/>
              </a:rPr>
              <a:t> </a:t>
            </a:r>
            <a:r>
              <a:rPr lang="es-AR" sz="2400" spc="-5" dirty="0" smtClean="0">
                <a:latin typeface="Arial"/>
                <a:cs typeface="Arial"/>
              </a:rPr>
              <a:t>para</a:t>
            </a:r>
            <a:r>
              <a:rPr lang="es-AR" sz="2400" dirty="0" smtClean="0">
                <a:latin typeface="Arial"/>
                <a:cs typeface="Arial"/>
              </a:rPr>
              <a:t> </a:t>
            </a:r>
            <a:r>
              <a:rPr lang="es-AR" sz="2400" spc="-5" dirty="0" smtClean="0">
                <a:latin typeface="Arial"/>
                <a:cs typeface="Arial"/>
              </a:rPr>
              <a:t>cualquiera</a:t>
            </a:r>
            <a:r>
              <a:rPr lang="es-AR" sz="2400" dirty="0" smtClean="0">
                <a:latin typeface="Arial"/>
                <a:cs typeface="Arial"/>
              </a:rPr>
              <a:t> de</a:t>
            </a:r>
            <a:r>
              <a:rPr lang="es-AR" sz="2400" spc="5" dirty="0" smtClean="0">
                <a:latin typeface="Arial"/>
                <a:cs typeface="Arial"/>
              </a:rPr>
              <a:t> </a:t>
            </a:r>
            <a:r>
              <a:rPr lang="es-AR" sz="2400" spc="-5" dirty="0" smtClean="0">
                <a:latin typeface="Arial"/>
                <a:cs typeface="Arial"/>
              </a:rPr>
              <a:t>las</a:t>
            </a:r>
            <a:r>
              <a:rPr lang="es-AR" sz="2400" dirty="0" smtClean="0">
                <a:latin typeface="Arial"/>
                <a:cs typeface="Arial"/>
              </a:rPr>
              <a:t> </a:t>
            </a:r>
            <a:r>
              <a:rPr lang="es-AR" sz="2400" spc="-5" dirty="0" smtClean="0">
                <a:latin typeface="Arial"/>
                <a:cs typeface="Arial"/>
              </a:rPr>
              <a:t>posiciones.</a:t>
            </a:r>
            <a:r>
              <a:rPr lang="es-AR" sz="2400" dirty="0" smtClean="0">
                <a:latin typeface="Arial"/>
                <a:cs typeface="Arial"/>
              </a:rPr>
              <a:t> </a:t>
            </a:r>
            <a:r>
              <a:rPr lang="es-AR" sz="2400" spc="-10" dirty="0" smtClean="0">
                <a:latin typeface="Arial"/>
                <a:cs typeface="Arial"/>
              </a:rPr>
              <a:t>Se </a:t>
            </a:r>
            <a:r>
              <a:rPr lang="es-AR" sz="2400" spc="-5" dirty="0" smtClean="0">
                <a:latin typeface="Arial"/>
                <a:cs typeface="Arial"/>
              </a:rPr>
              <a:t> </a:t>
            </a:r>
            <a:r>
              <a:rPr lang="es-AR" sz="2400" dirty="0" smtClean="0">
                <a:latin typeface="Arial"/>
                <a:cs typeface="Arial"/>
              </a:rPr>
              <a:t>deberán</a:t>
            </a:r>
            <a:r>
              <a:rPr lang="es-AR" sz="2400" spc="5" dirty="0" smtClean="0">
                <a:latin typeface="Arial"/>
                <a:cs typeface="Arial"/>
              </a:rPr>
              <a:t> </a:t>
            </a:r>
            <a:r>
              <a:rPr lang="es-AR" sz="2400" spc="-5" dirty="0" smtClean="0">
                <a:latin typeface="Arial"/>
                <a:cs typeface="Arial"/>
              </a:rPr>
              <a:t>suministrar</a:t>
            </a:r>
            <a:r>
              <a:rPr lang="es-AR" sz="2400" dirty="0" smtClean="0">
                <a:latin typeface="Arial"/>
                <a:cs typeface="Arial"/>
              </a:rPr>
              <a:t> </a:t>
            </a:r>
            <a:r>
              <a:rPr lang="es-AR" sz="2400" spc="-5" dirty="0" smtClean="0">
                <a:latin typeface="Arial"/>
                <a:cs typeface="Arial"/>
              </a:rPr>
              <a:t>contactos</a:t>
            </a:r>
            <a:r>
              <a:rPr lang="es-AR" sz="2400" dirty="0" smtClean="0">
                <a:latin typeface="Arial"/>
                <a:cs typeface="Arial"/>
              </a:rPr>
              <a:t> </a:t>
            </a:r>
            <a:r>
              <a:rPr lang="es-AR" sz="2400" spc="-5" dirty="0" smtClean="0">
                <a:latin typeface="Arial"/>
                <a:cs typeface="Arial"/>
              </a:rPr>
              <a:t>auxiliares,</a:t>
            </a:r>
            <a:r>
              <a:rPr lang="es-AR" sz="2400" dirty="0" smtClean="0">
                <a:latin typeface="Arial"/>
                <a:cs typeface="Arial"/>
              </a:rPr>
              <a:t> </a:t>
            </a:r>
            <a:r>
              <a:rPr lang="es-AR" sz="2400" spc="-5" dirty="0" smtClean="0">
                <a:latin typeface="Arial"/>
                <a:cs typeface="Arial"/>
              </a:rPr>
              <a:t>que</a:t>
            </a:r>
            <a:r>
              <a:rPr lang="es-AR" sz="2400" dirty="0" smtClean="0">
                <a:latin typeface="Arial"/>
                <a:cs typeface="Arial"/>
              </a:rPr>
              <a:t> </a:t>
            </a:r>
            <a:r>
              <a:rPr lang="es-AR" sz="2400" spc="-5" dirty="0" smtClean="0">
                <a:latin typeface="Arial"/>
                <a:cs typeface="Arial"/>
              </a:rPr>
              <a:t>impidan</a:t>
            </a:r>
            <a:r>
              <a:rPr lang="es-AR" sz="2400" dirty="0" smtClean="0">
                <a:latin typeface="Arial"/>
                <a:cs typeface="Arial"/>
              </a:rPr>
              <a:t> </a:t>
            </a:r>
            <a:r>
              <a:rPr lang="es-AR" sz="2400" spc="-10" dirty="0" smtClean="0">
                <a:latin typeface="Arial"/>
                <a:cs typeface="Arial"/>
              </a:rPr>
              <a:t>la </a:t>
            </a:r>
            <a:r>
              <a:rPr lang="es-AR" sz="2400" spc="-375" dirty="0" smtClean="0">
                <a:latin typeface="Arial"/>
                <a:cs typeface="Arial"/>
              </a:rPr>
              <a:t> </a:t>
            </a:r>
            <a:r>
              <a:rPr lang="es-AR" sz="2400" dirty="0" smtClean="0">
                <a:latin typeface="Arial"/>
                <a:cs typeface="Arial"/>
              </a:rPr>
              <a:t>energización</a:t>
            </a:r>
            <a:r>
              <a:rPr lang="es-AR" sz="2400" spc="5" dirty="0" smtClean="0">
                <a:latin typeface="Arial"/>
                <a:cs typeface="Arial"/>
              </a:rPr>
              <a:t> </a:t>
            </a:r>
            <a:r>
              <a:rPr lang="es-AR" sz="2400" dirty="0" smtClean="0">
                <a:latin typeface="Arial"/>
                <a:cs typeface="Arial"/>
              </a:rPr>
              <a:t>del</a:t>
            </a:r>
            <a:r>
              <a:rPr lang="es-AR" sz="2400" spc="5" dirty="0" smtClean="0">
                <a:latin typeface="Arial"/>
                <a:cs typeface="Arial"/>
              </a:rPr>
              <a:t> </a:t>
            </a:r>
            <a:r>
              <a:rPr lang="es-AR" sz="2400" dirty="0" smtClean="0">
                <a:latin typeface="Arial"/>
                <a:cs typeface="Arial"/>
              </a:rPr>
              <a:t>Banco</a:t>
            </a:r>
            <a:r>
              <a:rPr lang="es-AR" sz="2400" spc="5" dirty="0" smtClean="0">
                <a:latin typeface="Arial"/>
                <a:cs typeface="Arial"/>
              </a:rPr>
              <a:t> </a:t>
            </a:r>
            <a:r>
              <a:rPr lang="es-AR" sz="2400" dirty="0" smtClean="0">
                <a:latin typeface="Arial"/>
                <a:cs typeface="Arial"/>
              </a:rPr>
              <a:t>de</a:t>
            </a:r>
            <a:r>
              <a:rPr lang="es-AR" sz="2400" spc="5" dirty="0" smtClean="0">
                <a:latin typeface="Arial"/>
                <a:cs typeface="Arial"/>
              </a:rPr>
              <a:t> </a:t>
            </a:r>
            <a:r>
              <a:rPr lang="es-AR" sz="2400" spc="-5" dirty="0" smtClean="0">
                <a:latin typeface="Arial"/>
                <a:cs typeface="Arial"/>
              </a:rPr>
              <a:t>Transformación</a:t>
            </a:r>
            <a:r>
              <a:rPr lang="es-AR" sz="2400" dirty="0" smtClean="0">
                <a:latin typeface="Arial"/>
                <a:cs typeface="Arial"/>
              </a:rPr>
              <a:t> </a:t>
            </a:r>
            <a:r>
              <a:rPr lang="es-AR" sz="2400" spc="-5" dirty="0" smtClean="0">
                <a:latin typeface="Arial"/>
                <a:cs typeface="Arial"/>
              </a:rPr>
              <a:t>si</a:t>
            </a:r>
            <a:r>
              <a:rPr lang="es-AR" sz="2400" dirty="0" smtClean="0">
                <a:latin typeface="Arial"/>
                <a:cs typeface="Arial"/>
              </a:rPr>
              <a:t> la</a:t>
            </a:r>
            <a:r>
              <a:rPr lang="es-AR" sz="2400" spc="5" dirty="0" smtClean="0">
                <a:latin typeface="Arial"/>
                <a:cs typeface="Arial"/>
              </a:rPr>
              <a:t> </a:t>
            </a:r>
            <a:r>
              <a:rPr lang="es-AR" sz="2400" spc="-5" dirty="0" smtClean="0">
                <a:latin typeface="Arial"/>
                <a:cs typeface="Arial"/>
              </a:rPr>
              <a:t>posición</a:t>
            </a:r>
            <a:r>
              <a:rPr lang="es-AR" sz="2400" dirty="0" smtClean="0">
                <a:latin typeface="Arial"/>
                <a:cs typeface="Arial"/>
              </a:rPr>
              <a:t> </a:t>
            </a:r>
            <a:r>
              <a:rPr lang="es-AR" sz="2400" spc="-10" dirty="0" smtClean="0">
                <a:latin typeface="Arial"/>
                <a:cs typeface="Arial"/>
              </a:rPr>
              <a:t>del </a:t>
            </a:r>
            <a:r>
              <a:rPr lang="es-AR" sz="2400" spc="-5" dirty="0" smtClean="0">
                <a:latin typeface="Arial"/>
                <a:cs typeface="Arial"/>
              </a:rPr>
              <a:t> </a:t>
            </a:r>
            <a:r>
              <a:rPr lang="es-AR" sz="2400" dirty="0" smtClean="0">
                <a:latin typeface="Arial"/>
                <a:cs typeface="Arial"/>
              </a:rPr>
              <a:t>cambiador de </a:t>
            </a:r>
            <a:r>
              <a:rPr lang="es-AR" sz="2400" spc="-5" dirty="0" smtClean="0">
                <a:latin typeface="Arial"/>
                <a:cs typeface="Arial"/>
              </a:rPr>
              <a:t>tomas </a:t>
            </a:r>
            <a:r>
              <a:rPr lang="es-AR" sz="2400" dirty="0" smtClean="0">
                <a:latin typeface="Arial"/>
                <a:cs typeface="Arial"/>
              </a:rPr>
              <a:t>no es la </a:t>
            </a:r>
            <a:r>
              <a:rPr lang="es-AR" sz="2400" spc="-5" dirty="0" smtClean="0">
                <a:latin typeface="Arial"/>
                <a:cs typeface="Arial"/>
              </a:rPr>
              <a:t>misma </a:t>
            </a:r>
            <a:r>
              <a:rPr lang="es-AR" sz="2400" spc="-10" dirty="0" smtClean="0">
                <a:latin typeface="Arial"/>
                <a:cs typeface="Arial"/>
              </a:rPr>
              <a:t>en </a:t>
            </a:r>
            <a:r>
              <a:rPr lang="es-AR" sz="2400" dirty="0" smtClean="0">
                <a:latin typeface="Arial"/>
                <a:cs typeface="Arial"/>
              </a:rPr>
              <a:t>las </a:t>
            </a:r>
            <a:r>
              <a:rPr lang="es-AR" sz="2400" spc="-5" dirty="0" smtClean="0">
                <a:latin typeface="Arial"/>
                <a:cs typeface="Arial"/>
              </a:rPr>
              <a:t>tres fases. </a:t>
            </a:r>
          </a:p>
          <a:p>
            <a:pPr marL="283845" algn="just"/>
            <a:endParaRPr lang="es-AR" sz="2400" spc="-5" dirty="0" smtClean="0">
              <a:latin typeface="Arial"/>
              <a:cs typeface="Arial"/>
            </a:endParaRPr>
          </a:p>
          <a:p>
            <a:pPr marL="283845" algn="just"/>
            <a:r>
              <a:rPr lang="es-AR" sz="2400" dirty="0" smtClean="0">
                <a:latin typeface="Arial"/>
                <a:cs typeface="Arial"/>
              </a:rPr>
              <a:t>El </a:t>
            </a:r>
            <a:r>
              <a:rPr lang="es-AR" sz="2400" spc="-5" dirty="0" smtClean="0">
                <a:latin typeface="Arial"/>
                <a:cs typeface="Arial"/>
              </a:rPr>
              <a:t>cambiador </a:t>
            </a:r>
            <a:r>
              <a:rPr lang="es-AR" sz="2400" spc="-375" dirty="0" smtClean="0">
                <a:latin typeface="Arial"/>
                <a:cs typeface="Arial"/>
              </a:rPr>
              <a:t> </a:t>
            </a:r>
            <a:r>
              <a:rPr lang="es-AR" sz="2400" dirty="0" smtClean="0">
                <a:latin typeface="Arial"/>
                <a:cs typeface="Arial"/>
              </a:rPr>
              <a:t>de tomas </a:t>
            </a:r>
            <a:r>
              <a:rPr lang="es-AR" sz="2400" spc="-5" dirty="0" smtClean="0">
                <a:latin typeface="Arial"/>
                <a:cs typeface="Arial"/>
              </a:rPr>
              <a:t>deberá estar </a:t>
            </a:r>
            <a:r>
              <a:rPr lang="es-AR" sz="2400" dirty="0" smtClean="0">
                <a:latin typeface="Arial"/>
                <a:cs typeface="Arial"/>
              </a:rPr>
              <a:t>diseñado </a:t>
            </a:r>
            <a:r>
              <a:rPr lang="es-AR" sz="2400" spc="-5" dirty="0" smtClean="0">
                <a:latin typeface="Arial"/>
                <a:cs typeface="Arial"/>
              </a:rPr>
              <a:t>con altos factores </a:t>
            </a:r>
            <a:r>
              <a:rPr lang="es-AR" sz="2400" dirty="0" smtClean="0">
                <a:latin typeface="Arial"/>
                <a:cs typeface="Arial"/>
              </a:rPr>
              <a:t>de </a:t>
            </a:r>
            <a:r>
              <a:rPr lang="es-AR" sz="2400" spc="-5" dirty="0" smtClean="0">
                <a:latin typeface="Arial"/>
                <a:cs typeface="Arial"/>
              </a:rPr>
              <a:t>seguridad </a:t>
            </a:r>
            <a:r>
              <a:rPr lang="es-AR" sz="2400" dirty="0" smtClean="0">
                <a:latin typeface="Arial"/>
                <a:cs typeface="Arial"/>
              </a:rPr>
              <a:t> </a:t>
            </a:r>
            <a:r>
              <a:rPr lang="es-AR" sz="2400" spc="-5" dirty="0" smtClean="0">
                <a:latin typeface="Arial"/>
                <a:cs typeface="Arial"/>
              </a:rPr>
              <a:t>térmica, mecánica, eléctrica, </a:t>
            </a:r>
            <a:r>
              <a:rPr lang="es-AR" sz="2400" dirty="0" smtClean="0">
                <a:latin typeface="Arial"/>
                <a:cs typeface="Arial"/>
              </a:rPr>
              <a:t>y sus </a:t>
            </a:r>
            <a:r>
              <a:rPr lang="es-AR" sz="2400" spc="-5" dirty="0" smtClean="0">
                <a:latin typeface="Arial"/>
                <a:cs typeface="Arial"/>
              </a:rPr>
              <a:t>contactos deberán </a:t>
            </a:r>
            <a:r>
              <a:rPr lang="es-AR" sz="2400" spc="-10" dirty="0" smtClean="0">
                <a:latin typeface="Arial"/>
                <a:cs typeface="Arial"/>
              </a:rPr>
              <a:t>ser </a:t>
            </a:r>
            <a:r>
              <a:rPr lang="es-AR" sz="2400" spc="-5" dirty="0" smtClean="0">
                <a:latin typeface="Arial"/>
                <a:cs typeface="Arial"/>
              </a:rPr>
              <a:t>capaces </a:t>
            </a:r>
            <a:r>
              <a:rPr lang="es-AR" sz="2400" dirty="0" smtClean="0">
                <a:latin typeface="Arial"/>
                <a:cs typeface="Arial"/>
              </a:rPr>
              <a:t> de</a:t>
            </a:r>
            <a:r>
              <a:rPr lang="es-AR" sz="2400" spc="5" dirty="0" smtClean="0">
                <a:latin typeface="Arial"/>
                <a:cs typeface="Arial"/>
              </a:rPr>
              <a:t> </a:t>
            </a:r>
            <a:r>
              <a:rPr lang="es-AR" sz="2400" spc="-5" dirty="0" smtClean="0">
                <a:latin typeface="Arial"/>
                <a:cs typeface="Arial"/>
              </a:rPr>
              <a:t>resistir</a:t>
            </a:r>
            <a:r>
              <a:rPr lang="es-AR" sz="2400" dirty="0" smtClean="0">
                <a:latin typeface="Arial"/>
                <a:cs typeface="Arial"/>
              </a:rPr>
              <a:t> las</a:t>
            </a:r>
            <a:r>
              <a:rPr lang="es-AR" sz="2400" spc="5" dirty="0" smtClean="0">
                <a:latin typeface="Arial"/>
                <a:cs typeface="Arial"/>
              </a:rPr>
              <a:t> </a:t>
            </a:r>
            <a:r>
              <a:rPr lang="es-AR" sz="2400" spc="-5" dirty="0" smtClean="0">
                <a:latin typeface="Arial"/>
                <a:cs typeface="Arial"/>
              </a:rPr>
              <a:t>corrientes</a:t>
            </a:r>
            <a:r>
              <a:rPr lang="es-AR" sz="2400" dirty="0" smtClean="0">
                <a:latin typeface="Arial"/>
                <a:cs typeface="Arial"/>
              </a:rPr>
              <a:t> de</a:t>
            </a:r>
            <a:r>
              <a:rPr lang="es-AR" sz="2400" spc="5" dirty="0" smtClean="0">
                <a:latin typeface="Arial"/>
                <a:cs typeface="Arial"/>
              </a:rPr>
              <a:t> </a:t>
            </a:r>
            <a:r>
              <a:rPr lang="es-AR" sz="2400" spc="-5" dirty="0" smtClean="0">
                <a:latin typeface="Arial"/>
                <a:cs typeface="Arial"/>
              </a:rPr>
              <a:t>cortocircuito</a:t>
            </a:r>
            <a:r>
              <a:rPr lang="es-AR" sz="2400" dirty="0" smtClean="0">
                <a:latin typeface="Arial"/>
                <a:cs typeface="Arial"/>
              </a:rPr>
              <a:t> del</a:t>
            </a:r>
            <a:r>
              <a:rPr lang="es-AR" sz="2400" spc="5" dirty="0" smtClean="0">
                <a:latin typeface="Arial"/>
                <a:cs typeface="Arial"/>
              </a:rPr>
              <a:t> </a:t>
            </a:r>
            <a:r>
              <a:rPr lang="es-AR" sz="2400" spc="-5" dirty="0" smtClean="0">
                <a:latin typeface="Arial"/>
                <a:cs typeface="Arial"/>
              </a:rPr>
              <a:t>transformador</a:t>
            </a:r>
            <a:r>
              <a:rPr lang="es-AR" sz="2400" dirty="0" smtClean="0">
                <a:latin typeface="Arial"/>
                <a:cs typeface="Arial"/>
              </a:rPr>
              <a:t> </a:t>
            </a:r>
            <a:r>
              <a:rPr lang="es-AR" sz="2400" spc="-10" dirty="0" smtClean="0">
                <a:latin typeface="Arial"/>
                <a:cs typeface="Arial"/>
              </a:rPr>
              <a:t>sin </a:t>
            </a:r>
            <a:r>
              <a:rPr lang="es-AR" sz="2400" spc="-5" dirty="0" smtClean="0">
                <a:latin typeface="Arial"/>
                <a:cs typeface="Arial"/>
              </a:rPr>
              <a:t> </a:t>
            </a:r>
            <a:r>
              <a:rPr lang="es-AR" sz="2400" dirty="0" smtClean="0">
                <a:latin typeface="Arial"/>
                <a:cs typeface="Arial"/>
              </a:rPr>
              <a:t>dañarse.</a:t>
            </a:r>
            <a:r>
              <a:rPr lang="es-AR" sz="2400" spc="5" dirty="0" smtClean="0">
                <a:latin typeface="Arial"/>
                <a:cs typeface="Arial"/>
              </a:rPr>
              <a:t> </a:t>
            </a:r>
          </a:p>
          <a:p>
            <a:pPr marL="283845" algn="just"/>
            <a:endParaRPr lang="es-AR" sz="2400" spc="5" dirty="0" smtClean="0">
              <a:latin typeface="Arial"/>
              <a:cs typeface="Arial"/>
            </a:endParaRPr>
          </a:p>
          <a:p>
            <a:pPr marL="283845" algn="just"/>
            <a:r>
              <a:rPr lang="es-AR" sz="2400" spc="-5" dirty="0" smtClean="0">
                <a:latin typeface="Arial"/>
                <a:cs typeface="Arial"/>
              </a:rPr>
              <a:t>Deberá</a:t>
            </a:r>
            <a:r>
              <a:rPr lang="es-AR" sz="2400" dirty="0" smtClean="0">
                <a:latin typeface="Arial"/>
                <a:cs typeface="Arial"/>
              </a:rPr>
              <a:t> ser</a:t>
            </a:r>
            <a:r>
              <a:rPr lang="es-AR" sz="2400" spc="5" dirty="0" smtClean="0">
                <a:latin typeface="Arial"/>
                <a:cs typeface="Arial"/>
              </a:rPr>
              <a:t> </a:t>
            </a:r>
            <a:r>
              <a:rPr lang="es-AR" sz="2400" spc="-5" dirty="0" smtClean="0">
                <a:latin typeface="Arial"/>
                <a:cs typeface="Arial"/>
              </a:rPr>
              <a:t>imposible</a:t>
            </a:r>
            <a:r>
              <a:rPr lang="es-AR" sz="2400" dirty="0" smtClean="0">
                <a:latin typeface="Arial"/>
                <a:cs typeface="Arial"/>
              </a:rPr>
              <a:t> </a:t>
            </a:r>
            <a:r>
              <a:rPr lang="es-AR" sz="2400" spc="-5" dirty="0" smtClean="0">
                <a:latin typeface="Arial"/>
                <a:cs typeface="Arial"/>
              </a:rPr>
              <a:t>dejar</a:t>
            </a:r>
            <a:r>
              <a:rPr lang="es-AR" sz="2400" dirty="0" smtClean="0">
                <a:latin typeface="Arial"/>
                <a:cs typeface="Arial"/>
              </a:rPr>
              <a:t> un</a:t>
            </a:r>
            <a:r>
              <a:rPr lang="es-AR" sz="2400" spc="5" dirty="0" smtClean="0">
                <a:latin typeface="Arial"/>
                <a:cs typeface="Arial"/>
              </a:rPr>
              <a:t> </a:t>
            </a:r>
            <a:r>
              <a:rPr lang="es-AR" sz="2400" dirty="0" smtClean="0">
                <a:latin typeface="Arial"/>
                <a:cs typeface="Arial"/>
              </a:rPr>
              <a:t>arrollado</a:t>
            </a:r>
            <a:r>
              <a:rPr lang="es-AR" sz="2400" spc="5" dirty="0" smtClean="0">
                <a:latin typeface="Arial"/>
                <a:cs typeface="Arial"/>
              </a:rPr>
              <a:t> </a:t>
            </a:r>
            <a:r>
              <a:rPr lang="es-AR" sz="2400" spc="-5" dirty="0" smtClean="0">
                <a:latin typeface="Arial"/>
                <a:cs typeface="Arial"/>
              </a:rPr>
              <a:t>abierto</a:t>
            </a:r>
            <a:r>
              <a:rPr lang="es-AR" sz="2400" dirty="0" smtClean="0">
                <a:latin typeface="Arial"/>
                <a:cs typeface="Arial"/>
              </a:rPr>
              <a:t> </a:t>
            </a:r>
            <a:r>
              <a:rPr lang="es-AR" sz="2400" dirty="0" err="1" smtClean="0">
                <a:latin typeface="Arial"/>
                <a:cs typeface="Arial"/>
              </a:rPr>
              <a:t>ó</a:t>
            </a:r>
            <a:r>
              <a:rPr lang="es-AR" sz="2400" dirty="0" smtClean="0">
                <a:latin typeface="Arial"/>
                <a:cs typeface="Arial"/>
              </a:rPr>
              <a:t> </a:t>
            </a:r>
            <a:r>
              <a:rPr lang="es-AR" sz="2400" spc="5" dirty="0" smtClean="0">
                <a:latin typeface="Arial"/>
                <a:cs typeface="Arial"/>
              </a:rPr>
              <a:t> </a:t>
            </a:r>
            <a:r>
              <a:rPr lang="es-AR" sz="2400" spc="-5" dirty="0" smtClean="0">
                <a:latin typeface="Arial"/>
                <a:cs typeface="Arial"/>
              </a:rPr>
              <a:t>cortocircuitado cuando </a:t>
            </a:r>
            <a:r>
              <a:rPr lang="es-AR" sz="2400" dirty="0" smtClean="0">
                <a:latin typeface="Arial"/>
                <a:cs typeface="Arial"/>
              </a:rPr>
              <a:t>la rueda </a:t>
            </a:r>
            <a:r>
              <a:rPr lang="es-AR" sz="2400" spc="-10" dirty="0" smtClean="0">
                <a:latin typeface="Arial"/>
                <a:cs typeface="Arial"/>
              </a:rPr>
              <a:t>de </a:t>
            </a:r>
            <a:r>
              <a:rPr lang="es-AR" sz="2400" dirty="0" smtClean="0">
                <a:latin typeface="Arial"/>
                <a:cs typeface="Arial"/>
              </a:rPr>
              <a:t>operación </a:t>
            </a:r>
            <a:r>
              <a:rPr lang="es-AR" sz="2400" spc="-5" dirty="0" smtClean="0">
                <a:latin typeface="Arial"/>
                <a:cs typeface="Arial"/>
              </a:rPr>
              <a:t>esté </a:t>
            </a:r>
            <a:r>
              <a:rPr lang="es-AR" sz="2400" dirty="0" smtClean="0">
                <a:latin typeface="Arial"/>
                <a:cs typeface="Arial"/>
              </a:rPr>
              <a:t>en </a:t>
            </a:r>
            <a:r>
              <a:rPr lang="es-AR" sz="2400" spc="-5" dirty="0" smtClean="0">
                <a:latin typeface="Arial"/>
                <a:cs typeface="Arial"/>
              </a:rPr>
              <a:t>una posición </a:t>
            </a:r>
            <a:r>
              <a:rPr lang="es-AR" sz="2400" dirty="0" smtClean="0">
                <a:latin typeface="Arial"/>
                <a:cs typeface="Arial"/>
              </a:rPr>
              <a:t> con</a:t>
            </a:r>
            <a:r>
              <a:rPr lang="es-AR" sz="2400" spc="105" dirty="0" smtClean="0">
                <a:latin typeface="Arial"/>
                <a:cs typeface="Arial"/>
              </a:rPr>
              <a:t> </a:t>
            </a:r>
            <a:r>
              <a:rPr lang="es-AR" sz="2400" dirty="0" smtClean="0">
                <a:latin typeface="Arial"/>
                <a:cs typeface="Arial"/>
              </a:rPr>
              <a:t>la</a:t>
            </a:r>
            <a:r>
              <a:rPr lang="es-AR" sz="2400" spc="105" dirty="0" smtClean="0">
                <a:latin typeface="Arial"/>
                <a:cs typeface="Arial"/>
              </a:rPr>
              <a:t> </a:t>
            </a:r>
            <a:r>
              <a:rPr lang="es-AR" sz="2400" dirty="0" smtClean="0">
                <a:latin typeface="Arial"/>
                <a:cs typeface="Arial"/>
              </a:rPr>
              <a:t>cerradura</a:t>
            </a:r>
            <a:r>
              <a:rPr lang="es-AR" sz="2400" spc="95" dirty="0" smtClean="0">
                <a:latin typeface="Arial"/>
                <a:cs typeface="Arial"/>
              </a:rPr>
              <a:t> </a:t>
            </a:r>
            <a:r>
              <a:rPr lang="es-AR" sz="2400" dirty="0" smtClean="0">
                <a:latin typeface="Arial"/>
                <a:cs typeface="Arial"/>
              </a:rPr>
              <a:t>puesta.</a:t>
            </a:r>
            <a:r>
              <a:rPr lang="es-AR" sz="2400" spc="110" dirty="0" smtClean="0">
                <a:latin typeface="Arial"/>
                <a:cs typeface="Arial"/>
              </a:rPr>
              <a:t> </a:t>
            </a:r>
          </a:p>
          <a:p>
            <a:pPr marL="283845" algn="just"/>
            <a:endParaRPr lang="es-AR" sz="2400" spc="110" dirty="0" smtClean="0">
              <a:latin typeface="Arial"/>
              <a:cs typeface="Arial"/>
            </a:endParaRPr>
          </a:p>
          <a:p>
            <a:pPr marL="283845" algn="just"/>
            <a:r>
              <a:rPr lang="es-AR" sz="2400" dirty="0" smtClean="0">
                <a:latin typeface="Arial"/>
                <a:cs typeface="Arial"/>
              </a:rPr>
              <a:t>El</a:t>
            </a:r>
            <a:r>
              <a:rPr lang="es-AR" sz="2400" spc="105" dirty="0" smtClean="0">
                <a:latin typeface="Arial"/>
                <a:cs typeface="Arial"/>
              </a:rPr>
              <a:t> </a:t>
            </a:r>
            <a:r>
              <a:rPr lang="es-AR" sz="2400" spc="-5" dirty="0" smtClean="0">
                <a:latin typeface="Arial"/>
                <a:cs typeface="Arial"/>
              </a:rPr>
              <a:t>Contratista</a:t>
            </a:r>
            <a:r>
              <a:rPr lang="es-AR" sz="2400" spc="110" dirty="0" smtClean="0">
                <a:latin typeface="Arial"/>
                <a:cs typeface="Arial"/>
              </a:rPr>
              <a:t> </a:t>
            </a:r>
            <a:r>
              <a:rPr lang="es-AR" sz="2400" spc="-5" dirty="0" smtClean="0">
                <a:latin typeface="Arial"/>
                <a:cs typeface="Arial"/>
              </a:rPr>
              <a:t>deberá</a:t>
            </a:r>
            <a:r>
              <a:rPr lang="es-AR" sz="2400" spc="110" dirty="0" smtClean="0">
                <a:latin typeface="Arial"/>
                <a:cs typeface="Arial"/>
              </a:rPr>
              <a:t> </a:t>
            </a:r>
            <a:r>
              <a:rPr lang="es-AR" sz="2400" spc="-5" dirty="0" smtClean="0">
                <a:latin typeface="Arial"/>
                <a:cs typeface="Arial"/>
              </a:rPr>
              <a:t>suministrar</a:t>
            </a:r>
            <a:r>
              <a:rPr lang="es-AR" sz="2400" spc="110" dirty="0" smtClean="0">
                <a:latin typeface="Arial"/>
                <a:cs typeface="Arial"/>
              </a:rPr>
              <a:t> </a:t>
            </a:r>
            <a:r>
              <a:rPr lang="es-AR" sz="2400" spc="-5" dirty="0" smtClean="0">
                <a:latin typeface="Arial"/>
                <a:cs typeface="Arial"/>
              </a:rPr>
              <a:t>los repuestos</a:t>
            </a:r>
            <a:r>
              <a:rPr lang="es-AR" sz="2400" spc="434" dirty="0" smtClean="0">
                <a:latin typeface="Arial"/>
                <a:cs typeface="Arial"/>
              </a:rPr>
              <a:t> </a:t>
            </a:r>
            <a:r>
              <a:rPr lang="es-AR" sz="2400" spc="-5" dirty="0" smtClean="0">
                <a:latin typeface="Arial"/>
                <a:cs typeface="Arial"/>
              </a:rPr>
              <a:t>especificados</a:t>
            </a:r>
            <a:r>
              <a:rPr lang="es-AR" sz="2400" spc="434" dirty="0" smtClean="0">
                <a:latin typeface="Arial"/>
                <a:cs typeface="Arial"/>
              </a:rPr>
              <a:t> </a:t>
            </a:r>
            <a:r>
              <a:rPr lang="es-AR" sz="2400" spc="-5" dirty="0" smtClean="0">
                <a:latin typeface="Arial"/>
                <a:cs typeface="Arial"/>
              </a:rPr>
              <a:t>por</a:t>
            </a:r>
            <a:r>
              <a:rPr lang="es-AR" sz="2400" spc="430" dirty="0" smtClean="0">
                <a:latin typeface="Arial"/>
                <a:cs typeface="Arial"/>
              </a:rPr>
              <a:t> </a:t>
            </a:r>
            <a:r>
              <a:rPr lang="es-AR" sz="2400" spc="-10" dirty="0" smtClean="0">
                <a:latin typeface="Arial"/>
                <a:cs typeface="Arial"/>
              </a:rPr>
              <a:t>el</a:t>
            </a:r>
            <a:r>
              <a:rPr lang="es-AR" sz="2400" spc="420" dirty="0" smtClean="0">
                <a:latin typeface="Arial"/>
                <a:cs typeface="Arial"/>
              </a:rPr>
              <a:t> </a:t>
            </a:r>
            <a:r>
              <a:rPr lang="es-AR" sz="2400" spc="-5" dirty="0" smtClean="0">
                <a:latin typeface="Arial"/>
                <a:cs typeface="Arial"/>
              </a:rPr>
              <a:t>cliente</a:t>
            </a:r>
            <a:r>
              <a:rPr lang="es-AR" sz="2400" spc="430" dirty="0" smtClean="0">
                <a:latin typeface="Arial"/>
                <a:cs typeface="Arial"/>
              </a:rPr>
              <a:t> </a:t>
            </a:r>
            <a:r>
              <a:rPr lang="es-AR" sz="2400" dirty="0" smtClean="0">
                <a:latin typeface="Arial"/>
                <a:cs typeface="Arial"/>
              </a:rPr>
              <a:t>y</a:t>
            </a:r>
            <a:r>
              <a:rPr lang="es-AR" sz="2400" spc="409" dirty="0" smtClean="0">
                <a:latin typeface="Arial"/>
                <a:cs typeface="Arial"/>
              </a:rPr>
              <a:t> </a:t>
            </a:r>
            <a:r>
              <a:rPr lang="es-AR" sz="2400" spc="-5" dirty="0" smtClean="0">
                <a:latin typeface="Arial"/>
                <a:cs typeface="Arial"/>
              </a:rPr>
              <a:t>presentar</a:t>
            </a:r>
            <a:r>
              <a:rPr lang="es-AR" sz="2400" spc="420" dirty="0" smtClean="0">
                <a:latin typeface="Arial"/>
                <a:cs typeface="Arial"/>
              </a:rPr>
              <a:t> </a:t>
            </a:r>
            <a:r>
              <a:rPr lang="es-AR" sz="2400" spc="-5" dirty="0" smtClean="0">
                <a:latin typeface="Arial"/>
                <a:cs typeface="Arial"/>
              </a:rPr>
              <a:t>una</a:t>
            </a:r>
            <a:r>
              <a:rPr lang="es-AR" sz="2400" spc="430" dirty="0" smtClean="0">
                <a:latin typeface="Arial"/>
                <a:cs typeface="Arial"/>
              </a:rPr>
              <a:t> </a:t>
            </a:r>
            <a:r>
              <a:rPr lang="es-AR" sz="2400" spc="-5" dirty="0" smtClean="0">
                <a:latin typeface="Arial"/>
                <a:cs typeface="Arial"/>
              </a:rPr>
              <a:t>lista</a:t>
            </a:r>
            <a:r>
              <a:rPr lang="es-AR" sz="2400" spc="415" dirty="0" smtClean="0">
                <a:latin typeface="Arial"/>
                <a:cs typeface="Arial"/>
              </a:rPr>
              <a:t> </a:t>
            </a:r>
            <a:r>
              <a:rPr lang="es-AR" sz="2400" spc="-10" dirty="0" smtClean="0">
                <a:latin typeface="Arial"/>
                <a:cs typeface="Arial"/>
              </a:rPr>
              <a:t>de </a:t>
            </a:r>
            <a:r>
              <a:rPr lang="es-AR" sz="2400" spc="-5" dirty="0" smtClean="0">
                <a:latin typeface="Arial"/>
                <a:cs typeface="Arial"/>
              </a:rPr>
              <a:t>repuestos</a:t>
            </a:r>
            <a:r>
              <a:rPr lang="es-AR" sz="2400" spc="10" dirty="0" smtClean="0">
                <a:latin typeface="Arial"/>
                <a:cs typeface="Arial"/>
              </a:rPr>
              <a:t> </a:t>
            </a:r>
            <a:r>
              <a:rPr lang="es-AR" sz="2400" spc="-5" dirty="0" smtClean="0">
                <a:latin typeface="Arial"/>
                <a:cs typeface="Arial"/>
              </a:rPr>
              <a:t>adicionales</a:t>
            </a:r>
            <a:r>
              <a:rPr lang="es-AR" sz="2400" spc="5" dirty="0" smtClean="0">
                <a:latin typeface="Arial"/>
                <a:cs typeface="Arial"/>
              </a:rPr>
              <a:t> </a:t>
            </a:r>
            <a:r>
              <a:rPr lang="es-AR" sz="2400" spc="-5" dirty="0" smtClean="0">
                <a:latin typeface="Arial"/>
                <a:cs typeface="Arial"/>
              </a:rPr>
              <a:t>recomendados</a:t>
            </a:r>
            <a:r>
              <a:rPr lang="es-AR" sz="2400" dirty="0" smtClean="0">
                <a:latin typeface="Arial"/>
                <a:cs typeface="Arial"/>
              </a:rPr>
              <a:t> por</a:t>
            </a:r>
            <a:r>
              <a:rPr lang="es-AR" sz="2400" spc="10" dirty="0" smtClean="0">
                <a:latin typeface="Arial"/>
                <a:cs typeface="Arial"/>
              </a:rPr>
              <a:t> </a:t>
            </a:r>
            <a:r>
              <a:rPr lang="es-AR" sz="2400" dirty="0" smtClean="0">
                <a:latin typeface="Arial"/>
                <a:cs typeface="Arial"/>
              </a:rPr>
              <a:t>el </a:t>
            </a:r>
            <a:r>
              <a:rPr lang="es-AR" sz="2400" spc="-5" dirty="0" smtClean="0">
                <a:latin typeface="Arial"/>
                <a:cs typeface="Arial"/>
              </a:rPr>
              <a:t>fabricante.</a:t>
            </a:r>
            <a:endParaRPr lang="es-AR" sz="2400" dirty="0" smtClean="0">
              <a:latin typeface="Arial"/>
              <a:cs typeface="Arial"/>
            </a:endParaRPr>
          </a:p>
          <a:p>
            <a:pPr marL="283845" marR="6350" algn="just">
              <a:spcBef>
                <a:spcPts val="815"/>
              </a:spcBef>
            </a:pPr>
            <a:endParaRPr lang="es-AR" sz="2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21</a:t>
            </a:fld>
            <a:endParaRPr lang="es-AR"/>
          </a:p>
        </p:txBody>
      </p:sp>
    </p:spTree>
    <p:extLst>
      <p:ext uri="{BB962C8B-B14F-4D97-AF65-F5344CB8AC3E}">
        <p14:creationId xmlns:p14="http://schemas.microsoft.com/office/powerpoint/2010/main" val="2794777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r>
              <a:rPr lang="es-AR" sz="1200" b="1" spc="-5" dirty="0" smtClean="0">
                <a:latin typeface="Arial"/>
                <a:cs typeface="Arial"/>
              </a:rPr>
              <a:t>Cambiador</a:t>
            </a:r>
            <a:r>
              <a:rPr lang="es-AR" sz="1200" b="1" spc="5" dirty="0" smtClean="0">
                <a:latin typeface="Arial"/>
                <a:cs typeface="Arial"/>
              </a:rPr>
              <a:t> </a:t>
            </a:r>
            <a:r>
              <a:rPr lang="es-AR" sz="1200" b="1" spc="-5" dirty="0" smtClean="0">
                <a:latin typeface="Arial"/>
                <a:cs typeface="Arial"/>
              </a:rPr>
              <a:t>de</a:t>
            </a:r>
            <a:r>
              <a:rPr lang="es-AR" sz="1200" b="1" spc="-10" dirty="0" smtClean="0">
                <a:latin typeface="Arial"/>
                <a:cs typeface="Arial"/>
              </a:rPr>
              <a:t> </a:t>
            </a:r>
            <a:r>
              <a:rPr lang="es-AR" sz="1200" b="1" dirty="0" smtClean="0">
                <a:latin typeface="Arial"/>
                <a:cs typeface="Arial"/>
              </a:rPr>
              <a:t>tomas</a:t>
            </a:r>
            <a:r>
              <a:rPr lang="es-AR" sz="1200" b="1" spc="10" dirty="0" smtClean="0">
                <a:latin typeface="Arial"/>
                <a:cs typeface="Arial"/>
              </a:rPr>
              <a:t> </a:t>
            </a:r>
            <a:r>
              <a:rPr lang="es-AR" sz="1200" b="1" spc="-5" dirty="0" smtClean="0">
                <a:latin typeface="Arial"/>
                <a:cs typeface="Arial"/>
              </a:rPr>
              <a:t>bajo</a:t>
            </a:r>
            <a:r>
              <a:rPr lang="es-AR" sz="1200" b="1" spc="-15" dirty="0" smtClean="0">
                <a:latin typeface="Arial"/>
                <a:cs typeface="Arial"/>
              </a:rPr>
              <a:t> </a:t>
            </a:r>
            <a:r>
              <a:rPr lang="es-AR" sz="1200" b="1" spc="-5" dirty="0" smtClean="0">
                <a:latin typeface="Arial"/>
                <a:cs typeface="Arial"/>
              </a:rPr>
              <a:t>carga</a:t>
            </a:r>
            <a:endParaRPr lang="es-AR" sz="1200" dirty="0" smtClean="0">
              <a:latin typeface="Arial"/>
              <a:cs typeface="Arial"/>
            </a:endParaRPr>
          </a:p>
          <a:p>
            <a:pPr marL="283845" marR="5715" algn="just">
              <a:lnSpc>
                <a:spcPct val="143600"/>
              </a:lnSpc>
              <a:spcBef>
                <a:spcPts val="190"/>
              </a:spcBef>
            </a:pPr>
            <a:r>
              <a:rPr lang="es-AR" sz="1200" dirty="0" smtClean="0">
                <a:latin typeface="Arial"/>
                <a:cs typeface="Arial"/>
              </a:rPr>
              <a:t>Cuando se </a:t>
            </a:r>
            <a:r>
              <a:rPr lang="es-AR" sz="1200" spc="-5" dirty="0" smtClean="0">
                <a:latin typeface="Arial"/>
                <a:cs typeface="Arial"/>
              </a:rPr>
              <a:t>requiera </a:t>
            </a:r>
            <a:r>
              <a:rPr lang="es-AR" sz="1200" dirty="0" smtClean="0">
                <a:latin typeface="Arial"/>
                <a:cs typeface="Arial"/>
              </a:rPr>
              <a:t>en </a:t>
            </a:r>
            <a:r>
              <a:rPr lang="es-AR" sz="1200" spc="-5" dirty="0" smtClean="0">
                <a:latin typeface="Arial"/>
                <a:cs typeface="Arial"/>
              </a:rPr>
              <a:t>las Especificaciones Particulares </a:t>
            </a:r>
            <a:r>
              <a:rPr lang="es-AR" sz="1200" dirty="0" smtClean="0">
                <a:latin typeface="Arial"/>
                <a:cs typeface="Arial"/>
              </a:rPr>
              <a:t>del </a:t>
            </a:r>
            <a:r>
              <a:rPr lang="es-AR" sz="1200" spc="-5" dirty="0" smtClean="0">
                <a:latin typeface="Arial"/>
                <a:cs typeface="Arial"/>
              </a:rPr>
              <a:t>cliente, </a:t>
            </a:r>
            <a:r>
              <a:rPr lang="es-AR" sz="1200" spc="-375" dirty="0" smtClean="0">
                <a:latin typeface="Arial"/>
                <a:cs typeface="Arial"/>
              </a:rPr>
              <a:t> </a:t>
            </a:r>
            <a:r>
              <a:rPr lang="es-AR" sz="1200" dirty="0" smtClean="0">
                <a:latin typeface="Arial"/>
                <a:cs typeface="Arial"/>
              </a:rPr>
              <a:t>el</a:t>
            </a:r>
            <a:r>
              <a:rPr lang="es-AR" sz="1200" spc="5" dirty="0" smtClean="0">
                <a:latin typeface="Arial"/>
                <a:cs typeface="Arial"/>
              </a:rPr>
              <a:t> </a:t>
            </a:r>
            <a:r>
              <a:rPr lang="es-AR" sz="1200" spc="-5" dirty="0" smtClean="0">
                <a:latin typeface="Arial"/>
                <a:cs typeface="Arial"/>
              </a:rPr>
              <a:t>Transformador</a:t>
            </a:r>
            <a:r>
              <a:rPr lang="es-AR" sz="1200" dirty="0" smtClean="0">
                <a:latin typeface="Arial"/>
                <a:cs typeface="Arial"/>
              </a:rPr>
              <a:t> deberá</a:t>
            </a:r>
            <a:r>
              <a:rPr lang="es-AR" sz="1200" spc="5" dirty="0" smtClean="0">
                <a:latin typeface="Arial"/>
                <a:cs typeface="Arial"/>
              </a:rPr>
              <a:t> </a:t>
            </a:r>
            <a:r>
              <a:rPr lang="es-AR" sz="1200" spc="-5" dirty="0" smtClean="0">
                <a:latin typeface="Arial"/>
                <a:cs typeface="Arial"/>
              </a:rPr>
              <a:t>estar</a:t>
            </a:r>
            <a:r>
              <a:rPr lang="es-AR" sz="1200" dirty="0" smtClean="0">
                <a:latin typeface="Arial"/>
                <a:cs typeface="Arial"/>
              </a:rPr>
              <a:t> </a:t>
            </a:r>
            <a:r>
              <a:rPr lang="es-AR" sz="1200" spc="-5" dirty="0" smtClean="0">
                <a:latin typeface="Arial"/>
                <a:cs typeface="Arial"/>
              </a:rPr>
              <a:t>equipado</a:t>
            </a:r>
            <a:r>
              <a:rPr lang="es-AR" sz="1200" dirty="0" smtClean="0">
                <a:latin typeface="Arial"/>
                <a:cs typeface="Arial"/>
              </a:rPr>
              <a:t> con</a:t>
            </a:r>
            <a:r>
              <a:rPr lang="es-AR" sz="1200" spc="5" dirty="0" smtClean="0">
                <a:latin typeface="Arial"/>
                <a:cs typeface="Arial"/>
              </a:rPr>
              <a:t> </a:t>
            </a:r>
            <a:r>
              <a:rPr lang="es-AR" sz="1200" dirty="0" smtClean="0">
                <a:latin typeface="Arial"/>
                <a:cs typeface="Arial"/>
              </a:rPr>
              <a:t>un</a:t>
            </a:r>
            <a:r>
              <a:rPr lang="es-AR" sz="1200" spc="5" dirty="0" smtClean="0">
                <a:latin typeface="Arial"/>
                <a:cs typeface="Arial"/>
              </a:rPr>
              <a:t> </a:t>
            </a:r>
            <a:r>
              <a:rPr lang="es-AR" sz="1200" spc="-5" dirty="0" smtClean="0">
                <a:latin typeface="Arial"/>
                <a:cs typeface="Arial"/>
              </a:rPr>
              <a:t>cambiador</a:t>
            </a:r>
            <a:r>
              <a:rPr lang="es-AR" sz="1200" dirty="0" smtClean="0">
                <a:latin typeface="Arial"/>
                <a:cs typeface="Arial"/>
              </a:rPr>
              <a:t> </a:t>
            </a:r>
            <a:r>
              <a:rPr lang="es-AR" sz="1200" spc="-10" dirty="0" smtClean="0">
                <a:latin typeface="Arial"/>
                <a:cs typeface="Arial"/>
              </a:rPr>
              <a:t>de </a:t>
            </a:r>
            <a:r>
              <a:rPr lang="es-AR" sz="1200" spc="-5" dirty="0" smtClean="0">
                <a:latin typeface="Arial"/>
                <a:cs typeface="Arial"/>
              </a:rPr>
              <a:t> tomas, operado </a:t>
            </a:r>
            <a:r>
              <a:rPr lang="es-AR" sz="1200" dirty="0" smtClean="0">
                <a:latin typeface="Arial"/>
                <a:cs typeface="Arial"/>
              </a:rPr>
              <a:t>manual o </a:t>
            </a:r>
            <a:r>
              <a:rPr lang="es-AR" sz="1200" spc="-5" dirty="0" smtClean="0">
                <a:latin typeface="Arial"/>
                <a:cs typeface="Arial"/>
              </a:rPr>
              <a:t>eléctricamente para </a:t>
            </a:r>
            <a:r>
              <a:rPr lang="es-AR" sz="1200" dirty="0" smtClean="0">
                <a:latin typeface="Arial"/>
                <a:cs typeface="Arial"/>
              </a:rPr>
              <a:t>cambiar su </a:t>
            </a:r>
            <a:r>
              <a:rPr lang="es-AR" sz="1200" spc="-5" dirty="0" smtClean="0">
                <a:latin typeface="Arial"/>
                <a:cs typeface="Arial"/>
              </a:rPr>
              <a:t>relación </a:t>
            </a:r>
            <a:r>
              <a:rPr lang="es-AR" sz="1200" dirty="0" smtClean="0">
                <a:latin typeface="Arial"/>
                <a:cs typeface="Arial"/>
              </a:rPr>
              <a:t> de</a:t>
            </a:r>
            <a:r>
              <a:rPr lang="es-AR" sz="1200" spc="5" dirty="0" smtClean="0">
                <a:latin typeface="Arial"/>
                <a:cs typeface="Arial"/>
              </a:rPr>
              <a:t> </a:t>
            </a:r>
            <a:r>
              <a:rPr lang="es-AR" sz="1200" dirty="0" smtClean="0">
                <a:latin typeface="Arial"/>
                <a:cs typeface="Arial"/>
              </a:rPr>
              <a:t>tensión</a:t>
            </a:r>
            <a:r>
              <a:rPr lang="es-AR" sz="1200" spc="5" dirty="0" smtClean="0">
                <a:latin typeface="Arial"/>
                <a:cs typeface="Arial"/>
              </a:rPr>
              <a:t> </a:t>
            </a:r>
            <a:r>
              <a:rPr lang="es-AR" sz="1200" dirty="0" smtClean="0">
                <a:latin typeface="Arial"/>
                <a:cs typeface="Arial"/>
              </a:rPr>
              <a:t>bajo</a:t>
            </a:r>
            <a:r>
              <a:rPr lang="es-AR" sz="1200" spc="5" dirty="0" smtClean="0">
                <a:latin typeface="Arial"/>
                <a:cs typeface="Arial"/>
              </a:rPr>
              <a:t> </a:t>
            </a:r>
            <a:r>
              <a:rPr lang="es-AR" sz="1200" dirty="0" smtClean="0">
                <a:latin typeface="Arial"/>
                <a:cs typeface="Arial"/>
              </a:rPr>
              <a:t>carga,</a:t>
            </a:r>
            <a:r>
              <a:rPr lang="es-AR" sz="1200" spc="5" dirty="0" smtClean="0">
                <a:latin typeface="Arial"/>
                <a:cs typeface="Arial"/>
              </a:rPr>
              <a:t> </a:t>
            </a:r>
            <a:r>
              <a:rPr lang="es-AR" sz="1200" spc="-5" dirty="0" smtClean="0">
                <a:latin typeface="Arial"/>
                <a:cs typeface="Arial"/>
              </a:rPr>
              <a:t>dentro</a:t>
            </a:r>
            <a:r>
              <a:rPr lang="es-AR" sz="1200" dirty="0" smtClean="0">
                <a:latin typeface="Arial"/>
                <a:cs typeface="Arial"/>
              </a:rPr>
              <a:t> de</a:t>
            </a:r>
            <a:r>
              <a:rPr lang="es-AR" sz="1200" spc="5" dirty="0" smtClean="0">
                <a:latin typeface="Arial"/>
                <a:cs typeface="Arial"/>
              </a:rPr>
              <a:t> </a:t>
            </a:r>
            <a:r>
              <a:rPr lang="es-AR" sz="1200" spc="-5" dirty="0" smtClean="0">
                <a:latin typeface="Arial"/>
                <a:cs typeface="Arial"/>
              </a:rPr>
              <a:t>las</a:t>
            </a:r>
            <a:r>
              <a:rPr lang="es-AR" sz="1200" dirty="0" smtClean="0">
                <a:latin typeface="Arial"/>
                <a:cs typeface="Arial"/>
              </a:rPr>
              <a:t> gamas</a:t>
            </a:r>
            <a:r>
              <a:rPr lang="es-AR" sz="1200" spc="5" dirty="0" smtClean="0">
                <a:latin typeface="Arial"/>
                <a:cs typeface="Arial"/>
              </a:rPr>
              <a:t> </a:t>
            </a:r>
            <a:r>
              <a:rPr lang="es-AR" sz="1200" spc="-5" dirty="0" smtClean="0">
                <a:latin typeface="Arial"/>
                <a:cs typeface="Arial"/>
              </a:rPr>
              <a:t>indicadas</a:t>
            </a:r>
            <a:r>
              <a:rPr lang="es-AR" sz="1200" dirty="0" smtClean="0">
                <a:latin typeface="Arial"/>
                <a:cs typeface="Arial"/>
              </a:rPr>
              <a:t> en</a:t>
            </a:r>
            <a:r>
              <a:rPr lang="es-AR" sz="1200" spc="5" dirty="0" smtClean="0">
                <a:latin typeface="Arial"/>
                <a:cs typeface="Arial"/>
              </a:rPr>
              <a:t> </a:t>
            </a:r>
            <a:r>
              <a:rPr lang="es-AR" sz="1200" spc="-10" dirty="0" smtClean="0">
                <a:latin typeface="Arial"/>
                <a:cs typeface="Arial"/>
              </a:rPr>
              <a:t>las </a:t>
            </a:r>
            <a:r>
              <a:rPr lang="es-AR" sz="1200" spc="-5" dirty="0" smtClean="0">
                <a:latin typeface="Arial"/>
                <a:cs typeface="Arial"/>
              </a:rPr>
              <a:t> Especificaciones</a:t>
            </a:r>
            <a:r>
              <a:rPr lang="es-AR" sz="1200" dirty="0" smtClean="0">
                <a:latin typeface="Arial"/>
                <a:cs typeface="Arial"/>
              </a:rPr>
              <a:t> </a:t>
            </a:r>
            <a:r>
              <a:rPr lang="es-AR" sz="1200" spc="-5" dirty="0" smtClean="0">
                <a:latin typeface="Arial"/>
                <a:cs typeface="Arial"/>
              </a:rPr>
              <a:t>Particulares</a:t>
            </a:r>
            <a:r>
              <a:rPr lang="es-AR" sz="1200" dirty="0" smtClean="0">
                <a:latin typeface="Arial"/>
                <a:cs typeface="Arial"/>
              </a:rPr>
              <a:t> y </a:t>
            </a:r>
            <a:r>
              <a:rPr lang="es-AR" sz="1200" spc="-5" dirty="0" smtClean="0">
                <a:latin typeface="Arial"/>
                <a:cs typeface="Arial"/>
              </a:rPr>
              <a:t>conforme </a:t>
            </a:r>
            <a:r>
              <a:rPr lang="es-AR" sz="1200" dirty="0" smtClean="0">
                <a:latin typeface="Arial"/>
                <a:cs typeface="Arial"/>
              </a:rPr>
              <a:t>con </a:t>
            </a:r>
            <a:r>
              <a:rPr lang="es-AR" sz="1200" spc="-5" dirty="0" smtClean="0">
                <a:latin typeface="Arial"/>
                <a:cs typeface="Arial"/>
              </a:rPr>
              <a:t>los</a:t>
            </a:r>
            <a:r>
              <a:rPr lang="es-AR" sz="1200" dirty="0" smtClean="0">
                <a:latin typeface="Arial"/>
                <a:cs typeface="Arial"/>
              </a:rPr>
              <a:t> </a:t>
            </a:r>
            <a:r>
              <a:rPr lang="es-AR" sz="1200" spc="-5" dirty="0" smtClean="0">
                <a:latin typeface="Arial"/>
                <a:cs typeface="Arial"/>
              </a:rPr>
              <a:t>requerimientos </a:t>
            </a:r>
            <a:r>
              <a:rPr lang="es-AR" sz="1200" dirty="0" smtClean="0">
                <a:latin typeface="Arial"/>
                <a:cs typeface="Arial"/>
              </a:rPr>
              <a:t> </a:t>
            </a:r>
            <a:r>
              <a:rPr lang="es-AR" sz="1200" spc="-5" dirty="0" smtClean="0">
                <a:latin typeface="Arial"/>
                <a:cs typeface="Arial"/>
              </a:rPr>
              <a:t>establecidos</a:t>
            </a:r>
            <a:r>
              <a:rPr lang="es-AR" sz="1200" dirty="0" smtClean="0">
                <a:latin typeface="Arial"/>
                <a:cs typeface="Arial"/>
              </a:rPr>
              <a:t> en</a:t>
            </a:r>
            <a:r>
              <a:rPr lang="es-AR" sz="1200" spc="-5" dirty="0" smtClean="0">
                <a:latin typeface="Arial"/>
                <a:cs typeface="Arial"/>
              </a:rPr>
              <a:t> las</a:t>
            </a:r>
            <a:r>
              <a:rPr lang="es-AR" sz="1200" dirty="0" smtClean="0">
                <a:latin typeface="Arial"/>
                <a:cs typeface="Arial"/>
              </a:rPr>
              <a:t> </a:t>
            </a:r>
            <a:r>
              <a:rPr lang="es-AR" sz="1200" spc="-5" dirty="0" smtClean="0">
                <a:latin typeface="Arial"/>
                <a:cs typeface="Arial"/>
              </a:rPr>
              <a:t>normas</a:t>
            </a:r>
            <a:r>
              <a:rPr lang="es-AR" sz="1200" dirty="0" smtClean="0">
                <a:latin typeface="Arial"/>
                <a:cs typeface="Arial"/>
              </a:rPr>
              <a:t> IEC 76-4</a:t>
            </a:r>
            <a:r>
              <a:rPr lang="es-AR" sz="1200" spc="10" dirty="0" smtClean="0">
                <a:latin typeface="Arial"/>
                <a:cs typeface="Arial"/>
              </a:rPr>
              <a:t> </a:t>
            </a:r>
            <a:r>
              <a:rPr lang="es-AR" sz="1200" dirty="0" smtClean="0">
                <a:latin typeface="Arial"/>
                <a:cs typeface="Arial"/>
              </a:rPr>
              <a:t>e</a:t>
            </a:r>
            <a:r>
              <a:rPr lang="es-AR" sz="1200" spc="-5" dirty="0" smtClean="0">
                <a:latin typeface="Arial"/>
                <a:cs typeface="Arial"/>
              </a:rPr>
              <a:t> </a:t>
            </a:r>
            <a:r>
              <a:rPr lang="es-AR" sz="1200" dirty="0" smtClean="0">
                <a:latin typeface="Arial"/>
                <a:cs typeface="Arial"/>
              </a:rPr>
              <a:t>IEC</a:t>
            </a:r>
            <a:r>
              <a:rPr lang="es-AR" sz="1200" spc="-10" dirty="0" smtClean="0">
                <a:latin typeface="Arial"/>
                <a:cs typeface="Arial"/>
              </a:rPr>
              <a:t> </a:t>
            </a:r>
            <a:r>
              <a:rPr lang="es-AR" sz="1200" spc="-5" dirty="0" smtClean="0">
                <a:latin typeface="Arial"/>
                <a:cs typeface="Arial"/>
              </a:rPr>
              <a:t>214,</a:t>
            </a:r>
            <a:r>
              <a:rPr lang="es-AR" sz="1200" spc="10" dirty="0" smtClean="0">
                <a:latin typeface="Arial"/>
                <a:cs typeface="Arial"/>
              </a:rPr>
              <a:t> </a:t>
            </a:r>
            <a:r>
              <a:rPr lang="es-AR" sz="1200" dirty="0" smtClean="0">
                <a:latin typeface="Arial"/>
                <a:cs typeface="Arial"/>
              </a:rPr>
              <a:t>y</a:t>
            </a:r>
            <a:r>
              <a:rPr lang="es-AR" sz="1200" spc="-10" dirty="0" smtClean="0">
                <a:latin typeface="Arial"/>
                <a:cs typeface="Arial"/>
              </a:rPr>
              <a:t> </a:t>
            </a:r>
            <a:r>
              <a:rPr lang="es-AR" sz="1200" dirty="0" smtClean="0">
                <a:latin typeface="Arial"/>
                <a:cs typeface="Arial"/>
              </a:rPr>
              <a:t>con</a:t>
            </a:r>
            <a:r>
              <a:rPr lang="es-AR" sz="1200" spc="-5" dirty="0" smtClean="0">
                <a:latin typeface="Arial"/>
                <a:cs typeface="Arial"/>
              </a:rPr>
              <a:t> </a:t>
            </a:r>
            <a:r>
              <a:rPr lang="es-AR" sz="1200" dirty="0" smtClean="0">
                <a:latin typeface="Arial"/>
                <a:cs typeface="Arial"/>
              </a:rPr>
              <a:t>lo</a:t>
            </a:r>
            <a:r>
              <a:rPr lang="es-AR" sz="1200" spc="-5" dirty="0" smtClean="0">
                <a:latin typeface="Arial"/>
                <a:cs typeface="Arial"/>
              </a:rPr>
              <a:t> siguiente:</a:t>
            </a:r>
            <a:endParaRPr lang="es-AR" sz="1200" dirty="0" smtClean="0">
              <a:latin typeface="Arial"/>
              <a:cs typeface="Arial"/>
            </a:endParaRPr>
          </a:p>
          <a:p>
            <a:pPr marL="283845" marR="5715" algn="just">
              <a:lnSpc>
                <a:spcPct val="143700"/>
              </a:lnSpc>
              <a:spcBef>
                <a:spcPts val="815"/>
              </a:spcBef>
            </a:pPr>
            <a:r>
              <a:rPr lang="es-AR" sz="1200" dirty="0" smtClean="0">
                <a:latin typeface="Arial"/>
                <a:cs typeface="Arial"/>
              </a:rPr>
              <a:t>Deberá</a:t>
            </a:r>
            <a:r>
              <a:rPr lang="es-AR" sz="1200" spc="-45" dirty="0" smtClean="0">
                <a:latin typeface="Arial"/>
                <a:cs typeface="Arial"/>
              </a:rPr>
              <a:t> </a:t>
            </a:r>
            <a:r>
              <a:rPr lang="es-AR" sz="1200" spc="-5" dirty="0" smtClean="0">
                <a:latin typeface="Arial"/>
                <a:cs typeface="Arial"/>
              </a:rPr>
              <a:t>estar</a:t>
            </a:r>
            <a:r>
              <a:rPr lang="es-AR" sz="1200" spc="-50" dirty="0" smtClean="0">
                <a:latin typeface="Arial"/>
                <a:cs typeface="Arial"/>
              </a:rPr>
              <a:t> </a:t>
            </a:r>
            <a:r>
              <a:rPr lang="es-AR" sz="1200" spc="-5" dirty="0" smtClean="0">
                <a:latin typeface="Arial"/>
                <a:cs typeface="Arial"/>
              </a:rPr>
              <a:t>diseñado</a:t>
            </a:r>
            <a:r>
              <a:rPr lang="es-AR" sz="1200" spc="-45" dirty="0" smtClean="0">
                <a:latin typeface="Arial"/>
                <a:cs typeface="Arial"/>
              </a:rPr>
              <a:t> </a:t>
            </a:r>
            <a:r>
              <a:rPr lang="es-AR" sz="1200" spc="-5" dirty="0" smtClean="0">
                <a:latin typeface="Arial"/>
                <a:cs typeface="Arial"/>
              </a:rPr>
              <a:t>para</a:t>
            </a:r>
            <a:r>
              <a:rPr lang="es-AR" sz="1200" spc="-50" dirty="0" smtClean="0">
                <a:latin typeface="Arial"/>
                <a:cs typeface="Arial"/>
              </a:rPr>
              <a:t> </a:t>
            </a:r>
            <a:r>
              <a:rPr lang="es-AR" sz="1200" dirty="0" smtClean="0">
                <a:latin typeface="Arial"/>
                <a:cs typeface="Arial"/>
              </a:rPr>
              <a:t>operación</a:t>
            </a:r>
            <a:r>
              <a:rPr lang="es-AR" sz="1200" spc="-55" dirty="0" smtClean="0">
                <a:latin typeface="Arial"/>
                <a:cs typeface="Arial"/>
              </a:rPr>
              <a:t> </a:t>
            </a:r>
            <a:r>
              <a:rPr lang="es-AR" sz="1200" spc="-5" dirty="0" smtClean="0">
                <a:latin typeface="Arial"/>
                <a:cs typeface="Arial"/>
              </a:rPr>
              <a:t>local</a:t>
            </a:r>
            <a:r>
              <a:rPr lang="es-AR" sz="1200" spc="-50" dirty="0" smtClean="0">
                <a:latin typeface="Arial"/>
                <a:cs typeface="Arial"/>
              </a:rPr>
              <a:t> </a:t>
            </a:r>
            <a:r>
              <a:rPr lang="es-AR" sz="1200" dirty="0" err="1" smtClean="0">
                <a:latin typeface="Arial"/>
                <a:cs typeface="Arial"/>
              </a:rPr>
              <a:t>ó</a:t>
            </a:r>
            <a:r>
              <a:rPr lang="es-AR" sz="1200" spc="-55" dirty="0" smtClean="0">
                <a:latin typeface="Arial"/>
                <a:cs typeface="Arial"/>
              </a:rPr>
              <a:t> </a:t>
            </a:r>
            <a:r>
              <a:rPr lang="es-AR" sz="1200" spc="-5" dirty="0" smtClean="0">
                <a:latin typeface="Arial"/>
                <a:cs typeface="Arial"/>
              </a:rPr>
              <a:t>remota,</a:t>
            </a:r>
            <a:r>
              <a:rPr lang="es-AR" sz="1200" spc="-45" dirty="0" smtClean="0">
                <a:latin typeface="Arial"/>
                <a:cs typeface="Arial"/>
              </a:rPr>
              <a:t> </a:t>
            </a:r>
            <a:r>
              <a:rPr lang="es-AR" sz="1200" spc="-5" dirty="0" smtClean="0">
                <a:latin typeface="Arial"/>
                <a:cs typeface="Arial"/>
              </a:rPr>
              <a:t>ésta</a:t>
            </a:r>
            <a:r>
              <a:rPr lang="es-AR" sz="1200" spc="-45" dirty="0" smtClean="0">
                <a:latin typeface="Arial"/>
                <a:cs typeface="Arial"/>
              </a:rPr>
              <a:t> </a:t>
            </a:r>
            <a:r>
              <a:rPr lang="es-AR" sz="1200" spc="-5" dirty="0" smtClean="0">
                <a:latin typeface="Arial"/>
                <a:cs typeface="Arial"/>
              </a:rPr>
              <a:t>última</a:t>
            </a:r>
            <a:r>
              <a:rPr lang="es-AR" sz="1200" spc="-50" dirty="0" smtClean="0">
                <a:latin typeface="Arial"/>
                <a:cs typeface="Arial"/>
              </a:rPr>
              <a:t> </a:t>
            </a:r>
            <a:r>
              <a:rPr lang="es-AR" sz="1200" spc="-10" dirty="0" smtClean="0">
                <a:latin typeface="Arial"/>
                <a:cs typeface="Arial"/>
              </a:rPr>
              <a:t>en </a:t>
            </a:r>
            <a:r>
              <a:rPr lang="es-AR" sz="1200" spc="-375" dirty="0" smtClean="0">
                <a:latin typeface="Arial"/>
                <a:cs typeface="Arial"/>
              </a:rPr>
              <a:t> </a:t>
            </a:r>
            <a:r>
              <a:rPr lang="es-AR" sz="1200" dirty="0" smtClean="0">
                <a:latin typeface="Arial"/>
                <a:cs typeface="Arial"/>
              </a:rPr>
              <a:t>forma manual </a:t>
            </a:r>
            <a:r>
              <a:rPr lang="es-AR" sz="1200" dirty="0" err="1" smtClean="0">
                <a:latin typeface="Arial"/>
                <a:cs typeface="Arial"/>
              </a:rPr>
              <a:t>ó</a:t>
            </a:r>
            <a:r>
              <a:rPr lang="es-AR" sz="1200" dirty="0" smtClean="0">
                <a:latin typeface="Arial"/>
                <a:cs typeface="Arial"/>
              </a:rPr>
              <a:t> </a:t>
            </a:r>
            <a:r>
              <a:rPr lang="es-AR" sz="1200" spc="-5" dirty="0" smtClean="0">
                <a:latin typeface="Arial"/>
                <a:cs typeface="Arial"/>
              </a:rPr>
              <a:t>automática. </a:t>
            </a:r>
            <a:r>
              <a:rPr lang="es-AR" sz="1200" dirty="0" smtClean="0">
                <a:latin typeface="Arial"/>
                <a:cs typeface="Arial"/>
              </a:rPr>
              <a:t>El equipo de </a:t>
            </a:r>
            <a:r>
              <a:rPr lang="es-AR" sz="1200" spc="-5" dirty="0" smtClean="0">
                <a:latin typeface="Arial"/>
                <a:cs typeface="Arial"/>
              </a:rPr>
              <a:t>control </a:t>
            </a:r>
            <a:r>
              <a:rPr lang="es-AR" sz="1200" spc="5" dirty="0" smtClean="0">
                <a:latin typeface="Arial"/>
                <a:cs typeface="Arial"/>
              </a:rPr>
              <a:t>del </a:t>
            </a:r>
            <a:r>
              <a:rPr lang="es-AR" sz="1200" spc="-5" dirty="0" smtClean="0">
                <a:latin typeface="Arial"/>
                <a:cs typeface="Arial"/>
              </a:rPr>
              <a:t>cambiador </a:t>
            </a:r>
            <a:r>
              <a:rPr lang="es-AR" sz="1200" spc="-10" dirty="0" smtClean="0">
                <a:latin typeface="Arial"/>
                <a:cs typeface="Arial"/>
              </a:rPr>
              <a:t>de </a:t>
            </a:r>
            <a:r>
              <a:rPr lang="es-AR" sz="1200" spc="-5" dirty="0" smtClean="0">
                <a:latin typeface="Arial"/>
                <a:cs typeface="Arial"/>
              </a:rPr>
              <a:t> toma </a:t>
            </a:r>
            <a:r>
              <a:rPr lang="es-AR" sz="1200" dirty="0" smtClean="0">
                <a:latin typeface="Arial"/>
                <a:cs typeface="Arial"/>
              </a:rPr>
              <a:t>deberá </a:t>
            </a:r>
            <a:r>
              <a:rPr lang="es-AR" sz="1200" spc="-5" dirty="0" smtClean="0">
                <a:latin typeface="Arial"/>
                <a:cs typeface="Arial"/>
              </a:rPr>
              <a:t>venir </a:t>
            </a:r>
            <a:r>
              <a:rPr lang="es-AR" sz="1200" dirty="0" smtClean="0">
                <a:latin typeface="Arial"/>
                <a:cs typeface="Arial"/>
              </a:rPr>
              <a:t>en un </a:t>
            </a:r>
            <a:r>
              <a:rPr lang="es-AR" sz="1200" spc="-5" dirty="0" smtClean="0">
                <a:latin typeface="Arial"/>
                <a:cs typeface="Arial"/>
              </a:rPr>
              <a:t>gabinete terminal </a:t>
            </a:r>
            <a:r>
              <a:rPr lang="es-AR" sz="1200" dirty="0" smtClean="0">
                <a:latin typeface="Arial"/>
                <a:cs typeface="Arial"/>
              </a:rPr>
              <a:t>de </a:t>
            </a:r>
            <a:r>
              <a:rPr lang="es-AR" sz="1200" spc="-5" dirty="0" smtClean="0">
                <a:latin typeface="Arial"/>
                <a:cs typeface="Arial"/>
              </a:rPr>
              <a:t>acero </a:t>
            </a:r>
            <a:r>
              <a:rPr lang="es-AR" sz="1200" dirty="0" smtClean="0">
                <a:latin typeface="Arial"/>
                <a:cs typeface="Arial"/>
              </a:rPr>
              <a:t>y a prueba </a:t>
            </a:r>
            <a:r>
              <a:rPr lang="es-AR" sz="1200" spc="-10" dirty="0" smtClean="0">
                <a:latin typeface="Arial"/>
                <a:cs typeface="Arial"/>
              </a:rPr>
              <a:t>de </a:t>
            </a:r>
            <a:r>
              <a:rPr lang="es-AR" sz="1200" spc="-5" dirty="0" smtClean="0">
                <a:latin typeface="Arial"/>
                <a:cs typeface="Arial"/>
              </a:rPr>
              <a:t> intemperie, </a:t>
            </a:r>
            <a:r>
              <a:rPr lang="es-AR" sz="1200" dirty="0" smtClean="0">
                <a:latin typeface="Arial"/>
                <a:cs typeface="Arial"/>
              </a:rPr>
              <a:t>con </a:t>
            </a:r>
            <a:r>
              <a:rPr lang="es-AR" sz="1200" spc="-5" dirty="0" smtClean="0">
                <a:latin typeface="Arial"/>
                <a:cs typeface="Arial"/>
              </a:rPr>
              <a:t>una puerta provista </a:t>
            </a:r>
            <a:r>
              <a:rPr lang="es-AR" sz="1200" dirty="0" smtClean="0">
                <a:latin typeface="Arial"/>
                <a:cs typeface="Arial"/>
              </a:rPr>
              <a:t>de </a:t>
            </a:r>
            <a:r>
              <a:rPr lang="es-AR" sz="1200" spc="-5" dirty="0" err="1" smtClean="0">
                <a:latin typeface="Arial"/>
                <a:cs typeface="Arial"/>
              </a:rPr>
              <a:t>empacadura</a:t>
            </a:r>
            <a:r>
              <a:rPr lang="es-AR" sz="1200" spc="-5" dirty="0" smtClean="0">
                <a:latin typeface="Arial"/>
                <a:cs typeface="Arial"/>
              </a:rPr>
              <a:t> </a:t>
            </a:r>
            <a:r>
              <a:rPr lang="es-AR" sz="1200" dirty="0" smtClean="0">
                <a:latin typeface="Arial"/>
                <a:cs typeface="Arial"/>
              </a:rPr>
              <a:t>y </a:t>
            </a:r>
            <a:r>
              <a:rPr lang="es-AR" sz="1200" spc="-5" dirty="0" smtClean="0">
                <a:latin typeface="Arial"/>
                <a:cs typeface="Arial"/>
              </a:rPr>
              <a:t>apropiada </a:t>
            </a:r>
            <a:r>
              <a:rPr lang="es-AR" sz="1200" dirty="0" smtClean="0">
                <a:latin typeface="Arial"/>
                <a:cs typeface="Arial"/>
              </a:rPr>
              <a:t> para </a:t>
            </a:r>
            <a:r>
              <a:rPr lang="es-AR" sz="1200" spc="-5" dirty="0" smtClean="0">
                <a:latin typeface="Arial"/>
                <a:cs typeface="Arial"/>
              </a:rPr>
              <a:t>cerrarse</a:t>
            </a:r>
            <a:r>
              <a:rPr lang="es-AR" sz="1200" dirty="0" smtClean="0">
                <a:latin typeface="Arial"/>
                <a:cs typeface="Arial"/>
              </a:rPr>
              <a:t> con </a:t>
            </a:r>
            <a:r>
              <a:rPr lang="es-AR" sz="1200" spc="-5" dirty="0" smtClean="0">
                <a:latin typeface="Arial"/>
                <a:cs typeface="Arial"/>
              </a:rPr>
              <a:t>llave.</a:t>
            </a:r>
            <a:r>
              <a:rPr lang="es-AR" sz="1200" dirty="0" smtClean="0">
                <a:latin typeface="Arial"/>
                <a:cs typeface="Arial"/>
              </a:rPr>
              <a:t> </a:t>
            </a:r>
            <a:r>
              <a:rPr lang="es-AR" sz="1200" spc="-5" dirty="0" smtClean="0">
                <a:latin typeface="Arial"/>
                <a:cs typeface="Arial"/>
              </a:rPr>
              <a:t>Asimismo, </a:t>
            </a:r>
            <a:r>
              <a:rPr lang="es-AR" sz="1200" dirty="0" smtClean="0">
                <a:latin typeface="Arial"/>
                <a:cs typeface="Arial"/>
              </a:rPr>
              <a:t>dicho </a:t>
            </a:r>
            <a:r>
              <a:rPr lang="es-AR" sz="1200" spc="-5" dirty="0" smtClean="0">
                <a:latin typeface="Arial"/>
                <a:cs typeface="Arial"/>
              </a:rPr>
              <a:t>gabinete deberá</a:t>
            </a:r>
            <a:r>
              <a:rPr lang="es-AR" sz="1200" dirty="0" smtClean="0">
                <a:latin typeface="Arial"/>
                <a:cs typeface="Arial"/>
              </a:rPr>
              <a:t> </a:t>
            </a:r>
            <a:r>
              <a:rPr lang="es-AR" sz="1200" spc="-5" dirty="0" smtClean="0">
                <a:latin typeface="Arial"/>
                <a:cs typeface="Arial"/>
              </a:rPr>
              <a:t>estar </a:t>
            </a:r>
            <a:r>
              <a:rPr lang="es-AR" sz="1200" dirty="0" smtClean="0">
                <a:latin typeface="Arial"/>
                <a:cs typeface="Arial"/>
              </a:rPr>
              <a:t> aislado</a:t>
            </a:r>
            <a:r>
              <a:rPr lang="es-AR" sz="1200" spc="-10" dirty="0" smtClean="0">
                <a:latin typeface="Arial"/>
                <a:cs typeface="Arial"/>
              </a:rPr>
              <a:t> </a:t>
            </a:r>
            <a:r>
              <a:rPr lang="es-AR" sz="1200" spc="-5" dirty="0" smtClean="0">
                <a:latin typeface="Arial"/>
                <a:cs typeface="Arial"/>
              </a:rPr>
              <a:t>eléctricamente</a:t>
            </a:r>
            <a:r>
              <a:rPr lang="es-AR" sz="1200" spc="5" dirty="0" smtClean="0">
                <a:latin typeface="Arial"/>
                <a:cs typeface="Arial"/>
              </a:rPr>
              <a:t> </a:t>
            </a:r>
            <a:r>
              <a:rPr lang="es-AR" sz="1200" spc="-5" dirty="0" smtClean="0">
                <a:latin typeface="Arial"/>
                <a:cs typeface="Arial"/>
              </a:rPr>
              <a:t>del </a:t>
            </a:r>
            <a:r>
              <a:rPr lang="es-AR" sz="1200" dirty="0" smtClean="0">
                <a:latin typeface="Arial"/>
                <a:cs typeface="Arial"/>
              </a:rPr>
              <a:t>tanque</a:t>
            </a:r>
            <a:r>
              <a:rPr lang="es-AR" sz="1200" spc="-10" dirty="0" smtClean="0">
                <a:latin typeface="Arial"/>
                <a:cs typeface="Arial"/>
              </a:rPr>
              <a:t> </a:t>
            </a:r>
            <a:r>
              <a:rPr lang="es-AR" sz="1200" dirty="0" smtClean="0">
                <a:latin typeface="Arial"/>
                <a:cs typeface="Arial"/>
              </a:rPr>
              <a:t>del</a:t>
            </a:r>
            <a:r>
              <a:rPr lang="es-AR" sz="1200" spc="-10" dirty="0" smtClean="0">
                <a:latin typeface="Arial"/>
                <a:cs typeface="Arial"/>
              </a:rPr>
              <a:t> </a:t>
            </a:r>
            <a:r>
              <a:rPr lang="es-AR" sz="1200" spc="-5" dirty="0" smtClean="0">
                <a:latin typeface="Arial"/>
                <a:cs typeface="Arial"/>
              </a:rPr>
              <a:t>transformador.</a:t>
            </a:r>
            <a:endParaRPr lang="es-AR" sz="1200" dirty="0" smtClean="0">
              <a:latin typeface="Arial"/>
              <a:cs typeface="Arial"/>
            </a:endParaRPr>
          </a:p>
          <a:p>
            <a:pPr>
              <a:spcBef>
                <a:spcPts val="5"/>
              </a:spcBef>
            </a:pPr>
            <a:endParaRPr lang="es-AR" sz="2000" dirty="0" smtClean="0">
              <a:latin typeface="Arial"/>
              <a:cs typeface="Arial"/>
            </a:endParaRPr>
          </a:p>
          <a:p>
            <a:pPr marL="283845" marR="5080" algn="just">
              <a:lnSpc>
                <a:spcPct val="143800"/>
              </a:lnSpc>
            </a:pPr>
            <a:r>
              <a:rPr lang="es-AR" sz="1200" dirty="0" smtClean="0">
                <a:latin typeface="Arial"/>
                <a:cs typeface="Arial"/>
              </a:rPr>
              <a:t>Deberá funcionar </a:t>
            </a:r>
            <a:r>
              <a:rPr lang="es-AR" sz="1200" spc="-5" dirty="0" smtClean="0">
                <a:latin typeface="Arial"/>
                <a:cs typeface="Arial"/>
              </a:rPr>
              <a:t>con </a:t>
            </a:r>
            <a:r>
              <a:rPr lang="es-AR" sz="1200" dirty="0" smtClean="0">
                <a:latin typeface="Arial"/>
                <a:cs typeface="Arial"/>
              </a:rPr>
              <a:t>cualquier </a:t>
            </a:r>
            <a:r>
              <a:rPr lang="es-AR" sz="1200" spc="-5" dirty="0" smtClean="0">
                <a:latin typeface="Arial"/>
                <a:cs typeface="Arial"/>
              </a:rPr>
              <a:t>corriente </a:t>
            </a:r>
            <a:r>
              <a:rPr lang="es-AR" sz="1200" dirty="0" smtClean="0">
                <a:latin typeface="Arial"/>
                <a:cs typeface="Arial"/>
              </a:rPr>
              <a:t>de carga </a:t>
            </a:r>
            <a:r>
              <a:rPr lang="es-AR" sz="1200" spc="-5" dirty="0" smtClean="0">
                <a:latin typeface="Arial"/>
                <a:cs typeface="Arial"/>
              </a:rPr>
              <a:t>inferior </a:t>
            </a:r>
            <a:r>
              <a:rPr lang="es-AR" sz="1200" dirty="0" smtClean="0">
                <a:latin typeface="Arial"/>
                <a:cs typeface="Arial"/>
              </a:rPr>
              <a:t>al </a:t>
            </a:r>
            <a:r>
              <a:rPr lang="es-AR" sz="1200" spc="-5" dirty="0" smtClean="0">
                <a:latin typeface="Arial"/>
                <a:cs typeface="Arial"/>
              </a:rPr>
              <a:t>120% </a:t>
            </a:r>
            <a:r>
              <a:rPr lang="es-AR" sz="1200" dirty="0" smtClean="0">
                <a:latin typeface="Arial"/>
                <a:cs typeface="Arial"/>
              </a:rPr>
              <a:t> de la </a:t>
            </a:r>
            <a:r>
              <a:rPr lang="es-AR" sz="1200" spc="-5" dirty="0" smtClean="0">
                <a:latin typeface="Arial"/>
                <a:cs typeface="Arial"/>
              </a:rPr>
              <a:t>corriente nominal del transformador. </a:t>
            </a:r>
            <a:r>
              <a:rPr lang="es-AR" sz="1200" dirty="0" smtClean="0">
                <a:latin typeface="Arial"/>
                <a:cs typeface="Arial"/>
              </a:rPr>
              <a:t>Se </a:t>
            </a:r>
            <a:r>
              <a:rPr lang="es-AR" sz="1200" spc="-5" dirty="0" smtClean="0">
                <a:latin typeface="Arial"/>
                <a:cs typeface="Arial"/>
              </a:rPr>
              <a:t>deberá proveer </a:t>
            </a:r>
            <a:r>
              <a:rPr lang="es-AR" sz="1200" spc="-10" dirty="0" smtClean="0">
                <a:latin typeface="Arial"/>
                <a:cs typeface="Arial"/>
              </a:rPr>
              <a:t>un </a:t>
            </a:r>
            <a:r>
              <a:rPr lang="es-AR" sz="1200" spc="-5" dirty="0" smtClean="0">
                <a:latin typeface="Arial"/>
                <a:cs typeface="Arial"/>
              </a:rPr>
              <a:t> dispositivo </a:t>
            </a:r>
            <a:r>
              <a:rPr lang="es-AR" sz="1200" dirty="0" smtClean="0">
                <a:latin typeface="Arial"/>
                <a:cs typeface="Arial"/>
              </a:rPr>
              <a:t>de </a:t>
            </a:r>
            <a:r>
              <a:rPr lang="es-AR" sz="1200" spc="-5" dirty="0" smtClean="0">
                <a:latin typeface="Arial"/>
                <a:cs typeface="Arial"/>
              </a:rPr>
              <a:t>bloqueo </a:t>
            </a:r>
            <a:r>
              <a:rPr lang="es-AR" sz="1200" dirty="0" smtClean="0">
                <a:latin typeface="Arial"/>
                <a:cs typeface="Arial"/>
              </a:rPr>
              <a:t>que </a:t>
            </a:r>
            <a:r>
              <a:rPr lang="es-AR" sz="1200" spc="-5" dirty="0" smtClean="0">
                <a:latin typeface="Arial"/>
                <a:cs typeface="Arial"/>
              </a:rPr>
              <a:t>evite toda </a:t>
            </a:r>
            <a:r>
              <a:rPr lang="es-AR" sz="1200" dirty="0" smtClean="0">
                <a:latin typeface="Arial"/>
                <a:cs typeface="Arial"/>
              </a:rPr>
              <a:t>operación de </a:t>
            </a:r>
            <a:r>
              <a:rPr lang="es-AR" sz="1200" spc="-5" dirty="0" smtClean="0">
                <a:latin typeface="Arial"/>
                <a:cs typeface="Arial"/>
              </a:rPr>
              <a:t>cambio </a:t>
            </a:r>
            <a:r>
              <a:rPr lang="es-AR" sz="1200" dirty="0" smtClean="0">
                <a:latin typeface="Arial"/>
                <a:cs typeface="Arial"/>
              </a:rPr>
              <a:t>si </a:t>
            </a:r>
            <a:r>
              <a:rPr lang="es-AR" sz="1200" spc="-10" dirty="0" smtClean="0">
                <a:latin typeface="Arial"/>
                <a:cs typeface="Arial"/>
              </a:rPr>
              <a:t>la </a:t>
            </a:r>
            <a:r>
              <a:rPr lang="es-AR" sz="1200" spc="-5" dirty="0" smtClean="0">
                <a:latin typeface="Arial"/>
                <a:cs typeface="Arial"/>
              </a:rPr>
              <a:t> </a:t>
            </a:r>
            <a:r>
              <a:rPr lang="es-AR" sz="1200" dirty="0" smtClean="0">
                <a:latin typeface="Arial"/>
                <a:cs typeface="Arial"/>
              </a:rPr>
              <a:t>corriente</a:t>
            </a:r>
            <a:r>
              <a:rPr lang="es-AR" sz="1200" spc="-45" dirty="0" smtClean="0">
                <a:latin typeface="Arial"/>
                <a:cs typeface="Arial"/>
              </a:rPr>
              <a:t> </a:t>
            </a:r>
            <a:r>
              <a:rPr lang="es-AR" sz="1200" dirty="0" smtClean="0">
                <a:latin typeface="Arial"/>
                <a:cs typeface="Arial"/>
              </a:rPr>
              <a:t>de</a:t>
            </a:r>
            <a:r>
              <a:rPr lang="es-AR" sz="1200" spc="-40" dirty="0" smtClean="0">
                <a:latin typeface="Arial"/>
                <a:cs typeface="Arial"/>
              </a:rPr>
              <a:t> </a:t>
            </a:r>
            <a:r>
              <a:rPr lang="es-AR" sz="1200" spc="-5" dirty="0" smtClean="0">
                <a:latin typeface="Arial"/>
                <a:cs typeface="Arial"/>
              </a:rPr>
              <a:t>línea</a:t>
            </a:r>
            <a:r>
              <a:rPr lang="es-AR" sz="1200" spc="-40" dirty="0" smtClean="0">
                <a:latin typeface="Arial"/>
                <a:cs typeface="Arial"/>
              </a:rPr>
              <a:t> </a:t>
            </a:r>
            <a:r>
              <a:rPr lang="es-AR" sz="1200" spc="-10" dirty="0" smtClean="0">
                <a:latin typeface="Arial"/>
                <a:cs typeface="Arial"/>
              </a:rPr>
              <a:t>es</a:t>
            </a:r>
            <a:r>
              <a:rPr lang="es-AR" sz="1200" spc="-35" dirty="0" smtClean="0">
                <a:latin typeface="Arial"/>
                <a:cs typeface="Arial"/>
              </a:rPr>
              <a:t> </a:t>
            </a:r>
            <a:r>
              <a:rPr lang="es-AR" sz="1200" spc="-5" dirty="0" smtClean="0">
                <a:latin typeface="Arial"/>
                <a:cs typeface="Arial"/>
              </a:rPr>
              <a:t>superior</a:t>
            </a:r>
            <a:r>
              <a:rPr lang="es-AR" sz="1200" spc="-40" dirty="0" smtClean="0">
                <a:latin typeface="Arial"/>
                <a:cs typeface="Arial"/>
              </a:rPr>
              <a:t> </a:t>
            </a:r>
            <a:r>
              <a:rPr lang="es-AR" sz="1200" dirty="0" smtClean="0">
                <a:latin typeface="Arial"/>
                <a:cs typeface="Arial"/>
              </a:rPr>
              <a:t>a</a:t>
            </a:r>
            <a:r>
              <a:rPr lang="es-AR" sz="1200" spc="-45" dirty="0" smtClean="0">
                <a:latin typeface="Arial"/>
                <a:cs typeface="Arial"/>
              </a:rPr>
              <a:t> </a:t>
            </a:r>
            <a:r>
              <a:rPr lang="es-AR" sz="1200" spc="-5" dirty="0" smtClean="0">
                <a:latin typeface="Arial"/>
                <a:cs typeface="Arial"/>
              </a:rPr>
              <a:t>dicho</a:t>
            </a:r>
            <a:r>
              <a:rPr lang="es-AR" sz="1200" spc="-40" dirty="0" smtClean="0">
                <a:latin typeface="Arial"/>
                <a:cs typeface="Arial"/>
              </a:rPr>
              <a:t> </a:t>
            </a:r>
            <a:r>
              <a:rPr lang="es-AR" sz="1200" spc="-5" dirty="0" smtClean="0">
                <a:latin typeface="Arial"/>
                <a:cs typeface="Arial"/>
              </a:rPr>
              <a:t>valor.</a:t>
            </a:r>
            <a:r>
              <a:rPr lang="es-AR" sz="1200" spc="-35" dirty="0" smtClean="0">
                <a:latin typeface="Arial"/>
                <a:cs typeface="Arial"/>
              </a:rPr>
              <a:t> </a:t>
            </a:r>
            <a:r>
              <a:rPr lang="es-AR" sz="1200" dirty="0" smtClean="0">
                <a:latin typeface="Arial"/>
                <a:cs typeface="Arial"/>
              </a:rPr>
              <a:t>Cuando</a:t>
            </a:r>
            <a:r>
              <a:rPr lang="es-AR" sz="1200" spc="-40" dirty="0" smtClean="0">
                <a:latin typeface="Arial"/>
                <a:cs typeface="Arial"/>
              </a:rPr>
              <a:t> </a:t>
            </a:r>
            <a:r>
              <a:rPr lang="es-AR" sz="1200" dirty="0" smtClean="0">
                <a:latin typeface="Arial"/>
                <a:cs typeface="Arial"/>
              </a:rPr>
              <a:t>el</a:t>
            </a:r>
            <a:r>
              <a:rPr lang="es-AR" sz="1200" spc="-50" dirty="0" smtClean="0">
                <a:latin typeface="Arial"/>
                <a:cs typeface="Arial"/>
              </a:rPr>
              <a:t> </a:t>
            </a:r>
            <a:r>
              <a:rPr lang="es-AR" sz="1200" dirty="0" smtClean="0">
                <a:latin typeface="Arial"/>
                <a:cs typeface="Arial"/>
              </a:rPr>
              <a:t>cambiador</a:t>
            </a:r>
            <a:r>
              <a:rPr lang="es-AR" sz="1200" spc="-45" dirty="0" smtClean="0">
                <a:latin typeface="Arial"/>
                <a:cs typeface="Arial"/>
              </a:rPr>
              <a:t> </a:t>
            </a:r>
            <a:r>
              <a:rPr lang="es-AR" sz="1200" spc="-10" dirty="0" smtClean="0">
                <a:latin typeface="Arial"/>
                <a:cs typeface="Arial"/>
              </a:rPr>
              <a:t>de </a:t>
            </a:r>
            <a:r>
              <a:rPr lang="es-AR" sz="1200" spc="-375" dirty="0" smtClean="0">
                <a:latin typeface="Arial"/>
                <a:cs typeface="Arial"/>
              </a:rPr>
              <a:t> </a:t>
            </a:r>
            <a:r>
              <a:rPr lang="es-AR" sz="1200" dirty="0" smtClean="0">
                <a:latin typeface="Arial"/>
                <a:cs typeface="Arial"/>
              </a:rPr>
              <a:t>tomas</a:t>
            </a:r>
            <a:r>
              <a:rPr lang="es-AR" sz="1200" spc="-85" dirty="0" smtClean="0">
                <a:latin typeface="Arial"/>
                <a:cs typeface="Arial"/>
              </a:rPr>
              <a:t> </a:t>
            </a:r>
            <a:r>
              <a:rPr lang="es-AR" sz="1200" dirty="0" smtClean="0">
                <a:latin typeface="Arial"/>
                <a:cs typeface="Arial"/>
              </a:rPr>
              <a:t>se</a:t>
            </a:r>
            <a:r>
              <a:rPr lang="es-AR" sz="1200" spc="-80" dirty="0" smtClean="0">
                <a:latin typeface="Arial"/>
                <a:cs typeface="Arial"/>
              </a:rPr>
              <a:t> </a:t>
            </a:r>
            <a:r>
              <a:rPr lang="es-AR" sz="1200" spc="-5" dirty="0" smtClean="0">
                <a:latin typeface="Arial"/>
                <a:cs typeface="Arial"/>
              </a:rPr>
              <a:t>encuentre</a:t>
            </a:r>
            <a:r>
              <a:rPr lang="es-AR" sz="1200" spc="-75" dirty="0" smtClean="0">
                <a:latin typeface="Arial"/>
                <a:cs typeface="Arial"/>
              </a:rPr>
              <a:t> </a:t>
            </a:r>
            <a:r>
              <a:rPr lang="es-AR" sz="1200" dirty="0" smtClean="0">
                <a:latin typeface="Arial"/>
                <a:cs typeface="Arial"/>
              </a:rPr>
              <a:t>en</a:t>
            </a:r>
            <a:r>
              <a:rPr lang="es-AR" sz="1200" spc="-80" dirty="0" smtClean="0">
                <a:latin typeface="Arial"/>
                <a:cs typeface="Arial"/>
              </a:rPr>
              <a:t> </a:t>
            </a:r>
            <a:r>
              <a:rPr lang="es-AR" sz="1200" dirty="0" smtClean="0">
                <a:latin typeface="Arial"/>
                <a:cs typeface="Arial"/>
              </a:rPr>
              <a:t>un</a:t>
            </a:r>
            <a:r>
              <a:rPr lang="es-AR" sz="1200" spc="-75" dirty="0" smtClean="0">
                <a:latin typeface="Arial"/>
                <a:cs typeface="Arial"/>
              </a:rPr>
              <a:t> </a:t>
            </a:r>
            <a:r>
              <a:rPr lang="es-AR" sz="1200" spc="-5" dirty="0" smtClean="0">
                <a:latin typeface="Arial"/>
                <a:cs typeface="Arial"/>
              </a:rPr>
              <a:t>proceso</a:t>
            </a:r>
            <a:r>
              <a:rPr lang="es-AR" sz="1200" spc="-80" dirty="0" smtClean="0">
                <a:latin typeface="Arial"/>
                <a:cs typeface="Arial"/>
              </a:rPr>
              <a:t> </a:t>
            </a:r>
            <a:r>
              <a:rPr lang="es-AR" sz="1200" dirty="0" smtClean="0">
                <a:latin typeface="Arial"/>
                <a:cs typeface="Arial"/>
              </a:rPr>
              <a:t>de</a:t>
            </a:r>
            <a:r>
              <a:rPr lang="es-AR" sz="1200" spc="-75" dirty="0" smtClean="0">
                <a:latin typeface="Arial"/>
                <a:cs typeface="Arial"/>
              </a:rPr>
              <a:t> </a:t>
            </a:r>
            <a:r>
              <a:rPr lang="es-AR" sz="1200" spc="-5" dirty="0" smtClean="0">
                <a:latin typeface="Arial"/>
                <a:cs typeface="Arial"/>
              </a:rPr>
              <a:t>cambio</a:t>
            </a:r>
            <a:r>
              <a:rPr lang="es-AR" sz="1200" spc="-70" dirty="0" smtClean="0">
                <a:latin typeface="Arial"/>
                <a:cs typeface="Arial"/>
              </a:rPr>
              <a:t> </a:t>
            </a:r>
            <a:r>
              <a:rPr lang="es-AR" sz="1200" dirty="0" smtClean="0">
                <a:latin typeface="Arial"/>
                <a:cs typeface="Arial"/>
              </a:rPr>
              <a:t>de</a:t>
            </a:r>
            <a:r>
              <a:rPr lang="es-AR" sz="1200" spc="-85" dirty="0" smtClean="0">
                <a:latin typeface="Arial"/>
                <a:cs typeface="Arial"/>
              </a:rPr>
              <a:t> </a:t>
            </a:r>
            <a:r>
              <a:rPr lang="es-AR" sz="1200" dirty="0" smtClean="0">
                <a:latin typeface="Arial"/>
                <a:cs typeface="Arial"/>
              </a:rPr>
              <a:t>tomas</a:t>
            </a:r>
            <a:r>
              <a:rPr lang="es-AR" sz="1200" spc="-75" dirty="0" smtClean="0">
                <a:latin typeface="Arial"/>
                <a:cs typeface="Arial"/>
              </a:rPr>
              <a:t> </a:t>
            </a:r>
            <a:r>
              <a:rPr lang="es-AR" sz="1200" dirty="0" smtClean="0">
                <a:latin typeface="Arial"/>
                <a:cs typeface="Arial"/>
              </a:rPr>
              <a:t>y</a:t>
            </a:r>
            <a:r>
              <a:rPr lang="es-AR" sz="1200" spc="-85" dirty="0" smtClean="0">
                <a:latin typeface="Arial"/>
                <a:cs typeface="Arial"/>
              </a:rPr>
              <a:t> </a:t>
            </a:r>
            <a:r>
              <a:rPr lang="es-AR" sz="1200" dirty="0" smtClean="0">
                <a:latin typeface="Arial"/>
                <a:cs typeface="Arial"/>
              </a:rPr>
              <a:t>la</a:t>
            </a:r>
            <a:r>
              <a:rPr lang="es-AR" sz="1200" spc="-75" dirty="0" smtClean="0">
                <a:latin typeface="Arial"/>
                <a:cs typeface="Arial"/>
              </a:rPr>
              <a:t> </a:t>
            </a:r>
            <a:r>
              <a:rPr lang="es-AR" sz="1200" spc="-5" dirty="0" smtClean="0">
                <a:latin typeface="Arial"/>
                <a:cs typeface="Arial"/>
              </a:rPr>
              <a:t>corriente </a:t>
            </a:r>
          </a:p>
          <a:p>
            <a:pPr marL="12700" algn="just">
              <a:lnSpc>
                <a:spcPts val="1670"/>
              </a:lnSpc>
            </a:pPr>
            <a:r>
              <a:rPr lang="es-AR" sz="1200" dirty="0" smtClean="0">
                <a:latin typeface="Arial"/>
                <a:cs typeface="Arial"/>
              </a:rPr>
              <a:t>de</a:t>
            </a:r>
            <a:r>
              <a:rPr lang="es-AR" sz="1200" spc="85" dirty="0" smtClean="0">
                <a:latin typeface="Arial"/>
                <a:cs typeface="Arial"/>
              </a:rPr>
              <a:t> </a:t>
            </a:r>
            <a:r>
              <a:rPr lang="es-AR" sz="1200" spc="-5" dirty="0" smtClean="0">
                <a:latin typeface="Arial"/>
                <a:cs typeface="Arial"/>
              </a:rPr>
              <a:t>carga</a:t>
            </a:r>
            <a:r>
              <a:rPr lang="es-AR" sz="1200" spc="80" dirty="0" smtClean="0">
                <a:latin typeface="Arial"/>
                <a:cs typeface="Arial"/>
              </a:rPr>
              <a:t> </a:t>
            </a:r>
            <a:r>
              <a:rPr lang="es-AR" sz="1200" dirty="0" smtClean="0">
                <a:latin typeface="Arial"/>
                <a:cs typeface="Arial"/>
              </a:rPr>
              <a:t>sea</a:t>
            </a:r>
            <a:r>
              <a:rPr lang="es-AR" sz="1200" spc="90" dirty="0" smtClean="0">
                <a:latin typeface="Arial"/>
                <a:cs typeface="Arial"/>
              </a:rPr>
              <a:t> </a:t>
            </a:r>
            <a:r>
              <a:rPr lang="es-AR" sz="1200" spc="-5" dirty="0" smtClean="0">
                <a:latin typeface="Arial"/>
                <a:cs typeface="Arial"/>
              </a:rPr>
              <a:t>mayor</a:t>
            </a:r>
            <a:r>
              <a:rPr lang="es-AR" sz="1200" spc="90" dirty="0" smtClean="0">
                <a:latin typeface="Arial"/>
                <a:cs typeface="Arial"/>
              </a:rPr>
              <a:t> </a:t>
            </a:r>
            <a:r>
              <a:rPr lang="es-AR" sz="1200" dirty="0" smtClean="0">
                <a:latin typeface="Arial"/>
                <a:cs typeface="Arial"/>
              </a:rPr>
              <a:t>al</a:t>
            </a:r>
            <a:r>
              <a:rPr lang="es-AR" sz="1200" spc="90" dirty="0" smtClean="0">
                <a:latin typeface="Arial"/>
                <a:cs typeface="Arial"/>
              </a:rPr>
              <a:t> </a:t>
            </a:r>
            <a:r>
              <a:rPr lang="es-AR" sz="1200" dirty="0" smtClean="0">
                <a:latin typeface="Arial"/>
                <a:cs typeface="Arial"/>
              </a:rPr>
              <a:t>120</a:t>
            </a:r>
            <a:r>
              <a:rPr lang="es-AR" sz="1200" spc="80" dirty="0" smtClean="0">
                <a:latin typeface="Arial"/>
                <a:cs typeface="Arial"/>
              </a:rPr>
              <a:t> </a:t>
            </a:r>
            <a:r>
              <a:rPr lang="es-AR" sz="1200" dirty="0" smtClean="0">
                <a:latin typeface="Arial"/>
                <a:cs typeface="Arial"/>
              </a:rPr>
              <a:t>%</a:t>
            </a:r>
            <a:r>
              <a:rPr lang="es-AR" sz="1200" spc="90" dirty="0" smtClean="0">
                <a:latin typeface="Arial"/>
                <a:cs typeface="Arial"/>
              </a:rPr>
              <a:t> </a:t>
            </a:r>
            <a:r>
              <a:rPr lang="es-AR" sz="1200" dirty="0" smtClean="0">
                <a:latin typeface="Arial"/>
                <a:cs typeface="Arial"/>
              </a:rPr>
              <a:t>no</a:t>
            </a:r>
            <a:r>
              <a:rPr lang="es-AR" sz="1200" spc="75" dirty="0" smtClean="0">
                <a:latin typeface="Arial"/>
                <a:cs typeface="Arial"/>
              </a:rPr>
              <a:t> </a:t>
            </a:r>
            <a:r>
              <a:rPr lang="es-AR" sz="1200" spc="-5" dirty="0" smtClean="0">
                <a:latin typeface="Arial"/>
                <a:cs typeface="Arial"/>
              </a:rPr>
              <a:t>se</a:t>
            </a:r>
            <a:r>
              <a:rPr lang="es-AR" sz="1200" spc="90" dirty="0" smtClean="0">
                <a:latin typeface="Arial"/>
                <a:cs typeface="Arial"/>
              </a:rPr>
              <a:t> </a:t>
            </a:r>
            <a:r>
              <a:rPr lang="es-AR" sz="1200" spc="-5" dirty="0" smtClean="0">
                <a:latin typeface="Arial"/>
                <a:cs typeface="Arial"/>
              </a:rPr>
              <a:t>deberá</a:t>
            </a:r>
            <a:r>
              <a:rPr lang="es-AR" sz="1200" spc="90" dirty="0" smtClean="0">
                <a:latin typeface="Arial"/>
                <a:cs typeface="Arial"/>
              </a:rPr>
              <a:t> </a:t>
            </a:r>
            <a:r>
              <a:rPr lang="es-AR" sz="1200" spc="-5" dirty="0" smtClean="0">
                <a:latin typeface="Arial"/>
                <a:cs typeface="Arial"/>
              </a:rPr>
              <a:t>bloquear</a:t>
            </a:r>
            <a:r>
              <a:rPr lang="es-AR" sz="1200" spc="90" dirty="0" smtClean="0">
                <a:latin typeface="Arial"/>
                <a:cs typeface="Arial"/>
              </a:rPr>
              <a:t> </a:t>
            </a:r>
            <a:r>
              <a:rPr lang="es-AR" sz="1200" dirty="0" smtClean="0">
                <a:latin typeface="Arial"/>
                <a:cs typeface="Arial"/>
              </a:rPr>
              <a:t>el</a:t>
            </a:r>
            <a:r>
              <a:rPr lang="es-AR" sz="1200" spc="80" dirty="0" smtClean="0">
                <a:latin typeface="Arial"/>
                <a:cs typeface="Arial"/>
              </a:rPr>
              <a:t> </a:t>
            </a:r>
            <a:r>
              <a:rPr lang="es-AR" sz="1200" spc="-5" dirty="0" smtClean="0">
                <a:latin typeface="Arial"/>
                <a:cs typeface="Arial"/>
              </a:rPr>
              <a:t>cambiador</a:t>
            </a:r>
            <a:endParaRPr lang="es-AR" sz="1200" dirty="0" smtClean="0">
              <a:latin typeface="Arial"/>
              <a:cs typeface="Arial"/>
            </a:endParaRPr>
          </a:p>
          <a:p>
            <a:pPr marL="12700" algn="just">
              <a:spcBef>
                <a:spcPts val="730"/>
              </a:spcBef>
            </a:pPr>
            <a:r>
              <a:rPr lang="es-AR" sz="1200" dirty="0" smtClean="0">
                <a:latin typeface="Arial"/>
                <a:cs typeface="Arial"/>
              </a:rPr>
              <a:t>de</a:t>
            </a:r>
            <a:r>
              <a:rPr lang="es-AR" sz="1200" spc="-25" dirty="0" smtClean="0">
                <a:latin typeface="Arial"/>
                <a:cs typeface="Arial"/>
              </a:rPr>
              <a:t> </a:t>
            </a:r>
            <a:r>
              <a:rPr lang="es-AR" sz="1200" spc="-5" dirty="0" smtClean="0">
                <a:latin typeface="Arial"/>
                <a:cs typeface="Arial"/>
              </a:rPr>
              <a:t>tomas</a:t>
            </a:r>
            <a:r>
              <a:rPr lang="es-AR" sz="1200" spc="-20" dirty="0" smtClean="0">
                <a:latin typeface="Arial"/>
                <a:cs typeface="Arial"/>
              </a:rPr>
              <a:t> </a:t>
            </a:r>
            <a:r>
              <a:rPr lang="es-AR" sz="1200" spc="-5" dirty="0" smtClean="0">
                <a:latin typeface="Arial"/>
                <a:cs typeface="Arial"/>
              </a:rPr>
              <a:t>hasta</a:t>
            </a:r>
            <a:r>
              <a:rPr lang="es-AR" sz="1200" spc="-40" dirty="0" smtClean="0">
                <a:latin typeface="Arial"/>
                <a:cs typeface="Arial"/>
              </a:rPr>
              <a:t> </a:t>
            </a:r>
            <a:r>
              <a:rPr lang="es-AR" sz="1200" spc="-5" dirty="0" smtClean="0">
                <a:latin typeface="Arial"/>
                <a:cs typeface="Arial"/>
              </a:rPr>
              <a:t>tanto</a:t>
            </a:r>
            <a:r>
              <a:rPr lang="es-AR" sz="1200" spc="-15" dirty="0" smtClean="0">
                <a:latin typeface="Arial"/>
                <a:cs typeface="Arial"/>
              </a:rPr>
              <a:t> </a:t>
            </a:r>
            <a:r>
              <a:rPr lang="es-AR" sz="1200" dirty="0" smtClean="0">
                <a:latin typeface="Arial"/>
                <a:cs typeface="Arial"/>
              </a:rPr>
              <a:t>no</a:t>
            </a:r>
            <a:r>
              <a:rPr lang="es-AR" sz="1200" spc="-40" dirty="0" smtClean="0">
                <a:latin typeface="Arial"/>
                <a:cs typeface="Arial"/>
              </a:rPr>
              <a:t> </a:t>
            </a:r>
            <a:r>
              <a:rPr lang="es-AR" sz="1200" dirty="0" smtClean="0">
                <a:latin typeface="Arial"/>
                <a:cs typeface="Arial"/>
              </a:rPr>
              <a:t>se</a:t>
            </a:r>
            <a:r>
              <a:rPr lang="es-AR" sz="1200" spc="-25" dirty="0" smtClean="0">
                <a:latin typeface="Arial"/>
                <a:cs typeface="Arial"/>
              </a:rPr>
              <a:t> </a:t>
            </a:r>
            <a:r>
              <a:rPr lang="es-AR" sz="1200" spc="-5" dirty="0" smtClean="0">
                <a:latin typeface="Arial"/>
                <a:cs typeface="Arial"/>
              </a:rPr>
              <a:t>ejecute</a:t>
            </a:r>
            <a:r>
              <a:rPr lang="es-AR" sz="1200" spc="-25" dirty="0" smtClean="0">
                <a:latin typeface="Arial"/>
                <a:cs typeface="Arial"/>
              </a:rPr>
              <a:t> </a:t>
            </a:r>
            <a:r>
              <a:rPr lang="es-AR" sz="1200" dirty="0" smtClean="0">
                <a:latin typeface="Arial"/>
                <a:cs typeface="Arial"/>
              </a:rPr>
              <a:t>el</a:t>
            </a:r>
            <a:r>
              <a:rPr lang="es-AR" sz="1200" spc="-40" dirty="0" smtClean="0">
                <a:latin typeface="Arial"/>
                <a:cs typeface="Arial"/>
              </a:rPr>
              <a:t> </a:t>
            </a:r>
            <a:r>
              <a:rPr lang="es-AR" sz="1200" spc="-5" dirty="0" smtClean="0">
                <a:latin typeface="Arial"/>
                <a:cs typeface="Arial"/>
              </a:rPr>
              <a:t>cambio</a:t>
            </a:r>
            <a:r>
              <a:rPr lang="es-AR" sz="1200" spc="-25" dirty="0" smtClean="0">
                <a:latin typeface="Arial"/>
                <a:cs typeface="Arial"/>
              </a:rPr>
              <a:t> </a:t>
            </a:r>
            <a:r>
              <a:rPr lang="es-AR" sz="1200" spc="-5" dirty="0" smtClean="0">
                <a:latin typeface="Arial"/>
                <a:cs typeface="Arial"/>
              </a:rPr>
              <a:t>completo</a:t>
            </a:r>
            <a:r>
              <a:rPr lang="es-AR" sz="1200" spc="-25" dirty="0" smtClean="0">
                <a:latin typeface="Arial"/>
                <a:cs typeface="Arial"/>
              </a:rPr>
              <a:t> </a:t>
            </a:r>
            <a:r>
              <a:rPr lang="es-AR" sz="1200" dirty="0" smtClean="0">
                <a:latin typeface="Arial"/>
                <a:cs typeface="Arial"/>
              </a:rPr>
              <a:t>de</a:t>
            </a:r>
            <a:r>
              <a:rPr lang="es-AR" sz="1200" spc="-40" dirty="0" smtClean="0">
                <a:latin typeface="Arial"/>
                <a:cs typeface="Arial"/>
              </a:rPr>
              <a:t> </a:t>
            </a:r>
            <a:r>
              <a:rPr lang="es-AR" sz="1200" spc="-5" dirty="0" smtClean="0">
                <a:latin typeface="Arial"/>
                <a:cs typeface="Arial"/>
              </a:rPr>
              <a:t>tomas.</a:t>
            </a:r>
            <a:r>
              <a:rPr lang="es-AR" sz="1200" spc="-20" dirty="0" smtClean="0">
                <a:latin typeface="Arial"/>
                <a:cs typeface="Arial"/>
              </a:rPr>
              <a:t> </a:t>
            </a:r>
            <a:r>
              <a:rPr lang="es-AR" sz="1200" spc="-10" dirty="0" smtClean="0">
                <a:latin typeface="Arial"/>
                <a:cs typeface="Arial"/>
              </a:rPr>
              <a:t>El</a:t>
            </a:r>
            <a:endParaRPr lang="es-AR" sz="1200" dirty="0" smtClean="0">
              <a:latin typeface="Arial"/>
              <a:cs typeface="Arial"/>
            </a:endParaRPr>
          </a:p>
          <a:p>
            <a:pPr marL="12700" marR="6350" algn="just">
              <a:lnSpc>
                <a:spcPct val="143600"/>
              </a:lnSpc>
              <a:spcBef>
                <a:spcPts val="10"/>
              </a:spcBef>
            </a:pPr>
            <a:r>
              <a:rPr lang="es-AR" sz="1200" dirty="0" smtClean="0">
                <a:latin typeface="Arial"/>
                <a:cs typeface="Arial"/>
              </a:rPr>
              <a:t>equipo</a:t>
            </a:r>
            <a:r>
              <a:rPr lang="es-AR" sz="1200" spc="-70" dirty="0" smtClean="0">
                <a:latin typeface="Arial"/>
                <a:cs typeface="Arial"/>
              </a:rPr>
              <a:t> </a:t>
            </a:r>
            <a:r>
              <a:rPr lang="es-AR" sz="1200" dirty="0" smtClean="0">
                <a:latin typeface="Arial"/>
                <a:cs typeface="Arial"/>
              </a:rPr>
              <a:t>deberá</a:t>
            </a:r>
            <a:r>
              <a:rPr lang="es-AR" sz="1200" spc="-70" dirty="0" smtClean="0">
                <a:latin typeface="Arial"/>
                <a:cs typeface="Arial"/>
              </a:rPr>
              <a:t> </a:t>
            </a:r>
            <a:r>
              <a:rPr lang="es-AR" sz="1200" spc="-5" dirty="0" smtClean="0">
                <a:latin typeface="Arial"/>
                <a:cs typeface="Arial"/>
              </a:rPr>
              <a:t>poder</a:t>
            </a:r>
            <a:r>
              <a:rPr lang="es-AR" sz="1200" spc="-50" dirty="0" smtClean="0">
                <a:latin typeface="Arial"/>
                <a:cs typeface="Arial"/>
              </a:rPr>
              <a:t> </a:t>
            </a:r>
            <a:r>
              <a:rPr lang="es-AR" sz="1200" spc="-5" dirty="0" smtClean="0">
                <a:latin typeface="Arial"/>
                <a:cs typeface="Arial"/>
              </a:rPr>
              <a:t>resistir</a:t>
            </a:r>
            <a:r>
              <a:rPr lang="es-AR" sz="1200" spc="-50" dirty="0" smtClean="0">
                <a:latin typeface="Arial"/>
                <a:cs typeface="Arial"/>
              </a:rPr>
              <a:t> </a:t>
            </a:r>
            <a:r>
              <a:rPr lang="es-AR" sz="1200" spc="-5" dirty="0" smtClean="0">
                <a:latin typeface="Arial"/>
                <a:cs typeface="Arial"/>
              </a:rPr>
              <a:t>los</a:t>
            </a:r>
            <a:r>
              <a:rPr lang="es-AR" sz="1200" spc="-65" dirty="0" smtClean="0">
                <a:latin typeface="Arial"/>
                <a:cs typeface="Arial"/>
              </a:rPr>
              <a:t> </a:t>
            </a:r>
            <a:r>
              <a:rPr lang="es-AR" sz="1200" spc="-5" dirty="0" smtClean="0">
                <a:latin typeface="Arial"/>
                <a:cs typeface="Arial"/>
              </a:rPr>
              <a:t>efectos</a:t>
            </a:r>
            <a:r>
              <a:rPr lang="es-AR" sz="1200" spc="-55" dirty="0" smtClean="0">
                <a:latin typeface="Arial"/>
                <a:cs typeface="Arial"/>
              </a:rPr>
              <a:t> </a:t>
            </a:r>
            <a:r>
              <a:rPr lang="es-AR" sz="1200" spc="-5" dirty="0" smtClean="0">
                <a:latin typeface="Arial"/>
                <a:cs typeface="Arial"/>
              </a:rPr>
              <a:t>térmicos</a:t>
            </a:r>
            <a:r>
              <a:rPr lang="es-AR" sz="1200" spc="-60" dirty="0" smtClean="0">
                <a:latin typeface="Arial"/>
                <a:cs typeface="Arial"/>
              </a:rPr>
              <a:t> </a:t>
            </a:r>
            <a:r>
              <a:rPr lang="es-AR" sz="1200" dirty="0" smtClean="0">
                <a:latin typeface="Arial"/>
                <a:cs typeface="Arial"/>
              </a:rPr>
              <a:t>y</a:t>
            </a:r>
            <a:r>
              <a:rPr lang="es-AR" sz="1200" spc="-70" dirty="0" smtClean="0">
                <a:latin typeface="Arial"/>
                <a:cs typeface="Arial"/>
              </a:rPr>
              <a:t> </a:t>
            </a:r>
            <a:r>
              <a:rPr lang="es-AR" sz="1200" spc="-5" dirty="0" smtClean="0">
                <a:latin typeface="Arial"/>
                <a:cs typeface="Arial"/>
              </a:rPr>
              <a:t>electromecánicos </a:t>
            </a:r>
            <a:r>
              <a:rPr lang="es-AR" sz="1200" spc="-380" dirty="0" smtClean="0">
                <a:latin typeface="Arial"/>
                <a:cs typeface="Arial"/>
              </a:rPr>
              <a:t> </a:t>
            </a:r>
            <a:r>
              <a:rPr lang="es-AR" sz="1200" dirty="0" smtClean="0">
                <a:latin typeface="Arial"/>
                <a:cs typeface="Arial"/>
              </a:rPr>
              <a:t>de la corriente de </a:t>
            </a:r>
            <a:r>
              <a:rPr lang="es-AR" sz="1200" spc="-5" dirty="0" smtClean="0">
                <a:latin typeface="Arial"/>
                <a:cs typeface="Arial"/>
              </a:rPr>
              <a:t>cortocircuito máxima </a:t>
            </a:r>
            <a:r>
              <a:rPr lang="es-AR" sz="1200" dirty="0" smtClean="0">
                <a:latin typeface="Arial"/>
                <a:cs typeface="Arial"/>
              </a:rPr>
              <a:t>en el </a:t>
            </a:r>
            <a:r>
              <a:rPr lang="es-AR" sz="1200" spc="-5" dirty="0" smtClean="0">
                <a:latin typeface="Arial"/>
                <a:cs typeface="Arial"/>
              </a:rPr>
              <a:t>transformador, </a:t>
            </a:r>
            <a:r>
              <a:rPr lang="es-AR" sz="1200" dirty="0" smtClean="0">
                <a:latin typeface="Arial"/>
                <a:cs typeface="Arial"/>
              </a:rPr>
              <a:t>aún </a:t>
            </a:r>
            <a:r>
              <a:rPr lang="es-AR" sz="1200" spc="-10" dirty="0" smtClean="0">
                <a:latin typeface="Arial"/>
                <a:cs typeface="Arial"/>
              </a:rPr>
              <a:t>en </a:t>
            </a:r>
            <a:r>
              <a:rPr lang="es-AR" sz="1200" spc="-5" dirty="0" smtClean="0">
                <a:latin typeface="Arial"/>
                <a:cs typeface="Arial"/>
              </a:rPr>
              <a:t> </a:t>
            </a:r>
            <a:r>
              <a:rPr lang="es-AR" sz="1200" dirty="0" smtClean="0">
                <a:latin typeface="Arial"/>
                <a:cs typeface="Arial"/>
              </a:rPr>
              <a:t>el </a:t>
            </a:r>
            <a:r>
              <a:rPr lang="es-AR" sz="1200" spc="-5" dirty="0" smtClean="0">
                <a:latin typeface="Arial"/>
                <a:cs typeface="Arial"/>
              </a:rPr>
              <a:t>caso </a:t>
            </a:r>
            <a:r>
              <a:rPr lang="es-AR" sz="1200" dirty="0" smtClean="0">
                <a:latin typeface="Arial"/>
                <a:cs typeface="Arial"/>
              </a:rPr>
              <a:t>de que el </a:t>
            </a:r>
            <a:r>
              <a:rPr lang="es-AR" sz="1200" spc="-5" dirty="0" smtClean="0">
                <a:latin typeface="Arial"/>
                <a:cs typeface="Arial"/>
              </a:rPr>
              <a:t>cortocircuito ocurra durante una </a:t>
            </a:r>
            <a:r>
              <a:rPr lang="es-AR" sz="1200" dirty="0" smtClean="0">
                <a:latin typeface="Arial"/>
                <a:cs typeface="Arial"/>
              </a:rPr>
              <a:t>operación </a:t>
            </a:r>
            <a:r>
              <a:rPr lang="es-AR" sz="1200" spc="-10" dirty="0" smtClean="0">
                <a:latin typeface="Arial"/>
                <a:cs typeface="Arial"/>
              </a:rPr>
              <a:t>de </a:t>
            </a:r>
            <a:r>
              <a:rPr lang="es-AR" sz="1200" spc="-5" dirty="0" smtClean="0">
                <a:latin typeface="Arial"/>
                <a:cs typeface="Arial"/>
              </a:rPr>
              <a:t> </a:t>
            </a:r>
            <a:r>
              <a:rPr lang="es-AR" sz="1200" dirty="0" smtClean="0">
                <a:latin typeface="Arial"/>
                <a:cs typeface="Arial"/>
              </a:rPr>
              <a:t>cambio</a:t>
            </a:r>
            <a:r>
              <a:rPr lang="es-AR" sz="1200" spc="-15" dirty="0" smtClean="0">
                <a:latin typeface="Arial"/>
                <a:cs typeface="Arial"/>
              </a:rPr>
              <a:t> </a:t>
            </a:r>
            <a:r>
              <a:rPr lang="es-AR" sz="1200" dirty="0" smtClean="0">
                <a:latin typeface="Arial"/>
                <a:cs typeface="Arial"/>
              </a:rPr>
              <a:t>de</a:t>
            </a:r>
            <a:r>
              <a:rPr lang="es-AR" sz="1200" spc="-10" dirty="0" smtClean="0">
                <a:latin typeface="Arial"/>
                <a:cs typeface="Arial"/>
              </a:rPr>
              <a:t> </a:t>
            </a:r>
            <a:r>
              <a:rPr lang="es-AR" sz="1200" spc="-5" dirty="0" smtClean="0">
                <a:latin typeface="Arial"/>
                <a:cs typeface="Arial"/>
              </a:rPr>
              <a:t>tomas.</a:t>
            </a:r>
            <a:endParaRPr lang="es-AR" sz="1200" dirty="0" smtClean="0">
              <a:latin typeface="Arial"/>
              <a:cs typeface="Arial"/>
            </a:endParaRPr>
          </a:p>
          <a:p>
            <a:pPr>
              <a:lnSpc>
                <a:spcPct val="100000"/>
              </a:lnSpc>
            </a:pPr>
            <a:endParaRPr lang="es-AR" sz="1600" dirty="0" smtClean="0">
              <a:latin typeface="Arial"/>
              <a:cs typeface="Arial"/>
            </a:endParaRPr>
          </a:p>
          <a:p>
            <a:pPr marL="12700" marR="6350" algn="just">
              <a:lnSpc>
                <a:spcPct val="143800"/>
              </a:lnSpc>
            </a:pPr>
            <a:r>
              <a:rPr lang="es-AR" sz="1200" dirty="0" smtClean="0">
                <a:latin typeface="Arial"/>
                <a:cs typeface="Arial"/>
              </a:rPr>
              <a:t>Los</a:t>
            </a:r>
            <a:r>
              <a:rPr lang="es-AR" sz="1200" spc="5" dirty="0" smtClean="0">
                <a:latin typeface="Arial"/>
                <a:cs typeface="Arial"/>
              </a:rPr>
              <a:t> </a:t>
            </a:r>
            <a:r>
              <a:rPr lang="es-AR" sz="1200" spc="-5" dirty="0" smtClean="0">
                <a:latin typeface="Arial"/>
                <a:cs typeface="Arial"/>
              </a:rPr>
              <a:t>contactos</a:t>
            </a:r>
            <a:r>
              <a:rPr lang="es-AR" sz="1200" dirty="0" smtClean="0">
                <a:latin typeface="Arial"/>
                <a:cs typeface="Arial"/>
              </a:rPr>
              <a:t> </a:t>
            </a:r>
            <a:r>
              <a:rPr lang="es-AR" sz="1200" spc="-5" dirty="0" smtClean="0">
                <a:latin typeface="Arial"/>
                <a:cs typeface="Arial"/>
              </a:rPr>
              <a:t>del</a:t>
            </a:r>
            <a:r>
              <a:rPr lang="es-AR" sz="1200" dirty="0" smtClean="0">
                <a:latin typeface="Arial"/>
                <a:cs typeface="Arial"/>
              </a:rPr>
              <a:t> cambiador</a:t>
            </a:r>
            <a:r>
              <a:rPr lang="es-AR" sz="1200" spc="5" dirty="0" smtClean="0">
                <a:latin typeface="Arial"/>
                <a:cs typeface="Arial"/>
              </a:rPr>
              <a:t> </a:t>
            </a:r>
            <a:r>
              <a:rPr lang="es-AR" sz="1200" spc="-5" dirty="0" smtClean="0">
                <a:latin typeface="Arial"/>
                <a:cs typeface="Arial"/>
              </a:rPr>
              <a:t>deberán</a:t>
            </a:r>
            <a:r>
              <a:rPr lang="es-AR" sz="1200" dirty="0" smtClean="0">
                <a:latin typeface="Arial"/>
                <a:cs typeface="Arial"/>
              </a:rPr>
              <a:t> </a:t>
            </a:r>
            <a:r>
              <a:rPr lang="es-AR" sz="1200" spc="-5" dirty="0" smtClean="0">
                <a:latin typeface="Arial"/>
                <a:cs typeface="Arial"/>
              </a:rPr>
              <a:t>estar</a:t>
            </a:r>
            <a:r>
              <a:rPr lang="es-AR" sz="1200" dirty="0" smtClean="0">
                <a:latin typeface="Arial"/>
                <a:cs typeface="Arial"/>
              </a:rPr>
              <a:t> </a:t>
            </a:r>
            <a:r>
              <a:rPr lang="es-AR" sz="1200" spc="-5" dirty="0" smtClean="0">
                <a:latin typeface="Arial"/>
                <a:cs typeface="Arial"/>
              </a:rPr>
              <a:t>localizados</a:t>
            </a:r>
            <a:r>
              <a:rPr lang="es-AR" sz="1200" dirty="0" smtClean="0">
                <a:latin typeface="Arial"/>
                <a:cs typeface="Arial"/>
              </a:rPr>
              <a:t> en</a:t>
            </a:r>
            <a:r>
              <a:rPr lang="es-AR" sz="1200" spc="5" dirty="0" smtClean="0">
                <a:latin typeface="Arial"/>
                <a:cs typeface="Arial"/>
              </a:rPr>
              <a:t> </a:t>
            </a:r>
            <a:r>
              <a:rPr lang="es-AR" sz="1200" dirty="0" smtClean="0">
                <a:latin typeface="Arial"/>
                <a:cs typeface="Arial"/>
              </a:rPr>
              <a:t>un </a:t>
            </a:r>
            <a:r>
              <a:rPr lang="es-AR" sz="1200" spc="5" dirty="0" smtClean="0">
                <a:latin typeface="Arial"/>
                <a:cs typeface="Arial"/>
              </a:rPr>
              <a:t> </a:t>
            </a:r>
            <a:r>
              <a:rPr lang="es-AR" sz="1200" spc="-5" dirty="0" smtClean="0">
                <a:latin typeface="Arial"/>
                <a:cs typeface="Arial"/>
              </a:rPr>
              <a:t>compartimiento individual, </a:t>
            </a:r>
            <a:r>
              <a:rPr lang="es-AR" sz="1200" dirty="0" smtClean="0">
                <a:latin typeface="Arial"/>
                <a:cs typeface="Arial"/>
              </a:rPr>
              <a:t>con </a:t>
            </a:r>
            <a:r>
              <a:rPr lang="es-AR" sz="1200" spc="-5" dirty="0" smtClean="0">
                <a:latin typeface="Arial"/>
                <a:cs typeface="Arial"/>
              </a:rPr>
              <a:t>una tapa </a:t>
            </a:r>
            <a:r>
              <a:rPr lang="es-AR" sz="1200" dirty="0" smtClean="0">
                <a:latin typeface="Arial"/>
                <a:cs typeface="Arial"/>
              </a:rPr>
              <a:t>apernada </a:t>
            </a:r>
            <a:r>
              <a:rPr lang="es-AR" sz="1200" spc="-5" dirty="0" smtClean="0">
                <a:latin typeface="Arial"/>
                <a:cs typeface="Arial"/>
              </a:rPr>
              <a:t>removible </a:t>
            </a:r>
            <a:r>
              <a:rPr lang="es-AR" sz="1200" dirty="0" smtClean="0">
                <a:latin typeface="Arial"/>
                <a:cs typeface="Arial"/>
              </a:rPr>
              <a:t>y con </a:t>
            </a:r>
            <a:r>
              <a:rPr lang="es-AR" sz="1200" spc="5" dirty="0" smtClean="0">
                <a:latin typeface="Arial"/>
                <a:cs typeface="Arial"/>
              </a:rPr>
              <a:t> </a:t>
            </a:r>
            <a:r>
              <a:rPr lang="es-AR" sz="1200" spc="-5" dirty="0" err="1" smtClean="0">
                <a:latin typeface="Arial"/>
                <a:cs typeface="Arial"/>
              </a:rPr>
              <a:t>empacadura</a:t>
            </a:r>
            <a:r>
              <a:rPr lang="es-AR" sz="1200" spc="-5" dirty="0" smtClean="0">
                <a:latin typeface="Arial"/>
                <a:cs typeface="Arial"/>
              </a:rPr>
              <a:t>, </a:t>
            </a:r>
            <a:r>
              <a:rPr lang="es-AR" sz="1200" dirty="0" smtClean="0">
                <a:latin typeface="Arial"/>
                <a:cs typeface="Arial"/>
              </a:rPr>
              <a:t>que permita el </a:t>
            </a:r>
            <a:r>
              <a:rPr lang="es-AR" sz="1200" spc="-5" dirty="0" smtClean="0">
                <a:latin typeface="Arial"/>
                <a:cs typeface="Arial"/>
              </a:rPr>
              <a:t>acceso </a:t>
            </a:r>
            <a:r>
              <a:rPr lang="es-AR" sz="1200" dirty="0" smtClean="0">
                <a:latin typeface="Arial"/>
                <a:cs typeface="Arial"/>
              </a:rPr>
              <a:t>al </a:t>
            </a:r>
            <a:r>
              <a:rPr lang="es-AR" sz="1200" spc="-5" dirty="0" smtClean="0">
                <a:latin typeface="Arial"/>
                <a:cs typeface="Arial"/>
              </a:rPr>
              <a:t>conmutador </a:t>
            </a:r>
            <a:r>
              <a:rPr lang="es-AR" sz="1200" dirty="0" smtClean="0">
                <a:latin typeface="Arial"/>
                <a:cs typeface="Arial"/>
              </a:rPr>
              <a:t>sin tener </a:t>
            </a:r>
            <a:r>
              <a:rPr lang="es-AR" sz="1200" spc="-10" dirty="0" smtClean="0">
                <a:latin typeface="Arial"/>
                <a:cs typeface="Arial"/>
              </a:rPr>
              <a:t>que </a:t>
            </a:r>
            <a:r>
              <a:rPr lang="es-AR" sz="1200" spc="-5" dirty="0" smtClean="0">
                <a:latin typeface="Arial"/>
                <a:cs typeface="Arial"/>
              </a:rPr>
              <a:t> </a:t>
            </a:r>
            <a:r>
              <a:rPr lang="es-AR" sz="1200" dirty="0" smtClean="0">
                <a:latin typeface="Arial"/>
                <a:cs typeface="Arial"/>
              </a:rPr>
              <a:t>abrir el tanque </a:t>
            </a:r>
            <a:r>
              <a:rPr lang="es-AR" sz="1200" spc="-5" dirty="0" smtClean="0">
                <a:latin typeface="Arial"/>
                <a:cs typeface="Arial"/>
              </a:rPr>
              <a:t>principal. Dicho compartimiento tendrá </a:t>
            </a:r>
            <a:r>
              <a:rPr lang="es-AR" sz="1200" dirty="0" smtClean="0">
                <a:latin typeface="Arial"/>
                <a:cs typeface="Arial"/>
              </a:rPr>
              <a:t>su </a:t>
            </a:r>
            <a:r>
              <a:rPr lang="es-AR" sz="1200" spc="-5" dirty="0" smtClean="0">
                <a:latin typeface="Arial"/>
                <a:cs typeface="Arial"/>
              </a:rPr>
              <a:t>propio </a:t>
            </a:r>
            <a:r>
              <a:rPr lang="es-AR" sz="1200" dirty="0" smtClean="0">
                <a:latin typeface="Arial"/>
                <a:cs typeface="Arial"/>
              </a:rPr>
              <a:t> contenido</a:t>
            </a:r>
            <a:r>
              <a:rPr lang="es-AR" sz="1200" spc="5" dirty="0" smtClean="0">
                <a:latin typeface="Arial"/>
                <a:cs typeface="Arial"/>
              </a:rPr>
              <a:t> </a:t>
            </a:r>
            <a:r>
              <a:rPr lang="es-AR" sz="1200" dirty="0" smtClean="0">
                <a:latin typeface="Arial"/>
                <a:cs typeface="Arial"/>
              </a:rPr>
              <a:t>de</a:t>
            </a:r>
            <a:r>
              <a:rPr lang="es-AR" sz="1200" spc="5" dirty="0" smtClean="0">
                <a:latin typeface="Arial"/>
                <a:cs typeface="Arial"/>
              </a:rPr>
              <a:t> </a:t>
            </a:r>
            <a:r>
              <a:rPr lang="es-AR" sz="1200" spc="-5" dirty="0" smtClean="0">
                <a:latin typeface="Arial"/>
                <a:cs typeface="Arial"/>
              </a:rPr>
              <a:t>aceite,</a:t>
            </a:r>
            <a:r>
              <a:rPr lang="es-AR" sz="1200" dirty="0" smtClean="0">
                <a:latin typeface="Arial"/>
                <a:cs typeface="Arial"/>
              </a:rPr>
              <a:t> </a:t>
            </a:r>
            <a:r>
              <a:rPr lang="es-AR" sz="1200" spc="-5" dirty="0" smtClean="0">
                <a:latin typeface="Arial"/>
                <a:cs typeface="Arial"/>
              </a:rPr>
              <a:t>incluyendo</a:t>
            </a:r>
            <a:r>
              <a:rPr lang="es-AR" sz="1200" dirty="0" smtClean="0">
                <a:latin typeface="Arial"/>
                <a:cs typeface="Arial"/>
              </a:rPr>
              <a:t> un</a:t>
            </a:r>
            <a:r>
              <a:rPr lang="es-AR" sz="1200" spc="5" dirty="0" smtClean="0">
                <a:latin typeface="Arial"/>
                <a:cs typeface="Arial"/>
              </a:rPr>
              <a:t> </a:t>
            </a:r>
            <a:r>
              <a:rPr lang="es-AR" sz="1200" spc="-5" dirty="0" smtClean="0">
                <a:latin typeface="Arial"/>
                <a:cs typeface="Arial"/>
              </a:rPr>
              <a:t>depósito</a:t>
            </a:r>
            <a:r>
              <a:rPr lang="es-AR" sz="1200" dirty="0" smtClean="0">
                <a:latin typeface="Arial"/>
                <a:cs typeface="Arial"/>
              </a:rPr>
              <a:t> de</a:t>
            </a:r>
            <a:r>
              <a:rPr lang="es-AR" sz="1200" spc="5" dirty="0" smtClean="0">
                <a:latin typeface="Arial"/>
                <a:cs typeface="Arial"/>
              </a:rPr>
              <a:t> </a:t>
            </a:r>
            <a:r>
              <a:rPr lang="es-AR" sz="1200" spc="-5" dirty="0" smtClean="0">
                <a:latin typeface="Arial"/>
                <a:cs typeface="Arial"/>
              </a:rPr>
              <a:t>expansión </a:t>
            </a:r>
            <a:r>
              <a:rPr lang="es-AR" sz="1200" dirty="0" smtClean="0">
                <a:latin typeface="Arial"/>
                <a:cs typeface="Arial"/>
              </a:rPr>
              <a:t> </a:t>
            </a:r>
            <a:r>
              <a:rPr lang="es-AR" sz="1200" spc="-5" dirty="0" smtClean="0">
                <a:latin typeface="Arial"/>
                <a:cs typeface="Arial"/>
              </a:rPr>
              <a:t>independiente</a:t>
            </a:r>
            <a:r>
              <a:rPr lang="es-AR" sz="1200" dirty="0" smtClean="0">
                <a:latin typeface="Arial"/>
                <a:cs typeface="Arial"/>
              </a:rPr>
              <a:t> del</a:t>
            </a:r>
            <a:r>
              <a:rPr lang="es-AR" sz="1200" spc="5" dirty="0" smtClean="0">
                <a:latin typeface="Arial"/>
                <a:cs typeface="Arial"/>
              </a:rPr>
              <a:t> </a:t>
            </a:r>
            <a:r>
              <a:rPr lang="es-AR" sz="1200" spc="-5" dirty="0" smtClean="0">
                <a:latin typeface="Arial"/>
                <a:cs typeface="Arial"/>
              </a:rPr>
              <a:t>conservador</a:t>
            </a:r>
            <a:r>
              <a:rPr lang="es-AR" sz="1200" dirty="0" smtClean="0">
                <a:latin typeface="Arial"/>
                <a:cs typeface="Arial"/>
              </a:rPr>
              <a:t> </a:t>
            </a:r>
            <a:r>
              <a:rPr lang="es-AR" sz="1200" spc="-5" dirty="0" smtClean="0">
                <a:latin typeface="Arial"/>
                <a:cs typeface="Arial"/>
              </a:rPr>
              <a:t>principal.</a:t>
            </a:r>
            <a:r>
              <a:rPr lang="es-AR" sz="1200" dirty="0" smtClean="0">
                <a:latin typeface="Arial"/>
                <a:cs typeface="Arial"/>
              </a:rPr>
              <a:t> Estará</a:t>
            </a:r>
            <a:r>
              <a:rPr lang="es-AR" sz="1200" spc="5" dirty="0" smtClean="0">
                <a:latin typeface="Arial"/>
                <a:cs typeface="Arial"/>
              </a:rPr>
              <a:t> </a:t>
            </a:r>
            <a:r>
              <a:rPr lang="es-AR" sz="1200" spc="-5" dirty="0" smtClean="0">
                <a:latin typeface="Arial"/>
                <a:cs typeface="Arial"/>
              </a:rPr>
              <a:t>por</a:t>
            </a:r>
            <a:r>
              <a:rPr lang="es-AR" sz="1200" dirty="0" smtClean="0">
                <a:latin typeface="Arial"/>
                <a:cs typeface="Arial"/>
              </a:rPr>
              <a:t> </a:t>
            </a:r>
            <a:r>
              <a:rPr lang="es-AR" sz="1200" spc="-5" dirty="0" smtClean="0">
                <a:latin typeface="Arial"/>
                <a:cs typeface="Arial"/>
              </a:rPr>
              <a:t>completo </a:t>
            </a:r>
            <a:r>
              <a:rPr lang="es-AR" sz="1200" dirty="0" smtClean="0">
                <a:latin typeface="Arial"/>
                <a:cs typeface="Arial"/>
              </a:rPr>
              <a:t> separado del </a:t>
            </a:r>
            <a:r>
              <a:rPr lang="es-AR" sz="1200" spc="-5" dirty="0" smtClean="0">
                <a:latin typeface="Arial"/>
                <a:cs typeface="Arial"/>
              </a:rPr>
              <a:t>tanque </a:t>
            </a:r>
            <a:r>
              <a:rPr lang="es-AR" sz="1200" dirty="0" smtClean="0">
                <a:latin typeface="Arial"/>
                <a:cs typeface="Arial"/>
              </a:rPr>
              <a:t>del </a:t>
            </a:r>
            <a:r>
              <a:rPr lang="es-AR" sz="1200" spc="-5" dirty="0" smtClean="0">
                <a:latin typeface="Arial"/>
                <a:cs typeface="Arial"/>
              </a:rPr>
              <a:t>transformador </a:t>
            </a:r>
            <a:r>
              <a:rPr lang="es-AR" sz="1200" dirty="0" smtClean="0">
                <a:latin typeface="Arial"/>
                <a:cs typeface="Arial"/>
              </a:rPr>
              <a:t>y deberá tener </a:t>
            </a:r>
            <a:r>
              <a:rPr lang="es-AR" sz="1200" spc="-5" dirty="0" smtClean="0">
                <a:latin typeface="Arial"/>
                <a:cs typeface="Arial"/>
              </a:rPr>
              <a:t>todas </a:t>
            </a:r>
            <a:r>
              <a:rPr lang="es-AR" sz="1200" spc="-10" dirty="0" smtClean="0">
                <a:latin typeface="Arial"/>
                <a:cs typeface="Arial"/>
              </a:rPr>
              <a:t>las </a:t>
            </a:r>
            <a:r>
              <a:rPr lang="es-AR" sz="1200" spc="-5" dirty="0" smtClean="0">
                <a:latin typeface="Arial"/>
                <a:cs typeface="Arial"/>
              </a:rPr>
              <a:t> facilidades </a:t>
            </a:r>
            <a:r>
              <a:rPr lang="es-AR" sz="1200" dirty="0" smtClean="0">
                <a:latin typeface="Arial"/>
                <a:cs typeface="Arial"/>
              </a:rPr>
              <a:t>para </a:t>
            </a:r>
            <a:r>
              <a:rPr lang="es-AR" sz="1200" spc="-5" dirty="0" smtClean="0">
                <a:latin typeface="Arial"/>
                <a:cs typeface="Arial"/>
              </a:rPr>
              <a:t>drenaje, muestreo </a:t>
            </a:r>
            <a:r>
              <a:rPr lang="es-AR" sz="1200" dirty="0" smtClean="0">
                <a:latin typeface="Arial"/>
                <a:cs typeface="Arial"/>
              </a:rPr>
              <a:t>y </a:t>
            </a:r>
            <a:r>
              <a:rPr lang="es-AR" sz="1200" spc="-5" dirty="0" smtClean="0">
                <a:latin typeface="Arial"/>
                <a:cs typeface="Arial"/>
              </a:rPr>
              <a:t>llenado </a:t>
            </a:r>
            <a:r>
              <a:rPr lang="es-AR" sz="1200" dirty="0" smtClean="0">
                <a:latin typeface="Arial"/>
                <a:cs typeface="Arial"/>
              </a:rPr>
              <a:t>de </a:t>
            </a:r>
            <a:r>
              <a:rPr lang="es-AR" sz="1200" spc="-5" dirty="0" smtClean="0">
                <a:latin typeface="Arial"/>
                <a:cs typeface="Arial"/>
              </a:rPr>
              <a:t>aceite. </a:t>
            </a:r>
            <a:r>
              <a:rPr lang="es-AR" sz="1200" dirty="0" smtClean="0">
                <a:latin typeface="Arial"/>
                <a:cs typeface="Arial"/>
              </a:rPr>
              <a:t>Deberá </a:t>
            </a:r>
            <a:r>
              <a:rPr lang="es-AR" sz="1200" spc="-5" dirty="0" smtClean="0">
                <a:latin typeface="Arial"/>
                <a:cs typeface="Arial"/>
              </a:rPr>
              <a:t>ser </a:t>
            </a:r>
            <a:r>
              <a:rPr lang="es-AR" sz="1200" dirty="0" smtClean="0">
                <a:latin typeface="Arial"/>
                <a:cs typeface="Arial"/>
              </a:rPr>
              <a:t> diseñado </a:t>
            </a:r>
            <a:r>
              <a:rPr lang="es-AR" sz="1200" spc="-5" dirty="0" smtClean="0">
                <a:latin typeface="Arial"/>
                <a:cs typeface="Arial"/>
              </a:rPr>
              <a:t>para soportar </a:t>
            </a:r>
            <a:r>
              <a:rPr lang="es-AR" sz="1200" dirty="0" smtClean="0">
                <a:latin typeface="Arial"/>
                <a:cs typeface="Arial"/>
              </a:rPr>
              <a:t>el llenado de </a:t>
            </a:r>
            <a:r>
              <a:rPr lang="es-AR" sz="1200" spc="-5" dirty="0" smtClean="0">
                <a:latin typeface="Arial"/>
                <a:cs typeface="Arial"/>
              </a:rPr>
              <a:t>aceite bajo vacío, </a:t>
            </a:r>
            <a:r>
              <a:rPr lang="es-AR" sz="1200" dirty="0" smtClean="0">
                <a:latin typeface="Arial"/>
                <a:cs typeface="Arial"/>
              </a:rPr>
              <a:t>sin </a:t>
            </a:r>
            <a:r>
              <a:rPr lang="es-AR" sz="1200" spc="-5" dirty="0" smtClean="0">
                <a:latin typeface="Arial"/>
                <a:cs typeface="Arial"/>
              </a:rPr>
              <a:t>drenar </a:t>
            </a:r>
            <a:r>
              <a:rPr lang="es-AR" sz="1200" dirty="0" smtClean="0">
                <a:latin typeface="Arial"/>
                <a:cs typeface="Arial"/>
              </a:rPr>
              <a:t> </a:t>
            </a:r>
            <a:r>
              <a:rPr lang="es-AR" sz="1200" spc="-5" dirty="0" smtClean="0">
                <a:latin typeface="Arial"/>
                <a:cs typeface="Arial"/>
              </a:rPr>
              <a:t>aceite </a:t>
            </a:r>
            <a:r>
              <a:rPr lang="es-AR" sz="1200" dirty="0" smtClean="0">
                <a:latin typeface="Arial"/>
                <a:cs typeface="Arial"/>
              </a:rPr>
              <a:t>o </a:t>
            </a:r>
            <a:r>
              <a:rPr lang="es-AR" sz="1200" spc="-5" dirty="0" smtClean="0">
                <a:latin typeface="Arial"/>
                <a:cs typeface="Arial"/>
              </a:rPr>
              <a:t>aplicar vacío </a:t>
            </a:r>
            <a:r>
              <a:rPr lang="es-AR" sz="1200" dirty="0" smtClean="0">
                <a:latin typeface="Arial"/>
                <a:cs typeface="Arial"/>
              </a:rPr>
              <a:t>al tanque </a:t>
            </a:r>
            <a:r>
              <a:rPr lang="es-AR" sz="1200" spc="-5" dirty="0" smtClean="0">
                <a:latin typeface="Arial"/>
                <a:cs typeface="Arial"/>
              </a:rPr>
              <a:t>principal. De </a:t>
            </a:r>
            <a:r>
              <a:rPr lang="es-AR" sz="1200" dirty="0" smtClean="0">
                <a:latin typeface="Arial"/>
                <a:cs typeface="Arial"/>
              </a:rPr>
              <a:t>la </a:t>
            </a:r>
            <a:r>
              <a:rPr lang="es-AR" sz="1200" spc="-5" dirty="0" smtClean="0">
                <a:latin typeface="Arial"/>
                <a:cs typeface="Arial"/>
              </a:rPr>
              <a:t>misma </a:t>
            </a:r>
            <a:r>
              <a:rPr lang="es-AR" sz="1200" dirty="0" smtClean="0">
                <a:latin typeface="Arial"/>
                <a:cs typeface="Arial"/>
              </a:rPr>
              <a:t>manera, </a:t>
            </a:r>
            <a:r>
              <a:rPr lang="es-AR" sz="1200" spc="-10" dirty="0" smtClean="0">
                <a:latin typeface="Arial"/>
                <a:cs typeface="Arial"/>
              </a:rPr>
              <a:t>el </a:t>
            </a:r>
            <a:r>
              <a:rPr lang="es-AR" sz="1200" spc="-5" dirty="0" smtClean="0">
                <a:latin typeface="Arial"/>
                <a:cs typeface="Arial"/>
              </a:rPr>
              <a:t> </a:t>
            </a:r>
            <a:r>
              <a:rPr lang="es-AR" sz="1200" dirty="0" smtClean="0">
                <a:latin typeface="Arial"/>
                <a:cs typeface="Arial"/>
              </a:rPr>
              <a:t>drenaje</a:t>
            </a:r>
            <a:r>
              <a:rPr lang="es-AR" sz="1200" spc="-50" dirty="0" smtClean="0">
                <a:latin typeface="Arial"/>
                <a:cs typeface="Arial"/>
              </a:rPr>
              <a:t> </a:t>
            </a:r>
            <a:r>
              <a:rPr lang="es-AR" sz="1200" dirty="0" smtClean="0">
                <a:latin typeface="Arial"/>
                <a:cs typeface="Arial"/>
              </a:rPr>
              <a:t>y</a:t>
            </a:r>
            <a:r>
              <a:rPr lang="es-AR" sz="1200" spc="-70" dirty="0" smtClean="0">
                <a:latin typeface="Arial"/>
                <a:cs typeface="Arial"/>
              </a:rPr>
              <a:t> </a:t>
            </a:r>
            <a:r>
              <a:rPr lang="es-AR" sz="1200" dirty="0" smtClean="0">
                <a:latin typeface="Arial"/>
                <a:cs typeface="Arial"/>
              </a:rPr>
              <a:t>llenado</a:t>
            </a:r>
            <a:r>
              <a:rPr lang="es-AR" sz="1200" spc="-65" dirty="0" smtClean="0">
                <a:latin typeface="Arial"/>
                <a:cs typeface="Arial"/>
              </a:rPr>
              <a:t> </a:t>
            </a:r>
            <a:r>
              <a:rPr lang="es-AR" sz="1200" spc="-10" dirty="0" smtClean="0">
                <a:latin typeface="Arial"/>
                <a:cs typeface="Arial"/>
              </a:rPr>
              <a:t>de</a:t>
            </a:r>
            <a:r>
              <a:rPr lang="es-AR" sz="1200" spc="-50" dirty="0" smtClean="0">
                <a:latin typeface="Arial"/>
                <a:cs typeface="Arial"/>
              </a:rPr>
              <a:t> </a:t>
            </a:r>
            <a:r>
              <a:rPr lang="es-AR" sz="1200" spc="-5" dirty="0" smtClean="0">
                <a:latin typeface="Arial"/>
                <a:cs typeface="Arial"/>
              </a:rPr>
              <a:t>aceite</a:t>
            </a:r>
            <a:r>
              <a:rPr lang="es-AR" sz="1200" spc="-65" dirty="0" smtClean="0">
                <a:latin typeface="Arial"/>
                <a:cs typeface="Arial"/>
              </a:rPr>
              <a:t> </a:t>
            </a:r>
            <a:r>
              <a:rPr lang="es-AR" sz="1200" spc="-5" dirty="0" smtClean="0">
                <a:latin typeface="Arial"/>
                <a:cs typeface="Arial"/>
              </a:rPr>
              <a:t>bajo</a:t>
            </a:r>
            <a:r>
              <a:rPr lang="es-AR" sz="1200" spc="-50" dirty="0" smtClean="0">
                <a:latin typeface="Arial"/>
                <a:cs typeface="Arial"/>
              </a:rPr>
              <a:t> </a:t>
            </a:r>
            <a:r>
              <a:rPr lang="es-AR" sz="1200" spc="-5" dirty="0" smtClean="0">
                <a:latin typeface="Arial"/>
                <a:cs typeface="Arial"/>
              </a:rPr>
              <a:t>vacío</a:t>
            </a:r>
            <a:r>
              <a:rPr lang="es-AR" sz="1200" spc="-75" dirty="0" smtClean="0">
                <a:latin typeface="Arial"/>
                <a:cs typeface="Arial"/>
              </a:rPr>
              <a:t> </a:t>
            </a:r>
            <a:r>
              <a:rPr lang="es-AR" sz="1200" dirty="0" smtClean="0">
                <a:latin typeface="Arial"/>
                <a:cs typeface="Arial"/>
              </a:rPr>
              <a:t>del</a:t>
            </a:r>
            <a:r>
              <a:rPr lang="es-AR" sz="1200" spc="-65" dirty="0" smtClean="0">
                <a:latin typeface="Arial"/>
                <a:cs typeface="Arial"/>
              </a:rPr>
              <a:t> </a:t>
            </a:r>
            <a:r>
              <a:rPr lang="es-AR" sz="1200" dirty="0" smtClean="0">
                <a:latin typeface="Arial"/>
                <a:cs typeface="Arial"/>
              </a:rPr>
              <a:t>tanque</a:t>
            </a:r>
            <a:r>
              <a:rPr lang="es-AR" sz="1200" spc="-65" dirty="0" smtClean="0">
                <a:latin typeface="Arial"/>
                <a:cs typeface="Arial"/>
              </a:rPr>
              <a:t> </a:t>
            </a:r>
            <a:r>
              <a:rPr lang="es-AR" sz="1200" spc="-5" dirty="0" smtClean="0">
                <a:latin typeface="Arial"/>
                <a:cs typeface="Arial"/>
              </a:rPr>
              <a:t>principal</a:t>
            </a:r>
            <a:r>
              <a:rPr lang="es-AR" sz="1200" spc="-65" dirty="0" smtClean="0">
                <a:latin typeface="Arial"/>
                <a:cs typeface="Arial"/>
              </a:rPr>
              <a:t> </a:t>
            </a:r>
            <a:r>
              <a:rPr lang="es-AR" sz="1200" dirty="0" smtClean="0">
                <a:latin typeface="Arial"/>
                <a:cs typeface="Arial"/>
              </a:rPr>
              <a:t>no</a:t>
            </a:r>
            <a:r>
              <a:rPr lang="es-AR" sz="1200" spc="-65" dirty="0" smtClean="0">
                <a:latin typeface="Arial"/>
                <a:cs typeface="Arial"/>
              </a:rPr>
              <a:t> </a:t>
            </a:r>
            <a:r>
              <a:rPr lang="es-AR" sz="1200" spc="-5" dirty="0" smtClean="0">
                <a:latin typeface="Arial"/>
                <a:cs typeface="Arial"/>
              </a:rPr>
              <a:t>deberá </a:t>
            </a:r>
            <a:r>
              <a:rPr lang="es-AR" sz="1200" spc="-375" dirty="0" smtClean="0">
                <a:latin typeface="Arial"/>
                <a:cs typeface="Arial"/>
              </a:rPr>
              <a:t> </a:t>
            </a:r>
            <a:r>
              <a:rPr lang="es-AR" sz="1200" dirty="0" smtClean="0">
                <a:latin typeface="Arial"/>
                <a:cs typeface="Arial"/>
              </a:rPr>
              <a:t>afectar</a:t>
            </a:r>
            <a:r>
              <a:rPr lang="es-AR" sz="1200" spc="-10" dirty="0" smtClean="0">
                <a:latin typeface="Arial"/>
                <a:cs typeface="Arial"/>
              </a:rPr>
              <a:t> </a:t>
            </a:r>
            <a:r>
              <a:rPr lang="es-AR" sz="1200" dirty="0" smtClean="0">
                <a:latin typeface="Arial"/>
                <a:cs typeface="Arial"/>
              </a:rPr>
              <a:t>a</a:t>
            </a:r>
            <a:r>
              <a:rPr lang="es-AR" sz="1200" spc="-10" dirty="0" smtClean="0">
                <a:latin typeface="Arial"/>
                <a:cs typeface="Arial"/>
              </a:rPr>
              <a:t> </a:t>
            </a:r>
            <a:r>
              <a:rPr lang="es-AR" sz="1200" spc="-5" dirty="0" smtClean="0">
                <a:latin typeface="Arial"/>
                <a:cs typeface="Arial"/>
              </a:rPr>
              <a:t>este</a:t>
            </a:r>
            <a:r>
              <a:rPr lang="es-AR" sz="1200" spc="-10" dirty="0" smtClean="0">
                <a:latin typeface="Arial"/>
                <a:cs typeface="Arial"/>
              </a:rPr>
              <a:t> </a:t>
            </a:r>
            <a:r>
              <a:rPr lang="es-AR" sz="1200" spc="-5" dirty="0" smtClean="0">
                <a:latin typeface="Arial"/>
                <a:cs typeface="Arial"/>
              </a:rPr>
              <a:t>compartimiento</a:t>
            </a:r>
            <a:r>
              <a:rPr lang="es-AR" sz="1200" spc="-10" dirty="0" smtClean="0">
                <a:latin typeface="Arial"/>
                <a:cs typeface="Arial"/>
              </a:rPr>
              <a:t> </a:t>
            </a:r>
            <a:r>
              <a:rPr lang="es-AR" sz="1200" dirty="0" smtClean="0">
                <a:latin typeface="Arial"/>
                <a:cs typeface="Arial"/>
              </a:rPr>
              <a:t>en </a:t>
            </a:r>
            <a:r>
              <a:rPr lang="es-AR" sz="1200" spc="-5" dirty="0" smtClean="0">
                <a:latin typeface="Arial"/>
                <a:cs typeface="Arial"/>
              </a:rPr>
              <a:t>ningún</a:t>
            </a:r>
            <a:r>
              <a:rPr lang="es-AR" sz="1200" dirty="0" smtClean="0">
                <a:latin typeface="Arial"/>
                <a:cs typeface="Arial"/>
              </a:rPr>
              <a:t> </a:t>
            </a:r>
            <a:r>
              <a:rPr lang="es-AR" sz="1200" spc="-5" dirty="0" smtClean="0">
                <a:latin typeface="Arial"/>
                <a:cs typeface="Arial"/>
              </a:rPr>
              <a:t>aspecto.</a:t>
            </a:r>
            <a:endParaRPr lang="es-AR" sz="1200" dirty="0" smtClean="0">
              <a:latin typeface="Arial"/>
              <a:cs typeface="Arial"/>
            </a:endParaRPr>
          </a:p>
          <a:p>
            <a:pPr marL="12700" marR="6985" algn="just">
              <a:lnSpc>
                <a:spcPct val="143600"/>
              </a:lnSpc>
            </a:pPr>
            <a:r>
              <a:rPr lang="es-AR" sz="1200" dirty="0" smtClean="0">
                <a:latin typeface="Arial"/>
                <a:cs typeface="Arial"/>
              </a:rPr>
              <a:t>Deberán </a:t>
            </a:r>
            <a:r>
              <a:rPr lang="es-AR" sz="1200" spc="-5" dirty="0" smtClean="0">
                <a:latin typeface="Arial"/>
                <a:cs typeface="Arial"/>
              </a:rPr>
              <a:t>tomarse previsiones para permitir </a:t>
            </a:r>
            <a:r>
              <a:rPr lang="es-AR" sz="1200" dirty="0" smtClean="0">
                <a:latin typeface="Arial"/>
                <a:cs typeface="Arial"/>
              </a:rPr>
              <a:t>el escape de </a:t>
            </a:r>
            <a:r>
              <a:rPr lang="es-AR" sz="1200" spc="-5" dirty="0" smtClean="0">
                <a:latin typeface="Arial"/>
                <a:cs typeface="Arial"/>
              </a:rPr>
              <a:t>los </a:t>
            </a:r>
            <a:r>
              <a:rPr lang="es-AR" sz="1200" spc="-10" dirty="0" smtClean="0">
                <a:latin typeface="Arial"/>
                <a:cs typeface="Arial"/>
              </a:rPr>
              <a:t>gases </a:t>
            </a:r>
            <a:r>
              <a:rPr lang="es-AR" sz="1200" spc="-5" dirty="0" smtClean="0">
                <a:latin typeface="Arial"/>
                <a:cs typeface="Arial"/>
              </a:rPr>
              <a:t> </a:t>
            </a:r>
            <a:r>
              <a:rPr lang="es-AR" sz="1200" dirty="0" smtClean="0">
                <a:latin typeface="Arial"/>
                <a:cs typeface="Arial"/>
              </a:rPr>
              <a:t>producidos</a:t>
            </a:r>
            <a:r>
              <a:rPr lang="es-AR" sz="1200" spc="40" dirty="0" smtClean="0">
                <a:latin typeface="Arial"/>
                <a:cs typeface="Arial"/>
              </a:rPr>
              <a:t> </a:t>
            </a:r>
            <a:r>
              <a:rPr lang="es-AR" sz="1200" spc="-5" dirty="0" smtClean="0">
                <a:latin typeface="Arial"/>
                <a:cs typeface="Arial"/>
              </a:rPr>
              <a:t>durante</a:t>
            </a:r>
            <a:r>
              <a:rPr lang="es-AR" sz="1200" spc="30" dirty="0" smtClean="0">
                <a:latin typeface="Arial"/>
                <a:cs typeface="Arial"/>
              </a:rPr>
              <a:t> </a:t>
            </a:r>
            <a:r>
              <a:rPr lang="es-AR" sz="1200" dirty="0" smtClean="0">
                <a:latin typeface="Arial"/>
                <a:cs typeface="Arial"/>
              </a:rPr>
              <a:t>las</a:t>
            </a:r>
            <a:r>
              <a:rPr lang="es-AR" sz="1200" spc="40" dirty="0" smtClean="0">
                <a:latin typeface="Arial"/>
                <a:cs typeface="Arial"/>
              </a:rPr>
              <a:t> </a:t>
            </a:r>
            <a:r>
              <a:rPr lang="es-AR" sz="1200" spc="-5" dirty="0" smtClean="0">
                <a:latin typeface="Arial"/>
                <a:cs typeface="Arial"/>
              </a:rPr>
              <a:t>operaciones</a:t>
            </a:r>
            <a:r>
              <a:rPr lang="es-AR" sz="1200" spc="70" dirty="0" smtClean="0">
                <a:latin typeface="Arial"/>
                <a:cs typeface="Arial"/>
              </a:rPr>
              <a:t> </a:t>
            </a:r>
            <a:r>
              <a:rPr lang="es-AR" sz="1200" spc="-10" dirty="0" smtClean="0">
                <a:latin typeface="Arial"/>
                <a:cs typeface="Arial"/>
              </a:rPr>
              <a:t>de</a:t>
            </a:r>
            <a:r>
              <a:rPr lang="es-AR" sz="1200" spc="30" dirty="0" smtClean="0">
                <a:latin typeface="Arial"/>
                <a:cs typeface="Arial"/>
              </a:rPr>
              <a:t> </a:t>
            </a:r>
            <a:r>
              <a:rPr lang="es-AR" sz="1200" spc="-5" dirty="0" smtClean="0">
                <a:latin typeface="Arial"/>
                <a:cs typeface="Arial"/>
              </a:rPr>
              <a:t>conmutación</a:t>
            </a:r>
            <a:r>
              <a:rPr lang="es-AR" sz="1200" spc="50" dirty="0" smtClean="0">
                <a:latin typeface="Arial"/>
                <a:cs typeface="Arial"/>
              </a:rPr>
              <a:t> </a:t>
            </a:r>
            <a:r>
              <a:rPr lang="es-AR" sz="1200" dirty="0" smtClean="0">
                <a:latin typeface="Arial"/>
                <a:cs typeface="Arial"/>
              </a:rPr>
              <a:t>a</a:t>
            </a:r>
            <a:r>
              <a:rPr lang="es-AR" sz="1200" spc="30" dirty="0" smtClean="0">
                <a:latin typeface="Arial"/>
                <a:cs typeface="Arial"/>
              </a:rPr>
              <a:t> </a:t>
            </a:r>
            <a:r>
              <a:rPr lang="es-AR" sz="1200" spc="-10" dirty="0" smtClean="0">
                <a:latin typeface="Arial"/>
                <a:cs typeface="Arial"/>
              </a:rPr>
              <a:t>través</a:t>
            </a:r>
            <a:r>
              <a:rPr lang="es-AR" sz="1200" spc="50" dirty="0" smtClean="0">
                <a:latin typeface="Arial"/>
                <a:cs typeface="Arial"/>
              </a:rPr>
              <a:t> </a:t>
            </a:r>
            <a:r>
              <a:rPr lang="es-AR" sz="1200" dirty="0" smtClean="0">
                <a:latin typeface="Arial"/>
                <a:cs typeface="Arial"/>
              </a:rPr>
              <a:t>de</a:t>
            </a:r>
            <a:r>
              <a:rPr lang="es-AR" sz="1200" spc="50" dirty="0" smtClean="0">
                <a:latin typeface="Arial"/>
                <a:cs typeface="Arial"/>
              </a:rPr>
              <a:t> </a:t>
            </a:r>
            <a:r>
              <a:rPr lang="es-AR" sz="1200" dirty="0" smtClean="0">
                <a:latin typeface="Arial"/>
                <a:cs typeface="Arial"/>
              </a:rPr>
              <a:t>un</a:t>
            </a:r>
          </a:p>
          <a:p>
            <a:pPr marL="12700" marR="8890" algn="just">
              <a:lnSpc>
                <a:spcPct val="143600"/>
              </a:lnSpc>
              <a:spcBef>
                <a:spcPts val="10"/>
              </a:spcBef>
            </a:pPr>
            <a:r>
              <a:rPr lang="es-AR" sz="1200" dirty="0" smtClean="0">
                <a:latin typeface="Arial"/>
                <a:cs typeface="Arial"/>
              </a:rPr>
              <a:t>desecador de aire </a:t>
            </a:r>
            <a:r>
              <a:rPr lang="es-AR" sz="1200" spc="-5" dirty="0" smtClean="0">
                <a:latin typeface="Arial"/>
                <a:cs typeface="Arial"/>
              </a:rPr>
              <a:t>(</a:t>
            </a:r>
            <a:r>
              <a:rPr lang="es-AR" sz="1200" spc="-5" dirty="0" err="1" smtClean="0">
                <a:latin typeface="Arial"/>
                <a:cs typeface="Arial"/>
              </a:rPr>
              <a:t>silica</a:t>
            </a:r>
            <a:r>
              <a:rPr lang="es-AR" sz="1200" spc="-5" dirty="0" smtClean="0">
                <a:latin typeface="Arial"/>
                <a:cs typeface="Arial"/>
              </a:rPr>
              <a:t> </a:t>
            </a:r>
            <a:r>
              <a:rPr lang="es-AR" sz="1200" dirty="0" smtClean="0">
                <a:latin typeface="Arial"/>
                <a:cs typeface="Arial"/>
              </a:rPr>
              <a:t>gel) y de </a:t>
            </a:r>
            <a:r>
              <a:rPr lang="es-AR" sz="1200" spc="-5" dirty="0" smtClean="0">
                <a:latin typeface="Arial"/>
                <a:cs typeface="Arial"/>
              </a:rPr>
              <a:t>cualquier otro componente sujeto </a:t>
            </a:r>
            <a:r>
              <a:rPr lang="es-AR" sz="1200" spc="-375" dirty="0" smtClean="0">
                <a:latin typeface="Arial"/>
                <a:cs typeface="Arial"/>
              </a:rPr>
              <a:t> </a:t>
            </a:r>
            <a:r>
              <a:rPr lang="es-AR" sz="1200" dirty="0" smtClean="0">
                <a:latin typeface="Arial"/>
                <a:cs typeface="Arial"/>
              </a:rPr>
              <a:t>a deterioro</a:t>
            </a:r>
            <a:r>
              <a:rPr lang="es-AR" sz="1200" spc="-10" dirty="0" smtClean="0">
                <a:latin typeface="Arial"/>
                <a:cs typeface="Arial"/>
              </a:rPr>
              <a:t> </a:t>
            </a:r>
            <a:r>
              <a:rPr lang="es-AR" sz="1200" dirty="0" smtClean="0">
                <a:latin typeface="Arial"/>
                <a:cs typeface="Arial"/>
              </a:rPr>
              <a:t>por</a:t>
            </a:r>
            <a:r>
              <a:rPr lang="es-AR" sz="1200" spc="-10" dirty="0" smtClean="0">
                <a:latin typeface="Arial"/>
                <a:cs typeface="Arial"/>
              </a:rPr>
              <a:t> </a:t>
            </a:r>
            <a:r>
              <a:rPr lang="es-AR" sz="1200" spc="-5" dirty="0" smtClean="0">
                <a:latin typeface="Arial"/>
                <a:cs typeface="Arial"/>
              </a:rPr>
              <a:t>servicio.</a:t>
            </a:r>
          </a:p>
          <a:p>
            <a:pPr marL="12700" marR="8890" algn="just">
              <a:lnSpc>
                <a:spcPct val="143600"/>
              </a:lnSpc>
              <a:spcBef>
                <a:spcPts val="10"/>
              </a:spcBef>
            </a:pPr>
            <a:endParaRPr lang="es-AR" sz="1200" spc="-5" dirty="0" smtClean="0">
              <a:latin typeface="Arial"/>
              <a:cs typeface="Arial"/>
            </a:endParaRPr>
          </a:p>
          <a:p>
            <a:pPr marL="55244" marR="190500">
              <a:lnSpc>
                <a:spcPct val="144300"/>
              </a:lnSpc>
            </a:pPr>
            <a:r>
              <a:rPr lang="es-AR" sz="1200" dirty="0" smtClean="0">
                <a:latin typeface="Arial"/>
                <a:cs typeface="Arial"/>
              </a:rPr>
              <a:t>El cambiador de </a:t>
            </a:r>
            <a:r>
              <a:rPr lang="es-AR" sz="1200" spc="-5" dirty="0" smtClean="0">
                <a:latin typeface="Arial"/>
                <a:cs typeface="Arial"/>
              </a:rPr>
              <a:t>tomas deberá </a:t>
            </a:r>
            <a:r>
              <a:rPr lang="es-AR" sz="1200" dirty="0" smtClean="0">
                <a:latin typeface="Arial"/>
                <a:cs typeface="Arial"/>
              </a:rPr>
              <a:t>ser </a:t>
            </a:r>
            <a:r>
              <a:rPr lang="es-AR" sz="1200" spc="-5" dirty="0" smtClean="0">
                <a:latin typeface="Arial"/>
                <a:cs typeface="Arial"/>
              </a:rPr>
              <a:t>suministrado completo con los </a:t>
            </a:r>
            <a:r>
              <a:rPr lang="es-AR" sz="1200" spc="-375" dirty="0" smtClean="0">
                <a:latin typeface="Arial"/>
                <a:cs typeface="Arial"/>
              </a:rPr>
              <a:t> </a:t>
            </a:r>
            <a:r>
              <a:rPr lang="es-AR" sz="1200" spc="-5" dirty="0" smtClean="0">
                <a:latin typeface="Arial"/>
                <a:cs typeface="Arial"/>
              </a:rPr>
              <a:t>siguientes</a:t>
            </a:r>
            <a:r>
              <a:rPr lang="es-AR" sz="1200" dirty="0" smtClean="0">
                <a:latin typeface="Arial"/>
                <a:cs typeface="Arial"/>
              </a:rPr>
              <a:t> </a:t>
            </a:r>
            <a:r>
              <a:rPr lang="es-AR" sz="1200" spc="-5" dirty="0" smtClean="0">
                <a:latin typeface="Arial"/>
                <a:cs typeface="Arial"/>
              </a:rPr>
              <a:t>accesorios:</a:t>
            </a:r>
            <a:endParaRPr lang="es-AR" sz="1200" dirty="0" smtClean="0">
              <a:latin typeface="Arial"/>
              <a:cs typeface="Arial"/>
            </a:endParaRPr>
          </a:p>
          <a:p>
            <a:pPr>
              <a:lnSpc>
                <a:spcPct val="100000"/>
              </a:lnSpc>
            </a:pPr>
            <a:endParaRPr lang="es-AR" sz="1400" dirty="0" smtClean="0">
              <a:latin typeface="Arial"/>
              <a:cs typeface="Arial"/>
            </a:endParaRPr>
          </a:p>
          <a:p>
            <a:pPr>
              <a:lnSpc>
                <a:spcPct val="100000"/>
              </a:lnSpc>
            </a:pPr>
            <a:endParaRPr lang="es-AR" sz="1200" dirty="0" smtClean="0">
              <a:latin typeface="Arial"/>
              <a:cs typeface="Arial"/>
            </a:endParaRPr>
          </a:p>
          <a:p>
            <a:pPr marL="55244" marR="6985" algn="just">
              <a:lnSpc>
                <a:spcPct val="143600"/>
              </a:lnSpc>
            </a:pPr>
            <a:r>
              <a:rPr lang="es-AR" sz="1200" spc="-5" dirty="0" smtClean="0">
                <a:latin typeface="Arial"/>
                <a:cs typeface="Arial"/>
              </a:rPr>
              <a:t>-Interruptores</a:t>
            </a:r>
            <a:r>
              <a:rPr lang="es-AR" sz="1200" dirty="0" smtClean="0">
                <a:latin typeface="Arial"/>
                <a:cs typeface="Arial"/>
              </a:rPr>
              <a:t> </a:t>
            </a:r>
            <a:r>
              <a:rPr lang="es-AR" sz="1200" spc="-5" dirty="0" smtClean="0">
                <a:latin typeface="Arial"/>
                <a:cs typeface="Arial"/>
              </a:rPr>
              <a:t>eléctricos</a:t>
            </a:r>
            <a:r>
              <a:rPr lang="es-AR" sz="1200" dirty="0" smtClean="0">
                <a:latin typeface="Arial"/>
                <a:cs typeface="Arial"/>
              </a:rPr>
              <a:t> </a:t>
            </a:r>
            <a:r>
              <a:rPr lang="es-AR" sz="1200" spc="-5" dirty="0" smtClean="0">
                <a:latin typeface="Arial"/>
                <a:cs typeface="Arial"/>
              </a:rPr>
              <a:t>operados</a:t>
            </a:r>
            <a:r>
              <a:rPr lang="es-AR" sz="1200" dirty="0" smtClean="0">
                <a:latin typeface="Arial"/>
                <a:cs typeface="Arial"/>
              </a:rPr>
              <a:t> </a:t>
            </a:r>
            <a:r>
              <a:rPr lang="es-AR" sz="1200" spc="-5" dirty="0" smtClean="0">
                <a:latin typeface="Arial"/>
                <a:cs typeface="Arial"/>
              </a:rPr>
              <a:t>mecánicamente</a:t>
            </a:r>
            <a:r>
              <a:rPr lang="es-AR" sz="1200" dirty="0" smtClean="0">
                <a:latin typeface="Arial"/>
                <a:cs typeface="Arial"/>
              </a:rPr>
              <a:t> y</a:t>
            </a:r>
            <a:r>
              <a:rPr lang="es-AR" sz="1200" spc="5" dirty="0" smtClean="0">
                <a:latin typeface="Arial"/>
                <a:cs typeface="Arial"/>
              </a:rPr>
              <a:t> </a:t>
            </a:r>
            <a:r>
              <a:rPr lang="es-AR" sz="1200" spc="-5" dirty="0" smtClean="0">
                <a:latin typeface="Arial"/>
                <a:cs typeface="Arial"/>
              </a:rPr>
              <a:t>topes </a:t>
            </a:r>
            <a:r>
              <a:rPr lang="es-AR" sz="1200" spc="-375" dirty="0" smtClean="0">
                <a:latin typeface="Arial"/>
                <a:cs typeface="Arial"/>
              </a:rPr>
              <a:t> </a:t>
            </a:r>
            <a:r>
              <a:rPr lang="es-AR" sz="1200" spc="-5" dirty="0" smtClean="0">
                <a:latin typeface="Arial"/>
                <a:cs typeface="Arial"/>
              </a:rPr>
              <a:t>mecánicos</a:t>
            </a:r>
            <a:r>
              <a:rPr lang="es-AR" sz="1200" dirty="0" smtClean="0">
                <a:latin typeface="Arial"/>
                <a:cs typeface="Arial"/>
              </a:rPr>
              <a:t> en</a:t>
            </a:r>
            <a:r>
              <a:rPr lang="es-AR" sz="1200" spc="5" dirty="0" smtClean="0">
                <a:latin typeface="Arial"/>
                <a:cs typeface="Arial"/>
              </a:rPr>
              <a:t> </a:t>
            </a:r>
            <a:r>
              <a:rPr lang="es-AR" sz="1200" dirty="0" smtClean="0">
                <a:latin typeface="Arial"/>
                <a:cs typeface="Arial"/>
              </a:rPr>
              <a:t>el</a:t>
            </a:r>
            <a:r>
              <a:rPr lang="es-AR" sz="1200" spc="5" dirty="0" smtClean="0">
                <a:latin typeface="Arial"/>
                <a:cs typeface="Arial"/>
              </a:rPr>
              <a:t> </a:t>
            </a:r>
            <a:r>
              <a:rPr lang="es-AR" sz="1200" spc="-5" dirty="0" smtClean="0">
                <a:latin typeface="Arial"/>
                <a:cs typeface="Arial"/>
              </a:rPr>
              <a:t>mecanismo</a:t>
            </a:r>
            <a:r>
              <a:rPr lang="es-AR" sz="1200" dirty="0" smtClean="0">
                <a:latin typeface="Arial"/>
                <a:cs typeface="Arial"/>
              </a:rPr>
              <a:t> de</a:t>
            </a:r>
            <a:r>
              <a:rPr lang="es-AR" sz="1200" spc="5" dirty="0" smtClean="0">
                <a:latin typeface="Arial"/>
                <a:cs typeface="Arial"/>
              </a:rPr>
              <a:t> </a:t>
            </a:r>
            <a:r>
              <a:rPr lang="es-AR" sz="1200" spc="-5" dirty="0" smtClean="0">
                <a:latin typeface="Arial"/>
                <a:cs typeface="Arial"/>
              </a:rPr>
              <a:t>accionamiento</a:t>
            </a:r>
            <a:r>
              <a:rPr lang="es-AR" sz="1200" dirty="0" smtClean="0">
                <a:latin typeface="Arial"/>
                <a:cs typeface="Arial"/>
              </a:rPr>
              <a:t> </a:t>
            </a:r>
            <a:r>
              <a:rPr lang="es-AR" sz="1200" spc="-5" dirty="0" smtClean="0">
                <a:latin typeface="Arial"/>
                <a:cs typeface="Arial"/>
              </a:rPr>
              <a:t>para</a:t>
            </a:r>
            <a:r>
              <a:rPr lang="es-AR" sz="1200" dirty="0" smtClean="0">
                <a:latin typeface="Arial"/>
                <a:cs typeface="Arial"/>
              </a:rPr>
              <a:t> </a:t>
            </a:r>
            <a:r>
              <a:rPr lang="es-AR" sz="1200" spc="-5" dirty="0" smtClean="0">
                <a:latin typeface="Arial"/>
                <a:cs typeface="Arial"/>
              </a:rPr>
              <a:t>prevenir </a:t>
            </a:r>
            <a:r>
              <a:rPr lang="es-AR" sz="1200" dirty="0" smtClean="0">
                <a:latin typeface="Arial"/>
                <a:cs typeface="Arial"/>
              </a:rPr>
              <a:t> </a:t>
            </a:r>
            <a:r>
              <a:rPr lang="es-AR" sz="1200" spc="-5" dirty="0" smtClean="0">
                <a:latin typeface="Arial"/>
                <a:cs typeface="Arial"/>
              </a:rPr>
              <a:t>sobrecargas más allá</a:t>
            </a:r>
            <a:r>
              <a:rPr lang="es-AR" sz="1200" spc="5" dirty="0" smtClean="0">
                <a:latin typeface="Arial"/>
                <a:cs typeface="Arial"/>
              </a:rPr>
              <a:t> </a:t>
            </a:r>
            <a:r>
              <a:rPr lang="es-AR" sz="1200" dirty="0" smtClean="0">
                <a:latin typeface="Arial"/>
                <a:cs typeface="Arial"/>
              </a:rPr>
              <a:t>de</a:t>
            </a:r>
            <a:r>
              <a:rPr lang="es-AR" sz="1200" spc="-10" dirty="0" smtClean="0">
                <a:latin typeface="Arial"/>
                <a:cs typeface="Arial"/>
              </a:rPr>
              <a:t> </a:t>
            </a:r>
            <a:r>
              <a:rPr lang="es-AR" sz="1200" dirty="0" smtClean="0">
                <a:latin typeface="Arial"/>
                <a:cs typeface="Arial"/>
              </a:rPr>
              <a:t>las</a:t>
            </a:r>
            <a:r>
              <a:rPr lang="es-AR" sz="1200" spc="-5" dirty="0" smtClean="0">
                <a:latin typeface="Arial"/>
                <a:cs typeface="Arial"/>
              </a:rPr>
              <a:t> posiciones</a:t>
            </a:r>
            <a:r>
              <a:rPr lang="es-AR" sz="1200" dirty="0" smtClean="0">
                <a:latin typeface="Arial"/>
                <a:cs typeface="Arial"/>
              </a:rPr>
              <a:t> </a:t>
            </a:r>
            <a:r>
              <a:rPr lang="es-AR" sz="1200" spc="-5" dirty="0" smtClean="0">
                <a:latin typeface="Arial"/>
                <a:cs typeface="Arial"/>
              </a:rPr>
              <a:t>extremas.</a:t>
            </a:r>
            <a:endParaRPr lang="es-AR" sz="1200" dirty="0" smtClean="0">
              <a:latin typeface="Arial"/>
              <a:cs typeface="Arial"/>
            </a:endParaRPr>
          </a:p>
          <a:p>
            <a:pPr>
              <a:spcBef>
                <a:spcPts val="15"/>
              </a:spcBef>
            </a:pPr>
            <a:endParaRPr lang="es-AR" sz="2000" dirty="0" smtClean="0">
              <a:latin typeface="Arial"/>
              <a:cs typeface="Arial"/>
            </a:endParaRPr>
          </a:p>
          <a:p>
            <a:pPr marL="241300" marR="7620" indent="-228600" algn="just">
              <a:lnSpc>
                <a:spcPct val="143200"/>
              </a:lnSpc>
              <a:buChar char="-"/>
              <a:tabLst>
                <a:tab pos="241300" algn="l"/>
              </a:tabLst>
            </a:pPr>
            <a:r>
              <a:rPr lang="es-AR" sz="1200" dirty="0" smtClean="0">
                <a:latin typeface="Arial"/>
                <a:cs typeface="Arial"/>
              </a:rPr>
              <a:t>Palanca</a:t>
            </a:r>
            <a:r>
              <a:rPr lang="es-AR" sz="1200" spc="5" dirty="0" smtClean="0">
                <a:latin typeface="Arial"/>
                <a:cs typeface="Arial"/>
              </a:rPr>
              <a:t> </a:t>
            </a:r>
            <a:r>
              <a:rPr lang="es-AR" sz="1200" dirty="0" err="1" smtClean="0">
                <a:latin typeface="Arial"/>
                <a:cs typeface="Arial"/>
              </a:rPr>
              <a:t>ó</a:t>
            </a:r>
            <a:r>
              <a:rPr lang="es-AR" sz="1200" spc="5" dirty="0" smtClean="0">
                <a:latin typeface="Arial"/>
                <a:cs typeface="Arial"/>
              </a:rPr>
              <a:t> </a:t>
            </a:r>
            <a:r>
              <a:rPr lang="es-AR" sz="1200" spc="-5" dirty="0" smtClean="0">
                <a:latin typeface="Arial"/>
                <a:cs typeface="Arial"/>
              </a:rPr>
              <a:t>rueda</a:t>
            </a:r>
            <a:r>
              <a:rPr lang="es-AR" sz="1200" dirty="0" smtClean="0">
                <a:latin typeface="Arial"/>
                <a:cs typeface="Arial"/>
              </a:rPr>
              <a:t> manual</a:t>
            </a:r>
            <a:r>
              <a:rPr lang="es-AR" sz="1200" spc="5" dirty="0" smtClean="0">
                <a:latin typeface="Arial"/>
                <a:cs typeface="Arial"/>
              </a:rPr>
              <a:t> </a:t>
            </a:r>
            <a:r>
              <a:rPr lang="es-AR" sz="1200" dirty="0" smtClean="0">
                <a:latin typeface="Arial"/>
                <a:cs typeface="Arial"/>
              </a:rPr>
              <a:t>de</a:t>
            </a:r>
            <a:r>
              <a:rPr lang="es-AR" sz="1200" spc="5" dirty="0" smtClean="0">
                <a:latin typeface="Arial"/>
                <a:cs typeface="Arial"/>
              </a:rPr>
              <a:t> </a:t>
            </a:r>
            <a:r>
              <a:rPr lang="es-AR" sz="1200" spc="-5" dirty="0" smtClean="0">
                <a:latin typeface="Arial"/>
                <a:cs typeface="Arial"/>
              </a:rPr>
              <a:t>tomas,</a:t>
            </a:r>
            <a:r>
              <a:rPr lang="es-AR" sz="1200" dirty="0" smtClean="0">
                <a:latin typeface="Arial"/>
                <a:cs typeface="Arial"/>
              </a:rPr>
              <a:t> en</a:t>
            </a:r>
            <a:r>
              <a:rPr lang="es-AR" sz="1200" spc="5" dirty="0" smtClean="0">
                <a:latin typeface="Arial"/>
                <a:cs typeface="Arial"/>
              </a:rPr>
              <a:t> </a:t>
            </a:r>
            <a:r>
              <a:rPr lang="es-AR" sz="1200" spc="-5" dirty="0" smtClean="0">
                <a:latin typeface="Arial"/>
                <a:cs typeface="Arial"/>
              </a:rPr>
              <a:t>combinación</a:t>
            </a:r>
            <a:r>
              <a:rPr lang="es-AR" sz="1200" dirty="0" smtClean="0">
                <a:latin typeface="Arial"/>
                <a:cs typeface="Arial"/>
              </a:rPr>
              <a:t> con</a:t>
            </a:r>
            <a:r>
              <a:rPr lang="es-AR" sz="1200" spc="5" dirty="0" smtClean="0">
                <a:latin typeface="Arial"/>
                <a:cs typeface="Arial"/>
              </a:rPr>
              <a:t> </a:t>
            </a:r>
            <a:r>
              <a:rPr lang="es-AR" sz="1200" spc="-10" dirty="0" smtClean="0">
                <a:latin typeface="Arial"/>
                <a:cs typeface="Arial"/>
              </a:rPr>
              <a:t>un </a:t>
            </a:r>
            <a:r>
              <a:rPr lang="es-AR" sz="1200" spc="-5" dirty="0" smtClean="0">
                <a:latin typeface="Arial"/>
                <a:cs typeface="Arial"/>
              </a:rPr>
              <a:t> </a:t>
            </a:r>
            <a:r>
              <a:rPr lang="es-AR" sz="1200" dirty="0" smtClean="0">
                <a:latin typeface="Arial"/>
                <a:cs typeface="Arial"/>
              </a:rPr>
              <a:t>bloqueo</a:t>
            </a:r>
            <a:r>
              <a:rPr lang="es-AR" sz="1200" spc="5" dirty="0" smtClean="0">
                <a:latin typeface="Arial"/>
                <a:cs typeface="Arial"/>
              </a:rPr>
              <a:t> </a:t>
            </a:r>
            <a:r>
              <a:rPr lang="es-AR" sz="1200" spc="-5" dirty="0" smtClean="0">
                <a:latin typeface="Arial"/>
                <a:cs typeface="Arial"/>
              </a:rPr>
              <a:t>eléctrico</a:t>
            </a:r>
            <a:r>
              <a:rPr lang="es-AR" sz="1200" dirty="0" smtClean="0">
                <a:latin typeface="Arial"/>
                <a:cs typeface="Arial"/>
              </a:rPr>
              <a:t> que</a:t>
            </a:r>
            <a:r>
              <a:rPr lang="es-AR" sz="1200" spc="5" dirty="0" smtClean="0">
                <a:latin typeface="Arial"/>
                <a:cs typeface="Arial"/>
              </a:rPr>
              <a:t> </a:t>
            </a:r>
            <a:r>
              <a:rPr lang="es-AR" sz="1200" spc="-5" dirty="0" smtClean="0">
                <a:latin typeface="Arial"/>
                <a:cs typeface="Arial"/>
              </a:rPr>
              <a:t>desconecte</a:t>
            </a:r>
            <a:r>
              <a:rPr lang="es-AR" sz="1200" dirty="0" smtClean="0">
                <a:latin typeface="Arial"/>
                <a:cs typeface="Arial"/>
              </a:rPr>
              <a:t> el</a:t>
            </a:r>
            <a:r>
              <a:rPr lang="es-AR" sz="1200" spc="5" dirty="0" smtClean="0">
                <a:latin typeface="Arial"/>
                <a:cs typeface="Arial"/>
              </a:rPr>
              <a:t> </a:t>
            </a:r>
            <a:r>
              <a:rPr lang="es-AR" sz="1200" spc="-5" dirty="0" smtClean="0">
                <a:latin typeface="Arial"/>
                <a:cs typeface="Arial"/>
              </a:rPr>
              <a:t>motor</a:t>
            </a:r>
            <a:r>
              <a:rPr lang="es-AR" sz="1200" dirty="0" smtClean="0">
                <a:latin typeface="Arial"/>
                <a:cs typeface="Arial"/>
              </a:rPr>
              <a:t> </a:t>
            </a:r>
            <a:r>
              <a:rPr lang="es-AR" sz="1200" spc="-10" dirty="0" smtClean="0">
                <a:latin typeface="Arial"/>
                <a:cs typeface="Arial"/>
              </a:rPr>
              <a:t>de</a:t>
            </a:r>
            <a:r>
              <a:rPr lang="es-AR" sz="1200" spc="-5" dirty="0" smtClean="0">
                <a:latin typeface="Arial"/>
                <a:cs typeface="Arial"/>
              </a:rPr>
              <a:t> accionamiento </a:t>
            </a:r>
            <a:r>
              <a:rPr lang="es-AR" sz="1200" spc="-375" dirty="0" smtClean="0">
                <a:latin typeface="Arial"/>
                <a:cs typeface="Arial"/>
              </a:rPr>
              <a:t> </a:t>
            </a:r>
            <a:r>
              <a:rPr lang="es-AR" sz="1200" spc="-5" dirty="0" smtClean="0">
                <a:latin typeface="Arial"/>
                <a:cs typeface="Arial"/>
              </a:rPr>
              <a:t>mientras</a:t>
            </a:r>
            <a:r>
              <a:rPr lang="es-AR" sz="1200" spc="5" dirty="0" smtClean="0">
                <a:latin typeface="Arial"/>
                <a:cs typeface="Arial"/>
              </a:rPr>
              <a:t> </a:t>
            </a:r>
            <a:r>
              <a:rPr lang="es-AR" sz="1200" dirty="0" smtClean="0">
                <a:latin typeface="Arial"/>
                <a:cs typeface="Arial"/>
              </a:rPr>
              <a:t>la</a:t>
            </a:r>
            <a:r>
              <a:rPr lang="es-AR" sz="1200" spc="-10" dirty="0" smtClean="0">
                <a:latin typeface="Arial"/>
                <a:cs typeface="Arial"/>
              </a:rPr>
              <a:t> </a:t>
            </a:r>
            <a:r>
              <a:rPr lang="es-AR" sz="1200" spc="-5" dirty="0" smtClean="0">
                <a:latin typeface="Arial"/>
                <a:cs typeface="Arial"/>
              </a:rPr>
              <a:t>palanca</a:t>
            </a:r>
            <a:r>
              <a:rPr lang="es-AR" sz="1200" spc="-10" dirty="0" smtClean="0">
                <a:latin typeface="Arial"/>
                <a:cs typeface="Arial"/>
              </a:rPr>
              <a:t> </a:t>
            </a:r>
            <a:r>
              <a:rPr lang="es-AR" sz="1200" dirty="0" err="1" smtClean="0">
                <a:latin typeface="Arial"/>
                <a:cs typeface="Arial"/>
              </a:rPr>
              <a:t>ó</a:t>
            </a:r>
            <a:r>
              <a:rPr lang="es-AR" sz="1200" spc="20" dirty="0" smtClean="0">
                <a:latin typeface="Arial"/>
                <a:cs typeface="Arial"/>
              </a:rPr>
              <a:t> </a:t>
            </a:r>
            <a:r>
              <a:rPr lang="es-AR" sz="1200" spc="-5" dirty="0" smtClean="0">
                <a:latin typeface="Arial"/>
                <a:cs typeface="Arial"/>
              </a:rPr>
              <a:t>rueda</a:t>
            </a:r>
            <a:r>
              <a:rPr lang="es-AR" sz="1200" spc="5" dirty="0" smtClean="0">
                <a:latin typeface="Arial"/>
                <a:cs typeface="Arial"/>
              </a:rPr>
              <a:t> </a:t>
            </a:r>
            <a:r>
              <a:rPr lang="es-AR" sz="1200" spc="-5" dirty="0" smtClean="0">
                <a:latin typeface="Arial"/>
                <a:cs typeface="Arial"/>
              </a:rPr>
              <a:t>manual</a:t>
            </a:r>
            <a:r>
              <a:rPr lang="es-AR" sz="1200" dirty="0" smtClean="0">
                <a:latin typeface="Arial"/>
                <a:cs typeface="Arial"/>
              </a:rPr>
              <a:t> </a:t>
            </a:r>
            <a:r>
              <a:rPr lang="es-AR" sz="1200" spc="-5" dirty="0" smtClean="0">
                <a:latin typeface="Arial"/>
                <a:cs typeface="Arial"/>
              </a:rPr>
              <a:t>esté</a:t>
            </a:r>
            <a:r>
              <a:rPr lang="es-AR" sz="1200" spc="5" dirty="0" smtClean="0">
                <a:latin typeface="Arial"/>
                <a:cs typeface="Arial"/>
              </a:rPr>
              <a:t> </a:t>
            </a:r>
            <a:r>
              <a:rPr lang="es-AR" sz="1200" spc="-5" dirty="0" smtClean="0">
                <a:latin typeface="Arial"/>
                <a:cs typeface="Arial"/>
              </a:rPr>
              <a:t>insertada.</a:t>
            </a:r>
            <a:endParaRPr lang="es-AR" sz="1200" dirty="0" smtClean="0">
              <a:latin typeface="Arial"/>
              <a:cs typeface="Arial"/>
            </a:endParaRPr>
          </a:p>
          <a:p>
            <a:pPr marL="55244" marR="8255" algn="just">
              <a:lnSpc>
                <a:spcPct val="143600"/>
              </a:lnSpc>
              <a:spcBef>
                <a:spcPts val="815"/>
              </a:spcBef>
              <a:buChar char="-"/>
              <a:tabLst>
                <a:tab pos="206375" algn="l"/>
              </a:tabLst>
            </a:pPr>
            <a:r>
              <a:rPr lang="es-AR" sz="1200" spc="-5" dirty="0" smtClean="0">
                <a:latin typeface="Arial"/>
                <a:cs typeface="Arial"/>
              </a:rPr>
              <a:t>Dispositivo </a:t>
            </a:r>
            <a:r>
              <a:rPr lang="es-AR" sz="1200" dirty="0" smtClean="0">
                <a:latin typeface="Arial"/>
                <a:cs typeface="Arial"/>
              </a:rPr>
              <a:t>de </a:t>
            </a:r>
            <a:r>
              <a:rPr lang="es-AR" sz="1200" spc="-5" dirty="0" smtClean="0">
                <a:latin typeface="Arial"/>
                <a:cs typeface="Arial"/>
              </a:rPr>
              <a:t>bloqueo para evitar </a:t>
            </a:r>
            <a:r>
              <a:rPr lang="es-AR" sz="1200" dirty="0" smtClean="0">
                <a:latin typeface="Arial"/>
                <a:cs typeface="Arial"/>
              </a:rPr>
              <a:t>la operación del </a:t>
            </a:r>
            <a:r>
              <a:rPr lang="es-AR" sz="1200" spc="-5" dirty="0" smtClean="0">
                <a:latin typeface="Arial"/>
                <a:cs typeface="Arial"/>
              </a:rPr>
              <a:t>cambiador </a:t>
            </a:r>
            <a:r>
              <a:rPr lang="es-AR" sz="1200" dirty="0" smtClean="0">
                <a:latin typeface="Arial"/>
                <a:cs typeface="Arial"/>
              </a:rPr>
              <a:t> durante</a:t>
            </a:r>
            <a:r>
              <a:rPr lang="es-AR" sz="1200" spc="-10" dirty="0" smtClean="0">
                <a:latin typeface="Arial"/>
                <a:cs typeface="Arial"/>
              </a:rPr>
              <a:t> </a:t>
            </a:r>
            <a:r>
              <a:rPr lang="es-AR" sz="1200" spc="-5" dirty="0" smtClean="0">
                <a:latin typeface="Arial"/>
                <a:cs typeface="Arial"/>
              </a:rPr>
              <a:t>los cortocircuitos.</a:t>
            </a:r>
            <a:endParaRPr lang="es-AR" sz="1200" dirty="0" smtClean="0">
              <a:latin typeface="Arial"/>
              <a:cs typeface="Arial"/>
            </a:endParaRPr>
          </a:p>
          <a:p>
            <a:pPr>
              <a:lnSpc>
                <a:spcPct val="100000"/>
              </a:lnSpc>
              <a:buFont typeface="Arial"/>
              <a:buChar char="-"/>
            </a:pPr>
            <a:endParaRPr lang="es-AR" sz="1400" dirty="0" smtClean="0">
              <a:latin typeface="Arial"/>
              <a:cs typeface="Arial"/>
            </a:endParaRPr>
          </a:p>
          <a:p>
            <a:pPr>
              <a:spcBef>
                <a:spcPts val="55"/>
              </a:spcBef>
              <a:buFont typeface="Arial"/>
              <a:buChar char="-"/>
            </a:pPr>
            <a:endParaRPr lang="es-AR" sz="1100" dirty="0" smtClean="0">
              <a:latin typeface="Arial"/>
              <a:cs typeface="Arial"/>
            </a:endParaRPr>
          </a:p>
          <a:p>
            <a:pPr marL="165100" indent="-109855" algn="just">
              <a:buChar char="-"/>
              <a:tabLst>
                <a:tab pos="165100" algn="l"/>
              </a:tabLst>
            </a:pPr>
            <a:r>
              <a:rPr lang="es-AR" sz="1200" spc="-10" dirty="0" smtClean="0">
                <a:latin typeface="Arial"/>
                <a:cs typeface="Arial"/>
              </a:rPr>
              <a:t>Dos</a:t>
            </a:r>
            <a:r>
              <a:rPr lang="es-AR" sz="1200" dirty="0" smtClean="0">
                <a:latin typeface="Arial"/>
                <a:cs typeface="Arial"/>
              </a:rPr>
              <a:t> (2) </a:t>
            </a:r>
            <a:r>
              <a:rPr lang="es-AR" sz="1200" spc="-5" dirty="0" smtClean="0">
                <a:latin typeface="Arial"/>
                <a:cs typeface="Arial"/>
              </a:rPr>
              <a:t>botones</a:t>
            </a:r>
            <a:r>
              <a:rPr lang="es-AR" sz="1200" dirty="0" smtClean="0">
                <a:latin typeface="Arial"/>
                <a:cs typeface="Arial"/>
              </a:rPr>
              <a:t> </a:t>
            </a:r>
            <a:r>
              <a:rPr lang="es-AR" sz="1200" spc="-5" dirty="0" smtClean="0">
                <a:latin typeface="Arial"/>
                <a:cs typeface="Arial"/>
              </a:rPr>
              <a:t>pulsadores</a:t>
            </a:r>
            <a:r>
              <a:rPr lang="es-AR" sz="1200" spc="5" dirty="0" smtClean="0">
                <a:latin typeface="Arial"/>
                <a:cs typeface="Arial"/>
              </a:rPr>
              <a:t> </a:t>
            </a:r>
            <a:r>
              <a:rPr lang="es-AR" sz="1200" spc="-5" dirty="0" smtClean="0">
                <a:latin typeface="Arial"/>
                <a:cs typeface="Arial"/>
              </a:rPr>
              <a:t>para</a:t>
            </a:r>
            <a:r>
              <a:rPr lang="es-AR" sz="1200" dirty="0" smtClean="0">
                <a:latin typeface="Arial"/>
                <a:cs typeface="Arial"/>
              </a:rPr>
              <a:t> operación</a:t>
            </a:r>
            <a:r>
              <a:rPr lang="es-AR" sz="1200" spc="-5" dirty="0" smtClean="0">
                <a:latin typeface="Arial"/>
                <a:cs typeface="Arial"/>
              </a:rPr>
              <a:t> eléctrica</a:t>
            </a:r>
            <a:r>
              <a:rPr lang="es-AR" sz="1200" dirty="0" smtClean="0">
                <a:latin typeface="Arial"/>
                <a:cs typeface="Arial"/>
              </a:rPr>
              <a:t> </a:t>
            </a:r>
            <a:r>
              <a:rPr lang="es-AR" sz="1200" spc="-5" dirty="0" smtClean="0">
                <a:latin typeface="Arial"/>
                <a:cs typeface="Arial"/>
              </a:rPr>
              <a:t>local-manual.</a:t>
            </a:r>
            <a:endParaRPr lang="es-AR" sz="1200" dirty="0" smtClean="0">
              <a:latin typeface="Arial"/>
              <a:cs typeface="Arial"/>
            </a:endParaRPr>
          </a:p>
          <a:p>
            <a:pPr>
              <a:spcBef>
                <a:spcPts val="50"/>
              </a:spcBef>
              <a:buFont typeface="Arial"/>
              <a:buChar char="-"/>
            </a:pPr>
            <a:endParaRPr lang="es-AR" sz="2000" dirty="0" smtClean="0">
              <a:latin typeface="Arial"/>
              <a:cs typeface="Arial"/>
            </a:endParaRPr>
          </a:p>
          <a:p>
            <a:pPr marL="241300" marR="5080" indent="-228600" algn="just">
              <a:lnSpc>
                <a:spcPct val="143600"/>
              </a:lnSpc>
              <a:spcBef>
                <a:spcPts val="5"/>
              </a:spcBef>
              <a:buChar char="-"/>
              <a:tabLst>
                <a:tab pos="241300" algn="l"/>
              </a:tabLst>
            </a:pPr>
            <a:r>
              <a:rPr lang="es-AR" sz="1200" dirty="0" smtClean="0">
                <a:latin typeface="Arial"/>
                <a:cs typeface="Arial"/>
              </a:rPr>
              <a:t>Indicador</a:t>
            </a:r>
            <a:r>
              <a:rPr lang="es-AR" sz="1200" spc="-70" dirty="0" smtClean="0">
                <a:latin typeface="Arial"/>
                <a:cs typeface="Arial"/>
              </a:rPr>
              <a:t> </a:t>
            </a:r>
            <a:r>
              <a:rPr lang="es-AR" sz="1200" dirty="0" smtClean="0">
                <a:latin typeface="Arial"/>
                <a:cs typeface="Arial"/>
              </a:rPr>
              <a:t>de</a:t>
            </a:r>
            <a:r>
              <a:rPr lang="es-AR" sz="1200" spc="-70" dirty="0" smtClean="0">
                <a:latin typeface="Arial"/>
                <a:cs typeface="Arial"/>
              </a:rPr>
              <a:t> </a:t>
            </a:r>
            <a:r>
              <a:rPr lang="es-AR" sz="1200" spc="-5" dirty="0" smtClean="0">
                <a:latin typeface="Arial"/>
                <a:cs typeface="Arial"/>
              </a:rPr>
              <a:t>posición</a:t>
            </a:r>
            <a:r>
              <a:rPr lang="es-AR" sz="1200" spc="-55" dirty="0" smtClean="0">
                <a:latin typeface="Arial"/>
                <a:cs typeface="Arial"/>
              </a:rPr>
              <a:t> </a:t>
            </a:r>
            <a:r>
              <a:rPr lang="es-AR" sz="1200" spc="-5" dirty="0" smtClean="0">
                <a:latin typeface="Arial"/>
                <a:cs typeface="Arial"/>
              </a:rPr>
              <a:t>local</a:t>
            </a:r>
            <a:r>
              <a:rPr lang="es-AR" sz="1200" spc="-65" dirty="0" smtClean="0">
                <a:latin typeface="Arial"/>
                <a:cs typeface="Arial"/>
              </a:rPr>
              <a:t> </a:t>
            </a:r>
            <a:r>
              <a:rPr lang="es-AR" sz="1200" spc="-10" dirty="0" smtClean="0">
                <a:latin typeface="Arial"/>
                <a:cs typeface="Arial"/>
              </a:rPr>
              <a:t>de</a:t>
            </a:r>
            <a:r>
              <a:rPr lang="es-AR" sz="1200" spc="-70" dirty="0" smtClean="0">
                <a:latin typeface="Arial"/>
                <a:cs typeface="Arial"/>
              </a:rPr>
              <a:t> </a:t>
            </a:r>
            <a:r>
              <a:rPr lang="es-AR" sz="1200" spc="-5" dirty="0" smtClean="0">
                <a:latin typeface="Arial"/>
                <a:cs typeface="Arial"/>
              </a:rPr>
              <a:t>tipo</a:t>
            </a:r>
            <a:r>
              <a:rPr lang="es-AR" sz="1200" spc="-70" dirty="0" smtClean="0">
                <a:latin typeface="Arial"/>
                <a:cs typeface="Arial"/>
              </a:rPr>
              <a:t> </a:t>
            </a:r>
            <a:r>
              <a:rPr lang="es-AR" sz="1200" spc="-5" dirty="0" smtClean="0">
                <a:latin typeface="Arial"/>
                <a:cs typeface="Arial"/>
              </a:rPr>
              <a:t>mecánico,</a:t>
            </a:r>
            <a:r>
              <a:rPr lang="es-AR" sz="1200" spc="-60" dirty="0" smtClean="0">
                <a:latin typeface="Arial"/>
                <a:cs typeface="Arial"/>
              </a:rPr>
              <a:t> </a:t>
            </a:r>
            <a:r>
              <a:rPr lang="es-AR" sz="1200" spc="-5" dirty="0" smtClean="0">
                <a:latin typeface="Arial"/>
                <a:cs typeface="Arial"/>
              </a:rPr>
              <a:t>visible</a:t>
            </a:r>
            <a:r>
              <a:rPr lang="es-AR" sz="1200" spc="-65" dirty="0" smtClean="0">
                <a:latin typeface="Arial"/>
                <a:cs typeface="Arial"/>
              </a:rPr>
              <a:t> </a:t>
            </a:r>
            <a:r>
              <a:rPr lang="es-AR" sz="1200" dirty="0" smtClean="0">
                <a:latin typeface="Arial"/>
                <a:cs typeface="Arial"/>
              </a:rPr>
              <a:t>desde</a:t>
            </a:r>
            <a:r>
              <a:rPr lang="es-AR" sz="1200" spc="-70" dirty="0" smtClean="0">
                <a:latin typeface="Arial"/>
                <a:cs typeface="Arial"/>
              </a:rPr>
              <a:t> </a:t>
            </a:r>
            <a:r>
              <a:rPr lang="es-AR" sz="1200" dirty="0" smtClean="0">
                <a:latin typeface="Arial"/>
                <a:cs typeface="Arial"/>
              </a:rPr>
              <a:t>la</a:t>
            </a:r>
            <a:r>
              <a:rPr lang="es-AR" sz="1200" spc="-70" dirty="0" smtClean="0">
                <a:latin typeface="Arial"/>
                <a:cs typeface="Arial"/>
              </a:rPr>
              <a:t> </a:t>
            </a:r>
            <a:r>
              <a:rPr lang="es-AR" sz="1200" dirty="0" smtClean="0">
                <a:latin typeface="Arial"/>
                <a:cs typeface="Arial"/>
              </a:rPr>
              <a:t>base </a:t>
            </a:r>
            <a:r>
              <a:rPr lang="es-AR" sz="1200" spc="-375" dirty="0" smtClean="0">
                <a:latin typeface="Arial"/>
                <a:cs typeface="Arial"/>
              </a:rPr>
              <a:t> </a:t>
            </a:r>
            <a:r>
              <a:rPr lang="es-AR" sz="1200" dirty="0" smtClean="0">
                <a:latin typeface="Arial"/>
                <a:cs typeface="Arial"/>
              </a:rPr>
              <a:t>del</a:t>
            </a:r>
            <a:r>
              <a:rPr lang="es-AR" sz="1200" spc="10" dirty="0" smtClean="0">
                <a:latin typeface="Arial"/>
                <a:cs typeface="Arial"/>
              </a:rPr>
              <a:t> </a:t>
            </a:r>
            <a:r>
              <a:rPr lang="es-AR" sz="1200" spc="-5" dirty="0" smtClean="0">
                <a:latin typeface="Arial"/>
                <a:cs typeface="Arial"/>
              </a:rPr>
              <a:t>transformador</a:t>
            </a:r>
            <a:r>
              <a:rPr lang="es-AR" sz="1200" spc="5" dirty="0" smtClean="0">
                <a:latin typeface="Arial"/>
                <a:cs typeface="Arial"/>
              </a:rPr>
              <a:t> </a:t>
            </a:r>
            <a:r>
              <a:rPr lang="es-AR" sz="1200" spc="-5" dirty="0" smtClean="0">
                <a:latin typeface="Arial"/>
                <a:cs typeface="Arial"/>
              </a:rPr>
              <a:t>mientras</a:t>
            </a:r>
            <a:r>
              <a:rPr lang="es-AR" sz="1200" spc="5" dirty="0" smtClean="0">
                <a:latin typeface="Arial"/>
                <a:cs typeface="Arial"/>
              </a:rPr>
              <a:t> </a:t>
            </a:r>
            <a:r>
              <a:rPr lang="es-AR" sz="1200" dirty="0" smtClean="0">
                <a:latin typeface="Arial"/>
                <a:cs typeface="Arial"/>
              </a:rPr>
              <a:t>se opere</a:t>
            </a:r>
            <a:r>
              <a:rPr lang="es-AR" sz="1200" spc="-10" dirty="0" smtClean="0">
                <a:latin typeface="Arial"/>
                <a:cs typeface="Arial"/>
              </a:rPr>
              <a:t> </a:t>
            </a:r>
            <a:r>
              <a:rPr lang="es-AR" sz="1200" dirty="0" smtClean="0">
                <a:latin typeface="Arial"/>
                <a:cs typeface="Arial"/>
              </a:rPr>
              <a:t>el</a:t>
            </a:r>
            <a:r>
              <a:rPr lang="es-AR" sz="1200" spc="15" dirty="0" smtClean="0">
                <a:latin typeface="Arial"/>
                <a:cs typeface="Arial"/>
              </a:rPr>
              <a:t> </a:t>
            </a:r>
            <a:r>
              <a:rPr lang="es-AR" sz="1200" spc="-5" dirty="0" smtClean="0">
                <a:latin typeface="Arial"/>
                <a:cs typeface="Arial"/>
              </a:rPr>
              <a:t>cambiador</a:t>
            </a:r>
            <a:r>
              <a:rPr lang="es-AR" sz="1200" dirty="0" smtClean="0">
                <a:latin typeface="Arial"/>
                <a:cs typeface="Arial"/>
              </a:rPr>
              <a:t> </a:t>
            </a:r>
            <a:r>
              <a:rPr lang="es-AR" sz="1200" spc="-5" dirty="0" smtClean="0">
                <a:latin typeface="Arial"/>
                <a:cs typeface="Arial"/>
              </a:rPr>
              <a:t>manualmente.</a:t>
            </a:r>
            <a:endParaRPr lang="es-AR" sz="1200" dirty="0" smtClean="0">
              <a:latin typeface="Arial"/>
              <a:cs typeface="Arial"/>
            </a:endParaRPr>
          </a:p>
          <a:p>
            <a:pPr>
              <a:lnSpc>
                <a:spcPct val="100000"/>
              </a:lnSpc>
              <a:buFont typeface="Arial"/>
              <a:buChar char="-"/>
            </a:pPr>
            <a:endParaRPr lang="es-AR" sz="1400" dirty="0" smtClean="0">
              <a:latin typeface="Arial"/>
              <a:cs typeface="Arial"/>
            </a:endParaRPr>
          </a:p>
          <a:p>
            <a:pPr>
              <a:spcBef>
                <a:spcPts val="50"/>
              </a:spcBef>
              <a:buFont typeface="Arial"/>
              <a:buChar char="-"/>
            </a:pPr>
            <a:endParaRPr lang="es-AR" sz="1100" dirty="0" smtClean="0">
              <a:latin typeface="Arial"/>
              <a:cs typeface="Arial"/>
            </a:endParaRPr>
          </a:p>
          <a:p>
            <a:pPr marL="165100" indent="-109855" algn="just">
              <a:buChar char="-"/>
              <a:tabLst>
                <a:tab pos="165100" algn="l"/>
              </a:tabLst>
            </a:pPr>
            <a:r>
              <a:rPr lang="es-AR" sz="1200" spc="-5" dirty="0" smtClean="0">
                <a:latin typeface="Arial"/>
                <a:cs typeface="Arial"/>
              </a:rPr>
              <a:t>Contador </a:t>
            </a:r>
            <a:r>
              <a:rPr lang="es-AR" sz="1200" spc="-10" dirty="0" smtClean="0">
                <a:latin typeface="Arial"/>
                <a:cs typeface="Arial"/>
              </a:rPr>
              <a:t>de</a:t>
            </a:r>
            <a:r>
              <a:rPr lang="es-AR" sz="1200" spc="-5" dirty="0" smtClean="0">
                <a:latin typeface="Arial"/>
                <a:cs typeface="Arial"/>
              </a:rPr>
              <a:t> operaciones.</a:t>
            </a:r>
            <a:endParaRPr lang="es-AR" sz="1200" dirty="0" smtClean="0">
              <a:latin typeface="Arial"/>
              <a:cs typeface="Arial"/>
            </a:endParaRPr>
          </a:p>
          <a:p>
            <a:pPr marL="12700" marR="8890" algn="just">
              <a:lnSpc>
                <a:spcPct val="143600"/>
              </a:lnSpc>
              <a:spcBef>
                <a:spcPts val="10"/>
              </a:spcBef>
            </a:pPr>
            <a:endParaRPr lang="es-AR" sz="1200" dirty="0" smtClean="0">
              <a:latin typeface="Arial"/>
              <a:cs typeface="Arial"/>
            </a:endParaRPr>
          </a:p>
          <a:p>
            <a:pPr marL="12700">
              <a:lnSpc>
                <a:spcPts val="1670"/>
              </a:lnSpc>
            </a:pPr>
            <a:r>
              <a:rPr lang="es-AR" sz="1400" spc="-5" dirty="0" smtClean="0">
                <a:latin typeface="Arial"/>
                <a:cs typeface="Arial"/>
              </a:rPr>
              <a:t>Contactos</a:t>
            </a:r>
            <a:r>
              <a:rPr lang="es-AR" sz="1400" spc="355" dirty="0" smtClean="0">
                <a:latin typeface="Arial"/>
                <a:cs typeface="Arial"/>
              </a:rPr>
              <a:t> </a:t>
            </a:r>
            <a:r>
              <a:rPr lang="es-AR" sz="1400" spc="-5" dirty="0" smtClean="0">
                <a:latin typeface="Arial"/>
                <a:cs typeface="Arial"/>
              </a:rPr>
              <a:t>auxiliares</a:t>
            </a:r>
            <a:r>
              <a:rPr lang="es-AR" sz="1400" spc="355" dirty="0" smtClean="0">
                <a:latin typeface="Arial"/>
                <a:cs typeface="Arial"/>
              </a:rPr>
              <a:t> </a:t>
            </a:r>
            <a:r>
              <a:rPr lang="es-AR" sz="1400" spc="-5" dirty="0" smtClean="0">
                <a:latin typeface="Arial"/>
                <a:cs typeface="Arial"/>
              </a:rPr>
              <a:t>accionados</a:t>
            </a:r>
            <a:r>
              <a:rPr lang="es-AR" sz="1400" spc="355" dirty="0" smtClean="0">
                <a:latin typeface="Arial"/>
                <a:cs typeface="Arial"/>
              </a:rPr>
              <a:t> </a:t>
            </a:r>
            <a:r>
              <a:rPr lang="es-AR" sz="1400" spc="-5" dirty="0" smtClean="0">
                <a:latin typeface="Arial"/>
                <a:cs typeface="Arial"/>
              </a:rPr>
              <a:t>mecánicamente</a:t>
            </a:r>
            <a:r>
              <a:rPr lang="es-AR" sz="1400" spc="345" dirty="0" smtClean="0">
                <a:latin typeface="Arial"/>
                <a:cs typeface="Arial"/>
              </a:rPr>
              <a:t> </a:t>
            </a:r>
            <a:r>
              <a:rPr lang="es-AR" sz="1400" spc="-5" dirty="0" smtClean="0">
                <a:latin typeface="Arial"/>
                <a:cs typeface="Arial"/>
              </a:rPr>
              <a:t>utilizables</a:t>
            </a:r>
            <a:r>
              <a:rPr lang="es-AR" sz="1400" spc="355" dirty="0" smtClean="0">
                <a:latin typeface="Arial"/>
                <a:cs typeface="Arial"/>
              </a:rPr>
              <a:t> </a:t>
            </a:r>
            <a:r>
              <a:rPr lang="es-AR" sz="1400" spc="-5" dirty="0" smtClean="0">
                <a:latin typeface="Arial"/>
                <a:cs typeface="Arial"/>
              </a:rPr>
              <a:t>para</a:t>
            </a:r>
            <a:endParaRPr lang="es-AR" sz="1400" dirty="0" smtClean="0">
              <a:latin typeface="Arial"/>
              <a:cs typeface="Arial"/>
            </a:endParaRPr>
          </a:p>
          <a:p>
            <a:pPr marL="241300">
              <a:spcBef>
                <a:spcPts val="730"/>
              </a:spcBef>
            </a:pPr>
            <a:r>
              <a:rPr lang="es-AR" sz="1400" spc="-5" dirty="0" smtClean="0">
                <a:latin typeface="Arial"/>
                <a:cs typeface="Arial"/>
              </a:rPr>
              <a:t>transmitir</a:t>
            </a:r>
            <a:r>
              <a:rPr lang="es-AR" sz="1400" spc="-10" dirty="0" smtClean="0">
                <a:latin typeface="Arial"/>
                <a:cs typeface="Arial"/>
              </a:rPr>
              <a:t> </a:t>
            </a:r>
            <a:r>
              <a:rPr lang="es-AR" sz="1400" spc="-5" dirty="0" smtClean="0">
                <a:latin typeface="Arial"/>
                <a:cs typeface="Arial"/>
              </a:rPr>
              <a:t>remotamente </a:t>
            </a:r>
            <a:r>
              <a:rPr lang="es-AR" sz="1400" dirty="0" smtClean="0">
                <a:latin typeface="Arial"/>
                <a:cs typeface="Arial"/>
              </a:rPr>
              <a:t>la</a:t>
            </a:r>
            <a:r>
              <a:rPr lang="es-AR" sz="1400" spc="10" dirty="0" smtClean="0">
                <a:latin typeface="Arial"/>
                <a:cs typeface="Arial"/>
              </a:rPr>
              <a:t> </a:t>
            </a:r>
            <a:r>
              <a:rPr lang="es-AR" sz="1400" spc="-5" dirty="0" smtClean="0">
                <a:latin typeface="Arial"/>
                <a:cs typeface="Arial"/>
              </a:rPr>
              <a:t>posición</a:t>
            </a:r>
            <a:r>
              <a:rPr lang="es-AR" sz="1400" spc="-10" dirty="0" smtClean="0">
                <a:latin typeface="Arial"/>
                <a:cs typeface="Arial"/>
              </a:rPr>
              <a:t> </a:t>
            </a:r>
            <a:r>
              <a:rPr lang="es-AR" sz="1400" dirty="0" smtClean="0">
                <a:latin typeface="Arial"/>
                <a:cs typeface="Arial"/>
              </a:rPr>
              <a:t>de</a:t>
            </a:r>
            <a:r>
              <a:rPr lang="es-AR" sz="1400" spc="-15" dirty="0" smtClean="0">
                <a:latin typeface="Arial"/>
                <a:cs typeface="Arial"/>
              </a:rPr>
              <a:t> </a:t>
            </a:r>
            <a:r>
              <a:rPr lang="es-AR" sz="1400" dirty="0" smtClean="0">
                <a:latin typeface="Arial"/>
                <a:cs typeface="Arial"/>
              </a:rPr>
              <a:t>las </a:t>
            </a:r>
            <a:r>
              <a:rPr lang="es-AR" sz="1400" spc="-5" dirty="0" smtClean="0">
                <a:latin typeface="Arial"/>
                <a:cs typeface="Arial"/>
              </a:rPr>
              <a:t>tomas.</a:t>
            </a:r>
            <a:endParaRPr lang="es-AR" sz="1400" dirty="0" smtClean="0">
              <a:latin typeface="Arial"/>
              <a:cs typeface="Arial"/>
            </a:endParaRPr>
          </a:p>
          <a:p>
            <a:pPr>
              <a:spcBef>
                <a:spcPts val="5"/>
              </a:spcBef>
            </a:pPr>
            <a:endParaRPr lang="es-AR" sz="2100" dirty="0" smtClean="0">
              <a:latin typeface="Arial"/>
              <a:cs typeface="Arial"/>
            </a:endParaRPr>
          </a:p>
          <a:p>
            <a:pPr marL="241300" marR="5080" indent="-228600" algn="just">
              <a:lnSpc>
                <a:spcPct val="143700"/>
              </a:lnSpc>
              <a:buChar char="-"/>
              <a:tabLst>
                <a:tab pos="241300" algn="l"/>
              </a:tabLst>
            </a:pPr>
            <a:r>
              <a:rPr lang="es-AR" sz="1400" dirty="0" smtClean="0">
                <a:latin typeface="Arial"/>
                <a:cs typeface="Arial"/>
              </a:rPr>
              <a:t>Equipo de control del </a:t>
            </a:r>
            <a:r>
              <a:rPr lang="es-AR" sz="1400" spc="-5" dirty="0" smtClean="0">
                <a:latin typeface="Arial"/>
                <a:cs typeface="Arial"/>
              </a:rPr>
              <a:t>motor </a:t>
            </a:r>
            <a:r>
              <a:rPr lang="es-AR" sz="1400" dirty="0" smtClean="0">
                <a:latin typeface="Arial"/>
                <a:cs typeface="Arial"/>
              </a:rPr>
              <a:t>de </a:t>
            </a:r>
            <a:r>
              <a:rPr lang="es-AR" sz="1400" spc="-5" dirty="0" smtClean="0">
                <a:latin typeface="Arial"/>
                <a:cs typeface="Arial"/>
              </a:rPr>
              <a:t>accionamiento, </a:t>
            </a:r>
            <a:r>
              <a:rPr lang="es-AR" sz="1400" dirty="0" smtClean="0">
                <a:latin typeface="Arial"/>
                <a:cs typeface="Arial"/>
              </a:rPr>
              <a:t>incluyendo </a:t>
            </a:r>
            <a:r>
              <a:rPr lang="es-AR" sz="1400" spc="-5" dirty="0" smtClean="0">
                <a:latin typeface="Arial"/>
                <a:cs typeface="Arial"/>
              </a:rPr>
              <a:t>relés, </a:t>
            </a:r>
            <a:r>
              <a:rPr lang="es-AR" sz="1400" dirty="0" smtClean="0">
                <a:latin typeface="Arial"/>
                <a:cs typeface="Arial"/>
              </a:rPr>
              <a:t> </a:t>
            </a:r>
            <a:r>
              <a:rPr lang="es-AR" sz="1400" spc="-5" dirty="0" smtClean="0">
                <a:latin typeface="Arial"/>
                <a:cs typeface="Arial"/>
              </a:rPr>
              <a:t>contadores,</a:t>
            </a:r>
            <a:r>
              <a:rPr lang="es-AR" sz="1400" dirty="0" smtClean="0">
                <a:latin typeface="Arial"/>
                <a:cs typeface="Arial"/>
              </a:rPr>
              <a:t> </a:t>
            </a:r>
            <a:r>
              <a:rPr lang="es-AR" sz="1400" spc="-10" dirty="0" smtClean="0">
                <a:latin typeface="Arial"/>
                <a:cs typeface="Arial"/>
              </a:rPr>
              <a:t>etc.,</a:t>
            </a:r>
            <a:r>
              <a:rPr lang="es-AR" sz="1400" spc="-5" dirty="0" smtClean="0">
                <a:latin typeface="Arial"/>
                <a:cs typeface="Arial"/>
              </a:rPr>
              <a:t> requeridos</a:t>
            </a:r>
            <a:r>
              <a:rPr lang="es-AR" sz="1400" dirty="0" smtClean="0">
                <a:latin typeface="Arial"/>
                <a:cs typeface="Arial"/>
              </a:rPr>
              <a:t> para</a:t>
            </a:r>
            <a:r>
              <a:rPr lang="es-AR" sz="1400" spc="5" dirty="0" smtClean="0">
                <a:latin typeface="Arial"/>
                <a:cs typeface="Arial"/>
              </a:rPr>
              <a:t> </a:t>
            </a:r>
            <a:r>
              <a:rPr lang="es-AR" sz="1400" dirty="0" smtClean="0">
                <a:latin typeface="Arial"/>
                <a:cs typeface="Arial"/>
              </a:rPr>
              <a:t>su</a:t>
            </a:r>
            <a:r>
              <a:rPr lang="es-AR" sz="1400" spc="5" dirty="0" smtClean="0">
                <a:latin typeface="Arial"/>
                <a:cs typeface="Arial"/>
              </a:rPr>
              <a:t> </a:t>
            </a:r>
            <a:r>
              <a:rPr lang="es-AR" sz="1400" spc="-5" dirty="0" smtClean="0">
                <a:latin typeface="Arial"/>
                <a:cs typeface="Arial"/>
              </a:rPr>
              <a:t>correcta</a:t>
            </a:r>
            <a:r>
              <a:rPr lang="es-AR" sz="1400" dirty="0" smtClean="0">
                <a:latin typeface="Arial"/>
                <a:cs typeface="Arial"/>
              </a:rPr>
              <a:t> </a:t>
            </a:r>
            <a:r>
              <a:rPr lang="es-AR" sz="1400" spc="-5" dirty="0" smtClean="0">
                <a:latin typeface="Arial"/>
                <a:cs typeface="Arial"/>
              </a:rPr>
              <a:t>operación</a:t>
            </a:r>
            <a:r>
              <a:rPr lang="es-AR" sz="1400" dirty="0" smtClean="0">
                <a:latin typeface="Arial"/>
                <a:cs typeface="Arial"/>
              </a:rPr>
              <a:t> </a:t>
            </a:r>
            <a:r>
              <a:rPr lang="es-AR" sz="1400" spc="-5" dirty="0" smtClean="0">
                <a:latin typeface="Arial"/>
                <a:cs typeface="Arial"/>
              </a:rPr>
              <a:t>bajo </a:t>
            </a:r>
            <a:r>
              <a:rPr lang="es-AR" sz="1400" dirty="0" smtClean="0">
                <a:latin typeface="Arial"/>
                <a:cs typeface="Arial"/>
              </a:rPr>
              <a:t> órdenes </a:t>
            </a:r>
            <a:r>
              <a:rPr lang="es-AR" sz="1400" spc="-5" dirty="0" smtClean="0">
                <a:latin typeface="Arial"/>
                <a:cs typeface="Arial"/>
              </a:rPr>
              <a:t>locales</a:t>
            </a:r>
            <a:r>
              <a:rPr lang="es-AR" sz="1400" dirty="0" smtClean="0">
                <a:latin typeface="Arial"/>
                <a:cs typeface="Arial"/>
              </a:rPr>
              <a:t> o </a:t>
            </a:r>
            <a:r>
              <a:rPr lang="es-AR" sz="1400" spc="-5" dirty="0" smtClean="0">
                <a:latin typeface="Arial"/>
                <a:cs typeface="Arial"/>
              </a:rPr>
              <a:t>remotas,</a:t>
            </a:r>
            <a:r>
              <a:rPr lang="es-AR" sz="1400" dirty="0" smtClean="0">
                <a:latin typeface="Arial"/>
                <a:cs typeface="Arial"/>
              </a:rPr>
              <a:t> </a:t>
            </a:r>
            <a:r>
              <a:rPr lang="es-AR" sz="1400" spc="-10" dirty="0" smtClean="0">
                <a:latin typeface="Arial"/>
                <a:cs typeface="Arial"/>
              </a:rPr>
              <a:t>dispositivos</a:t>
            </a:r>
            <a:r>
              <a:rPr lang="es-AR" sz="1400" spc="-5" dirty="0" smtClean="0">
                <a:latin typeface="Arial"/>
                <a:cs typeface="Arial"/>
              </a:rPr>
              <a:t> </a:t>
            </a:r>
            <a:r>
              <a:rPr lang="es-AR" sz="1400" dirty="0" smtClean="0">
                <a:latin typeface="Arial"/>
                <a:cs typeface="Arial"/>
              </a:rPr>
              <a:t>de </a:t>
            </a:r>
            <a:r>
              <a:rPr lang="es-AR" sz="1400" spc="-5" dirty="0" smtClean="0">
                <a:latin typeface="Arial"/>
                <a:cs typeface="Arial"/>
              </a:rPr>
              <a:t>protección </a:t>
            </a:r>
            <a:r>
              <a:rPr lang="es-AR" sz="1400" dirty="0" smtClean="0">
                <a:latin typeface="Arial"/>
                <a:cs typeface="Arial"/>
              </a:rPr>
              <a:t>para </a:t>
            </a:r>
            <a:r>
              <a:rPr lang="es-AR" sz="1400" spc="-10" dirty="0" smtClean="0">
                <a:latin typeface="Arial"/>
                <a:cs typeface="Arial"/>
              </a:rPr>
              <a:t>el </a:t>
            </a:r>
            <a:r>
              <a:rPr lang="es-AR" sz="1400" spc="-5" dirty="0" smtClean="0">
                <a:latin typeface="Arial"/>
                <a:cs typeface="Arial"/>
              </a:rPr>
              <a:t> </a:t>
            </a:r>
            <a:r>
              <a:rPr lang="es-AR" sz="1400" dirty="0" smtClean="0">
                <a:latin typeface="Arial"/>
                <a:cs typeface="Arial"/>
              </a:rPr>
              <a:t>motor, </a:t>
            </a:r>
            <a:r>
              <a:rPr lang="es-AR" sz="1400" spc="-5" dirty="0" smtClean="0">
                <a:latin typeface="Arial"/>
                <a:cs typeface="Arial"/>
              </a:rPr>
              <a:t>interruptores </a:t>
            </a:r>
            <a:r>
              <a:rPr lang="es-AR" sz="1400" dirty="0" smtClean="0">
                <a:latin typeface="Arial"/>
                <a:cs typeface="Arial"/>
              </a:rPr>
              <a:t>operables </a:t>
            </a:r>
            <a:r>
              <a:rPr lang="es-AR" sz="1400" spc="-5" dirty="0" smtClean="0">
                <a:latin typeface="Arial"/>
                <a:cs typeface="Arial"/>
              </a:rPr>
              <a:t>manualmente </a:t>
            </a:r>
            <a:r>
              <a:rPr lang="es-AR" sz="1400" dirty="0" smtClean="0">
                <a:latin typeface="Arial"/>
                <a:cs typeface="Arial"/>
              </a:rPr>
              <a:t>que </a:t>
            </a:r>
            <a:r>
              <a:rPr lang="es-AR" sz="1400" spc="-5" dirty="0" smtClean="0">
                <a:latin typeface="Arial"/>
                <a:cs typeface="Arial"/>
              </a:rPr>
              <a:t>permitan aislar </a:t>
            </a:r>
            <a:r>
              <a:rPr lang="es-AR" sz="1400" dirty="0" smtClean="0">
                <a:latin typeface="Arial"/>
                <a:cs typeface="Arial"/>
              </a:rPr>
              <a:t> </a:t>
            </a:r>
            <a:r>
              <a:rPr lang="es-AR" sz="1400" spc="-5" dirty="0" smtClean="0">
                <a:latin typeface="Arial"/>
                <a:cs typeface="Arial"/>
              </a:rPr>
              <a:t>completamente</a:t>
            </a:r>
            <a:r>
              <a:rPr lang="es-AR" sz="1400" spc="-45" dirty="0" smtClean="0">
                <a:latin typeface="Arial"/>
                <a:cs typeface="Arial"/>
              </a:rPr>
              <a:t> </a:t>
            </a:r>
            <a:r>
              <a:rPr lang="es-AR" sz="1400" dirty="0" smtClean="0">
                <a:latin typeface="Arial"/>
                <a:cs typeface="Arial"/>
              </a:rPr>
              <a:t>al</a:t>
            </a:r>
            <a:r>
              <a:rPr lang="es-AR" sz="1400" spc="-50" dirty="0" smtClean="0">
                <a:latin typeface="Arial"/>
                <a:cs typeface="Arial"/>
              </a:rPr>
              <a:t> </a:t>
            </a:r>
            <a:r>
              <a:rPr lang="es-AR" sz="1400" dirty="0" smtClean="0">
                <a:latin typeface="Arial"/>
                <a:cs typeface="Arial"/>
              </a:rPr>
              <a:t>motor,</a:t>
            </a:r>
            <a:r>
              <a:rPr lang="es-AR" sz="1400" spc="-45" dirty="0" smtClean="0">
                <a:latin typeface="Arial"/>
                <a:cs typeface="Arial"/>
              </a:rPr>
              <a:t> </a:t>
            </a:r>
            <a:r>
              <a:rPr lang="es-AR" sz="1400" spc="-5" dirty="0" smtClean="0">
                <a:latin typeface="Arial"/>
                <a:cs typeface="Arial"/>
              </a:rPr>
              <a:t>contactos</a:t>
            </a:r>
            <a:r>
              <a:rPr lang="es-AR" sz="1400" spc="-35" dirty="0" smtClean="0">
                <a:latin typeface="Arial"/>
                <a:cs typeface="Arial"/>
              </a:rPr>
              <a:t> </a:t>
            </a:r>
            <a:r>
              <a:rPr lang="es-AR" sz="1400" spc="-5" dirty="0" smtClean="0">
                <a:latin typeface="Arial"/>
                <a:cs typeface="Arial"/>
              </a:rPr>
              <a:t>auxiliares</a:t>
            </a:r>
            <a:r>
              <a:rPr lang="es-AR" sz="1400" spc="-25" dirty="0" smtClean="0">
                <a:latin typeface="Arial"/>
                <a:cs typeface="Arial"/>
              </a:rPr>
              <a:t> </a:t>
            </a:r>
            <a:r>
              <a:rPr lang="es-AR" sz="1400" dirty="0" smtClean="0">
                <a:latin typeface="Arial"/>
                <a:cs typeface="Arial"/>
              </a:rPr>
              <a:t>para</a:t>
            </a:r>
            <a:r>
              <a:rPr lang="es-AR" sz="1400" spc="-40" dirty="0" smtClean="0">
                <a:latin typeface="Arial"/>
                <a:cs typeface="Arial"/>
              </a:rPr>
              <a:t> </a:t>
            </a:r>
            <a:r>
              <a:rPr lang="es-AR" sz="1400" dirty="0" smtClean="0">
                <a:latin typeface="Arial"/>
                <a:cs typeface="Arial"/>
              </a:rPr>
              <a:t>la</a:t>
            </a:r>
            <a:r>
              <a:rPr lang="es-AR" sz="1400" spc="-40" dirty="0" smtClean="0">
                <a:latin typeface="Arial"/>
                <a:cs typeface="Arial"/>
              </a:rPr>
              <a:t> </a:t>
            </a:r>
            <a:r>
              <a:rPr lang="es-AR" sz="1400" dirty="0" smtClean="0">
                <a:latin typeface="Arial"/>
                <a:cs typeface="Arial"/>
              </a:rPr>
              <a:t>señalización </a:t>
            </a:r>
            <a:r>
              <a:rPr lang="es-AR" sz="1400" spc="-380" dirty="0" smtClean="0">
                <a:latin typeface="Arial"/>
                <a:cs typeface="Arial"/>
              </a:rPr>
              <a:t> </a:t>
            </a:r>
            <a:r>
              <a:rPr lang="es-AR" sz="1400" dirty="0" smtClean="0">
                <a:latin typeface="Arial"/>
                <a:cs typeface="Arial"/>
              </a:rPr>
              <a:t>de</a:t>
            </a:r>
            <a:r>
              <a:rPr lang="es-AR" sz="1400" spc="5" dirty="0" smtClean="0">
                <a:latin typeface="Arial"/>
                <a:cs typeface="Arial"/>
              </a:rPr>
              <a:t> </a:t>
            </a:r>
            <a:r>
              <a:rPr lang="es-AR" sz="1400" spc="-5" dirty="0" smtClean="0">
                <a:latin typeface="Arial"/>
                <a:cs typeface="Arial"/>
              </a:rPr>
              <a:t>posición</a:t>
            </a:r>
            <a:r>
              <a:rPr lang="es-AR" sz="1400" dirty="0" smtClean="0">
                <a:latin typeface="Arial"/>
                <a:cs typeface="Arial"/>
              </a:rPr>
              <a:t> </a:t>
            </a:r>
            <a:r>
              <a:rPr lang="es-AR" sz="1400" spc="-5" dirty="0" smtClean="0">
                <a:latin typeface="Arial"/>
                <a:cs typeface="Arial"/>
              </a:rPr>
              <a:t>local/remoto</a:t>
            </a:r>
            <a:r>
              <a:rPr lang="es-AR" sz="1400" dirty="0" smtClean="0">
                <a:latin typeface="Arial"/>
                <a:cs typeface="Arial"/>
              </a:rPr>
              <a:t> del</a:t>
            </a:r>
            <a:r>
              <a:rPr lang="es-AR" sz="1400" spc="5" dirty="0" smtClean="0">
                <a:latin typeface="Arial"/>
                <a:cs typeface="Arial"/>
              </a:rPr>
              <a:t> </a:t>
            </a:r>
            <a:r>
              <a:rPr lang="es-AR" sz="1400" spc="-5" dirty="0" smtClean="0">
                <a:latin typeface="Arial"/>
                <a:cs typeface="Arial"/>
              </a:rPr>
              <a:t>cambiador,</a:t>
            </a:r>
            <a:r>
              <a:rPr lang="es-AR" sz="1400" dirty="0" smtClean="0">
                <a:latin typeface="Arial"/>
                <a:cs typeface="Arial"/>
              </a:rPr>
              <a:t> </a:t>
            </a:r>
            <a:r>
              <a:rPr lang="es-AR" sz="1400" spc="-5" dirty="0" smtClean="0">
                <a:latin typeface="Arial"/>
                <a:cs typeface="Arial"/>
              </a:rPr>
              <a:t>cambiador </a:t>
            </a:r>
            <a:r>
              <a:rPr lang="es-AR" sz="1400" dirty="0" smtClean="0">
                <a:latin typeface="Arial"/>
                <a:cs typeface="Arial"/>
              </a:rPr>
              <a:t> </a:t>
            </a:r>
            <a:r>
              <a:rPr lang="es-AR" sz="1400" spc="-5" dirty="0" smtClean="0">
                <a:latin typeface="Arial"/>
                <a:cs typeface="Arial"/>
              </a:rPr>
              <a:t>subiendo/bajando tomas, </a:t>
            </a:r>
            <a:r>
              <a:rPr lang="es-AR" sz="1400" dirty="0" smtClean="0">
                <a:latin typeface="Arial"/>
                <a:cs typeface="Arial"/>
              </a:rPr>
              <a:t>cambiador </a:t>
            </a:r>
            <a:r>
              <a:rPr lang="es-AR" sz="1400" spc="-10" dirty="0" smtClean="0">
                <a:latin typeface="Arial"/>
                <a:cs typeface="Arial"/>
              </a:rPr>
              <a:t>en </a:t>
            </a:r>
            <a:r>
              <a:rPr lang="es-AR" sz="1400" spc="-5" dirty="0" smtClean="0">
                <a:latin typeface="Arial"/>
                <a:cs typeface="Arial"/>
              </a:rPr>
              <a:t>límite superior/inferior </a:t>
            </a:r>
            <a:r>
              <a:rPr lang="es-AR" sz="1400" spc="-10" dirty="0" smtClean="0">
                <a:latin typeface="Arial"/>
                <a:cs typeface="Arial"/>
              </a:rPr>
              <a:t>de </a:t>
            </a:r>
            <a:r>
              <a:rPr lang="es-AR" sz="1400" spc="-5" dirty="0" smtClean="0">
                <a:latin typeface="Arial"/>
                <a:cs typeface="Arial"/>
              </a:rPr>
              <a:t> tomas, cambiador</a:t>
            </a:r>
            <a:r>
              <a:rPr lang="es-AR" sz="1400" spc="-10" dirty="0" smtClean="0">
                <a:latin typeface="Arial"/>
                <a:cs typeface="Arial"/>
              </a:rPr>
              <a:t> </a:t>
            </a:r>
            <a:r>
              <a:rPr lang="es-AR" sz="1400" dirty="0" smtClean="0">
                <a:latin typeface="Arial"/>
                <a:cs typeface="Arial"/>
              </a:rPr>
              <a:t>en </a:t>
            </a:r>
            <a:r>
              <a:rPr lang="es-AR" sz="1400" spc="-5" dirty="0" smtClean="0">
                <a:latin typeface="Arial"/>
                <a:cs typeface="Arial"/>
              </a:rPr>
              <a:t>marcha</a:t>
            </a:r>
            <a:r>
              <a:rPr lang="es-AR" sz="1400" dirty="0" smtClean="0">
                <a:latin typeface="Arial"/>
                <a:cs typeface="Arial"/>
              </a:rPr>
              <a:t> </a:t>
            </a:r>
            <a:r>
              <a:rPr lang="es-AR" sz="1400" spc="-5" dirty="0" smtClean="0">
                <a:latin typeface="Arial"/>
                <a:cs typeface="Arial"/>
              </a:rPr>
              <a:t>paso-paso, etc.</a:t>
            </a:r>
            <a:endParaRPr lang="es-AR" sz="1400" dirty="0" smtClean="0">
              <a:latin typeface="Arial"/>
              <a:cs typeface="Arial"/>
            </a:endParaRPr>
          </a:p>
          <a:p>
            <a:pPr>
              <a:spcBef>
                <a:spcPts val="55"/>
              </a:spcBef>
              <a:buFont typeface="Arial"/>
              <a:buChar char="-"/>
            </a:pPr>
            <a:endParaRPr lang="es-AR" sz="2050" dirty="0" smtClean="0">
              <a:latin typeface="Arial"/>
              <a:cs typeface="Arial"/>
            </a:endParaRPr>
          </a:p>
          <a:p>
            <a:pPr marL="241300" marR="6350" indent="-228600" algn="just">
              <a:lnSpc>
                <a:spcPct val="143800"/>
              </a:lnSpc>
              <a:buChar char="-"/>
              <a:tabLst>
                <a:tab pos="241300" algn="l"/>
              </a:tabLst>
            </a:pPr>
            <a:r>
              <a:rPr lang="es-AR" sz="1400" spc="-5" dirty="0" smtClean="0">
                <a:latin typeface="Arial"/>
                <a:cs typeface="Arial"/>
              </a:rPr>
              <a:t>Contactos </a:t>
            </a:r>
            <a:r>
              <a:rPr lang="es-AR" sz="1400" dirty="0" smtClean="0">
                <a:latin typeface="Arial"/>
                <a:cs typeface="Arial"/>
              </a:rPr>
              <a:t>de </a:t>
            </a:r>
            <a:r>
              <a:rPr lang="es-AR" sz="1400" spc="-5" dirty="0" smtClean="0">
                <a:latin typeface="Arial"/>
                <a:cs typeface="Arial"/>
              </a:rPr>
              <a:t>alarmas </a:t>
            </a:r>
            <a:r>
              <a:rPr lang="es-AR" sz="1400" dirty="0" smtClean="0">
                <a:latin typeface="Arial"/>
                <a:cs typeface="Arial"/>
              </a:rPr>
              <a:t>y disparo con bloqueo del </a:t>
            </a:r>
            <a:r>
              <a:rPr lang="es-AR" sz="1400" spc="-5" dirty="0" smtClean="0">
                <a:latin typeface="Arial"/>
                <a:cs typeface="Arial"/>
              </a:rPr>
              <a:t>cambiador </a:t>
            </a:r>
            <a:r>
              <a:rPr lang="es-AR" sz="1400" spc="-10" dirty="0" smtClean="0">
                <a:latin typeface="Arial"/>
                <a:cs typeface="Arial"/>
              </a:rPr>
              <a:t>de </a:t>
            </a:r>
            <a:r>
              <a:rPr lang="es-AR" sz="1400" spc="-5" dirty="0" smtClean="0">
                <a:latin typeface="Arial"/>
                <a:cs typeface="Arial"/>
              </a:rPr>
              <a:t> </a:t>
            </a:r>
            <a:r>
              <a:rPr lang="es-AR" sz="1400" dirty="0" smtClean="0">
                <a:latin typeface="Arial"/>
                <a:cs typeface="Arial"/>
              </a:rPr>
              <a:t>tomas para </a:t>
            </a:r>
            <a:r>
              <a:rPr lang="es-AR" sz="1400" spc="-5" dirty="0" smtClean="0">
                <a:latin typeface="Arial"/>
                <a:cs typeface="Arial"/>
              </a:rPr>
              <a:t>señalizar condiciones anormales como mecanismo </a:t>
            </a:r>
            <a:r>
              <a:rPr lang="es-AR" sz="1400" dirty="0" smtClean="0">
                <a:latin typeface="Arial"/>
                <a:cs typeface="Arial"/>
              </a:rPr>
              <a:t> </a:t>
            </a:r>
            <a:r>
              <a:rPr lang="es-AR" sz="1400" spc="-5" dirty="0" smtClean="0">
                <a:latin typeface="Arial"/>
                <a:cs typeface="Arial"/>
              </a:rPr>
              <a:t>atascado, </a:t>
            </a:r>
            <a:r>
              <a:rPr lang="es-AR" sz="1400" dirty="0" smtClean="0">
                <a:latin typeface="Arial"/>
                <a:cs typeface="Arial"/>
              </a:rPr>
              <a:t>cambio de </a:t>
            </a:r>
            <a:r>
              <a:rPr lang="es-AR" sz="1400" spc="-5" dirty="0" smtClean="0">
                <a:latin typeface="Arial"/>
                <a:cs typeface="Arial"/>
              </a:rPr>
              <a:t>toma </a:t>
            </a:r>
            <a:r>
              <a:rPr lang="es-AR" sz="1400" dirty="0" smtClean="0">
                <a:latin typeface="Arial"/>
                <a:cs typeface="Arial"/>
              </a:rPr>
              <a:t>no </a:t>
            </a:r>
            <a:r>
              <a:rPr lang="es-AR" sz="1400" spc="-5" dirty="0" smtClean="0">
                <a:latin typeface="Arial"/>
                <a:cs typeface="Arial"/>
              </a:rPr>
              <a:t>completado, </a:t>
            </a:r>
            <a:r>
              <a:rPr lang="es-AR" sz="1400" dirty="0" smtClean="0">
                <a:latin typeface="Arial"/>
                <a:cs typeface="Arial"/>
              </a:rPr>
              <a:t>cambiador </a:t>
            </a:r>
            <a:r>
              <a:rPr lang="es-AR" sz="1400" spc="-5" dirty="0" smtClean="0">
                <a:latin typeface="Arial"/>
                <a:cs typeface="Arial"/>
              </a:rPr>
              <a:t>fuera </a:t>
            </a:r>
            <a:r>
              <a:rPr lang="es-AR" sz="1400" dirty="0" smtClean="0">
                <a:latin typeface="Arial"/>
                <a:cs typeface="Arial"/>
              </a:rPr>
              <a:t>de </a:t>
            </a:r>
            <a:r>
              <a:rPr lang="es-AR" sz="1400" spc="5" dirty="0" smtClean="0">
                <a:latin typeface="Arial"/>
                <a:cs typeface="Arial"/>
              </a:rPr>
              <a:t> </a:t>
            </a:r>
            <a:r>
              <a:rPr lang="es-AR" sz="1400" spc="-5" dirty="0" smtClean="0">
                <a:latin typeface="Arial"/>
                <a:cs typeface="Arial"/>
              </a:rPr>
              <a:t>paso,</a:t>
            </a:r>
            <a:r>
              <a:rPr lang="es-AR" sz="1400" spc="-20" dirty="0" smtClean="0">
                <a:latin typeface="Arial"/>
                <a:cs typeface="Arial"/>
              </a:rPr>
              <a:t> </a:t>
            </a:r>
            <a:r>
              <a:rPr lang="es-AR" sz="1400" spc="-5" dirty="0" smtClean="0">
                <a:latin typeface="Arial"/>
                <a:cs typeface="Arial"/>
              </a:rPr>
              <a:t>falla</a:t>
            </a:r>
            <a:r>
              <a:rPr lang="es-AR" sz="1400" spc="-20" dirty="0" smtClean="0">
                <a:latin typeface="Arial"/>
                <a:cs typeface="Arial"/>
              </a:rPr>
              <a:t> </a:t>
            </a:r>
            <a:r>
              <a:rPr lang="es-AR" sz="1400" spc="-5" dirty="0" smtClean="0">
                <a:latin typeface="Arial"/>
                <a:cs typeface="Arial"/>
              </a:rPr>
              <a:t>cambiador</a:t>
            </a:r>
            <a:r>
              <a:rPr lang="es-AR" sz="1400" spc="-15" dirty="0" smtClean="0">
                <a:latin typeface="Arial"/>
                <a:cs typeface="Arial"/>
              </a:rPr>
              <a:t> </a:t>
            </a:r>
            <a:r>
              <a:rPr lang="es-AR" sz="1400" spc="-10" dirty="0" smtClean="0">
                <a:latin typeface="Arial"/>
                <a:cs typeface="Arial"/>
              </a:rPr>
              <a:t>de</a:t>
            </a:r>
            <a:r>
              <a:rPr lang="es-AR" sz="1400" spc="-20" dirty="0" smtClean="0">
                <a:latin typeface="Arial"/>
                <a:cs typeface="Arial"/>
              </a:rPr>
              <a:t> </a:t>
            </a:r>
            <a:r>
              <a:rPr lang="es-AR" sz="1400" spc="-5" dirty="0" smtClean="0">
                <a:latin typeface="Arial"/>
                <a:cs typeface="Arial"/>
              </a:rPr>
              <a:t>tomas,</a:t>
            </a:r>
            <a:r>
              <a:rPr lang="es-AR" sz="1400" spc="-35" dirty="0" smtClean="0">
                <a:latin typeface="Arial"/>
                <a:cs typeface="Arial"/>
              </a:rPr>
              <a:t> </a:t>
            </a:r>
            <a:r>
              <a:rPr lang="es-AR" sz="1400" spc="-5" dirty="0" smtClean="0">
                <a:latin typeface="Arial"/>
                <a:cs typeface="Arial"/>
              </a:rPr>
              <a:t>actuación</a:t>
            </a:r>
            <a:r>
              <a:rPr lang="es-AR" sz="1400" spc="-10" dirty="0" smtClean="0">
                <a:latin typeface="Arial"/>
                <a:cs typeface="Arial"/>
              </a:rPr>
              <a:t> </a:t>
            </a:r>
            <a:r>
              <a:rPr lang="es-AR" sz="1400" spc="-5" dirty="0" smtClean="0">
                <a:latin typeface="Arial"/>
                <a:cs typeface="Arial"/>
              </a:rPr>
              <a:t>relé</a:t>
            </a:r>
            <a:r>
              <a:rPr lang="es-AR" sz="1400" spc="-25" dirty="0" smtClean="0">
                <a:latin typeface="Arial"/>
                <a:cs typeface="Arial"/>
              </a:rPr>
              <a:t> </a:t>
            </a:r>
            <a:r>
              <a:rPr lang="es-AR" sz="1400" dirty="0" smtClean="0">
                <a:latin typeface="Arial"/>
                <a:cs typeface="Arial"/>
              </a:rPr>
              <a:t>de</a:t>
            </a:r>
            <a:r>
              <a:rPr lang="es-AR" sz="1400" spc="-35" dirty="0" smtClean="0">
                <a:latin typeface="Arial"/>
                <a:cs typeface="Arial"/>
              </a:rPr>
              <a:t> </a:t>
            </a:r>
            <a:r>
              <a:rPr lang="es-AR" sz="1400" spc="-5" dirty="0" smtClean="0">
                <a:latin typeface="Arial"/>
                <a:cs typeface="Arial"/>
              </a:rPr>
              <a:t>cambiador,</a:t>
            </a:r>
            <a:r>
              <a:rPr lang="es-AR" sz="1400" spc="-20" dirty="0" smtClean="0">
                <a:latin typeface="Arial"/>
                <a:cs typeface="Arial"/>
              </a:rPr>
              <a:t> </a:t>
            </a:r>
            <a:r>
              <a:rPr lang="es-AR" sz="1400" spc="-5" dirty="0" smtClean="0">
                <a:latin typeface="Arial"/>
                <a:cs typeface="Arial"/>
              </a:rPr>
              <a:t>etc.</a:t>
            </a:r>
            <a:endParaRPr lang="es-AR" sz="1400" dirty="0" smtClean="0">
              <a:latin typeface="Arial"/>
              <a:cs typeface="Arial"/>
            </a:endParaRPr>
          </a:p>
          <a:p>
            <a:pPr>
              <a:spcBef>
                <a:spcPts val="5"/>
              </a:spcBef>
              <a:buFont typeface="Arial"/>
              <a:buChar char="-"/>
            </a:pPr>
            <a:endParaRPr lang="es-AR" sz="2100" dirty="0" smtClean="0">
              <a:latin typeface="Arial"/>
              <a:cs typeface="Arial"/>
            </a:endParaRPr>
          </a:p>
          <a:p>
            <a:pPr marL="55244" marR="367665" lvl="1" indent="48260">
              <a:lnSpc>
                <a:spcPct val="143700"/>
              </a:lnSpc>
              <a:buChar char="-"/>
              <a:tabLst>
                <a:tab pos="213995" algn="l"/>
              </a:tabLst>
            </a:pPr>
            <a:r>
              <a:rPr lang="es-AR" sz="1400" spc="-5" dirty="0" smtClean="0">
                <a:latin typeface="Arial"/>
                <a:cs typeface="Arial"/>
              </a:rPr>
              <a:t>Un</a:t>
            </a:r>
            <a:r>
              <a:rPr lang="es-AR" sz="1400" spc="5" dirty="0" smtClean="0">
                <a:latin typeface="Arial"/>
                <a:cs typeface="Arial"/>
              </a:rPr>
              <a:t> </a:t>
            </a:r>
            <a:r>
              <a:rPr lang="es-AR" sz="1400" spc="-5" dirty="0" smtClean="0">
                <a:latin typeface="Arial"/>
                <a:cs typeface="Arial"/>
              </a:rPr>
              <a:t>indicador</a:t>
            </a:r>
            <a:r>
              <a:rPr lang="es-AR" sz="1400" spc="10" dirty="0" smtClean="0">
                <a:latin typeface="Arial"/>
                <a:cs typeface="Arial"/>
              </a:rPr>
              <a:t> </a:t>
            </a:r>
            <a:r>
              <a:rPr lang="es-AR" sz="1400" dirty="0" smtClean="0">
                <a:latin typeface="Arial"/>
                <a:cs typeface="Arial"/>
              </a:rPr>
              <a:t>de</a:t>
            </a:r>
            <a:r>
              <a:rPr lang="es-AR" sz="1400" spc="-5" dirty="0" smtClean="0">
                <a:latin typeface="Arial"/>
                <a:cs typeface="Arial"/>
              </a:rPr>
              <a:t> </a:t>
            </a:r>
            <a:r>
              <a:rPr lang="es-AR" sz="1400" spc="-10" dirty="0" smtClean="0">
                <a:latin typeface="Arial"/>
                <a:cs typeface="Arial"/>
              </a:rPr>
              <a:t>nivel</a:t>
            </a:r>
            <a:r>
              <a:rPr lang="es-AR" sz="1400" spc="10" dirty="0" smtClean="0">
                <a:latin typeface="Arial"/>
                <a:cs typeface="Arial"/>
              </a:rPr>
              <a:t> </a:t>
            </a:r>
            <a:r>
              <a:rPr lang="es-AR" sz="1400" dirty="0" smtClean="0">
                <a:latin typeface="Arial"/>
                <a:cs typeface="Arial"/>
              </a:rPr>
              <a:t>de</a:t>
            </a:r>
            <a:r>
              <a:rPr lang="es-AR" sz="1400" spc="5" dirty="0" smtClean="0">
                <a:latin typeface="Arial"/>
                <a:cs typeface="Arial"/>
              </a:rPr>
              <a:t> </a:t>
            </a:r>
            <a:r>
              <a:rPr lang="es-AR" sz="1400" spc="-5" dirty="0" smtClean="0">
                <a:latin typeface="Arial"/>
                <a:cs typeface="Arial"/>
              </a:rPr>
              <a:t>aceite </a:t>
            </a:r>
            <a:r>
              <a:rPr lang="es-AR" sz="1400" dirty="0" smtClean="0">
                <a:latin typeface="Arial"/>
                <a:cs typeface="Arial"/>
              </a:rPr>
              <a:t>con</a:t>
            </a:r>
            <a:r>
              <a:rPr lang="es-AR" sz="1400" spc="-15" dirty="0" smtClean="0">
                <a:latin typeface="Arial"/>
                <a:cs typeface="Arial"/>
              </a:rPr>
              <a:t> </a:t>
            </a:r>
            <a:r>
              <a:rPr lang="es-AR" sz="1400" spc="-5" dirty="0" smtClean="0">
                <a:latin typeface="Arial"/>
                <a:cs typeface="Arial"/>
              </a:rPr>
              <a:t>contactos</a:t>
            </a:r>
            <a:r>
              <a:rPr lang="es-AR" sz="1400" dirty="0" smtClean="0">
                <a:latin typeface="Arial"/>
                <a:cs typeface="Arial"/>
              </a:rPr>
              <a:t> para</a:t>
            </a:r>
            <a:r>
              <a:rPr lang="es-AR" sz="1400" spc="-10" dirty="0" smtClean="0">
                <a:latin typeface="Arial"/>
                <a:cs typeface="Arial"/>
              </a:rPr>
              <a:t> </a:t>
            </a:r>
            <a:r>
              <a:rPr lang="es-AR" sz="1400" spc="-5" dirty="0" smtClean="0">
                <a:latin typeface="Arial"/>
                <a:cs typeface="Arial"/>
              </a:rPr>
              <a:t>alarma</a:t>
            </a:r>
            <a:r>
              <a:rPr lang="es-AR" sz="1400" spc="10" dirty="0" smtClean="0">
                <a:latin typeface="Arial"/>
                <a:cs typeface="Arial"/>
              </a:rPr>
              <a:t> </a:t>
            </a:r>
            <a:r>
              <a:rPr lang="es-AR" sz="1400" dirty="0" smtClean="0">
                <a:latin typeface="Arial"/>
                <a:cs typeface="Arial"/>
              </a:rPr>
              <a:t>de </a:t>
            </a:r>
            <a:r>
              <a:rPr lang="es-AR" sz="1400" spc="-370" dirty="0" smtClean="0">
                <a:latin typeface="Arial"/>
                <a:cs typeface="Arial"/>
              </a:rPr>
              <a:t> </a:t>
            </a:r>
            <a:r>
              <a:rPr lang="es-AR" sz="1400" dirty="0" smtClean="0">
                <a:latin typeface="Arial"/>
                <a:cs typeface="Arial"/>
              </a:rPr>
              <a:t>bajo</a:t>
            </a:r>
            <a:r>
              <a:rPr lang="es-AR" sz="1400" spc="-5" dirty="0" smtClean="0">
                <a:latin typeface="Arial"/>
                <a:cs typeface="Arial"/>
              </a:rPr>
              <a:t> nivel</a:t>
            </a:r>
            <a:r>
              <a:rPr lang="es-AR" sz="1400" spc="5" dirty="0" smtClean="0">
                <a:latin typeface="Arial"/>
                <a:cs typeface="Arial"/>
              </a:rPr>
              <a:t> </a:t>
            </a:r>
            <a:r>
              <a:rPr lang="es-AR" sz="1400" dirty="0" smtClean="0">
                <a:latin typeface="Arial"/>
                <a:cs typeface="Arial"/>
              </a:rPr>
              <a:t>de</a:t>
            </a:r>
            <a:r>
              <a:rPr lang="es-AR" sz="1400" spc="-10" dirty="0" smtClean="0">
                <a:latin typeface="Arial"/>
                <a:cs typeface="Arial"/>
              </a:rPr>
              <a:t> </a:t>
            </a:r>
            <a:r>
              <a:rPr lang="es-AR" sz="1400" spc="-5" dirty="0" smtClean="0">
                <a:latin typeface="Arial"/>
                <a:cs typeface="Arial"/>
              </a:rPr>
              <a:t>aceite.</a:t>
            </a:r>
            <a:endParaRPr lang="es-AR" sz="1400" dirty="0" smtClean="0">
              <a:latin typeface="Arial"/>
              <a:cs typeface="Arial"/>
            </a:endParaRPr>
          </a:p>
          <a:p>
            <a:pPr lvl="1">
              <a:lnSpc>
                <a:spcPct val="100000"/>
              </a:lnSpc>
              <a:buFont typeface="Arial"/>
              <a:buChar char="-"/>
            </a:pPr>
            <a:endParaRPr lang="es-AR" sz="1500" dirty="0" smtClean="0">
              <a:latin typeface="Arial"/>
              <a:cs typeface="Arial"/>
            </a:endParaRPr>
          </a:p>
          <a:p>
            <a:pPr lvl="1">
              <a:spcBef>
                <a:spcPts val="40"/>
              </a:spcBef>
              <a:buFont typeface="Arial"/>
              <a:buChar char="-"/>
            </a:pPr>
            <a:endParaRPr lang="es-AR" sz="1900" dirty="0" smtClean="0">
              <a:latin typeface="Arial"/>
              <a:cs typeface="Arial"/>
            </a:endParaRPr>
          </a:p>
          <a:p>
            <a:pPr marL="213360" lvl="1" indent="-109855">
              <a:buChar char="-"/>
              <a:tabLst>
                <a:tab pos="213995" algn="l"/>
              </a:tabLst>
            </a:pPr>
            <a:r>
              <a:rPr lang="es-AR" sz="1400" spc="-5" dirty="0" smtClean="0">
                <a:latin typeface="Arial"/>
                <a:cs typeface="Arial"/>
              </a:rPr>
              <a:t>Un</a:t>
            </a:r>
            <a:r>
              <a:rPr lang="es-AR" sz="1400" spc="10" dirty="0" smtClean="0">
                <a:latin typeface="Arial"/>
                <a:cs typeface="Arial"/>
              </a:rPr>
              <a:t> </a:t>
            </a:r>
            <a:r>
              <a:rPr lang="es-AR" sz="1400" spc="-5" dirty="0" smtClean="0">
                <a:latin typeface="Arial"/>
                <a:cs typeface="Arial"/>
              </a:rPr>
              <a:t>relé </a:t>
            </a:r>
            <a:r>
              <a:rPr lang="es-AR" sz="1400" dirty="0" smtClean="0">
                <a:latin typeface="Arial"/>
                <a:cs typeface="Arial"/>
              </a:rPr>
              <a:t>tipo</a:t>
            </a:r>
            <a:r>
              <a:rPr lang="es-AR" sz="1400" spc="-5" dirty="0" smtClean="0">
                <a:latin typeface="Arial"/>
                <a:cs typeface="Arial"/>
              </a:rPr>
              <a:t> </a:t>
            </a:r>
            <a:r>
              <a:rPr lang="es-AR" sz="1400" spc="-5" dirty="0" err="1" smtClean="0">
                <a:latin typeface="Arial"/>
                <a:cs typeface="Arial"/>
              </a:rPr>
              <a:t>Buchholz</a:t>
            </a:r>
            <a:r>
              <a:rPr lang="es-AR" sz="1400" dirty="0" smtClean="0">
                <a:latin typeface="Arial"/>
                <a:cs typeface="Arial"/>
              </a:rPr>
              <a:t> o</a:t>
            </a:r>
            <a:r>
              <a:rPr lang="es-AR" sz="1400" spc="15" dirty="0" smtClean="0">
                <a:latin typeface="Arial"/>
                <a:cs typeface="Arial"/>
              </a:rPr>
              <a:t> </a:t>
            </a:r>
            <a:r>
              <a:rPr lang="es-AR" sz="1400" spc="-5" dirty="0" smtClean="0">
                <a:latin typeface="Arial"/>
                <a:cs typeface="Arial"/>
              </a:rPr>
              <a:t>dispositivo</a:t>
            </a:r>
            <a:r>
              <a:rPr lang="es-AR" sz="1400" spc="10" dirty="0" smtClean="0">
                <a:latin typeface="Arial"/>
                <a:cs typeface="Arial"/>
              </a:rPr>
              <a:t> </a:t>
            </a:r>
            <a:r>
              <a:rPr lang="es-AR" sz="1400" dirty="0" smtClean="0">
                <a:latin typeface="Arial"/>
                <a:cs typeface="Arial"/>
              </a:rPr>
              <a:t>de</a:t>
            </a:r>
            <a:r>
              <a:rPr lang="es-AR" sz="1400" spc="5" dirty="0" smtClean="0">
                <a:latin typeface="Arial"/>
                <a:cs typeface="Arial"/>
              </a:rPr>
              <a:t> </a:t>
            </a:r>
            <a:r>
              <a:rPr lang="es-AR" sz="1400" spc="-5" dirty="0" smtClean="0">
                <a:latin typeface="Arial"/>
                <a:cs typeface="Arial"/>
              </a:rPr>
              <a:t>protección</a:t>
            </a:r>
            <a:r>
              <a:rPr lang="es-AR" sz="1400" dirty="0" smtClean="0">
                <a:latin typeface="Arial"/>
                <a:cs typeface="Arial"/>
              </a:rPr>
              <a:t> </a:t>
            </a:r>
            <a:r>
              <a:rPr lang="es-AR" sz="1400" spc="-5" dirty="0" smtClean="0">
                <a:latin typeface="Arial"/>
                <a:cs typeface="Arial"/>
              </a:rPr>
              <a:t>equivalente</a:t>
            </a:r>
          </a:p>
          <a:p>
            <a:pPr marL="213360" lvl="1" indent="-109855">
              <a:buChar char="-"/>
              <a:tabLst>
                <a:tab pos="213995" algn="l"/>
              </a:tabLst>
            </a:pPr>
            <a:endParaRPr lang="es-AR" sz="1400" spc="-5" dirty="0" smtClean="0">
              <a:latin typeface="Arial"/>
              <a:cs typeface="Arial"/>
            </a:endParaRPr>
          </a:p>
          <a:p>
            <a:pPr marL="241300" indent="-228600">
              <a:lnSpc>
                <a:spcPts val="1670"/>
              </a:lnSpc>
              <a:buChar char="-"/>
              <a:tabLst>
                <a:tab pos="240665" algn="l"/>
                <a:tab pos="241300" algn="l"/>
              </a:tabLst>
            </a:pPr>
            <a:r>
              <a:rPr lang="es-AR" sz="1400" spc="-5" dirty="0" smtClean="0">
                <a:latin typeface="Arial"/>
                <a:cs typeface="Arial"/>
              </a:rPr>
              <a:t>Una</a:t>
            </a:r>
            <a:r>
              <a:rPr lang="es-AR" sz="1400" spc="5" dirty="0" smtClean="0">
                <a:latin typeface="Arial"/>
                <a:cs typeface="Arial"/>
              </a:rPr>
              <a:t> </a:t>
            </a:r>
            <a:r>
              <a:rPr lang="es-AR" sz="1400" spc="-5" dirty="0" smtClean="0">
                <a:latin typeface="Arial"/>
                <a:cs typeface="Arial"/>
              </a:rPr>
              <a:t>válvula</a:t>
            </a:r>
            <a:r>
              <a:rPr lang="es-AR" sz="1400" dirty="0" smtClean="0">
                <a:latin typeface="Arial"/>
                <a:cs typeface="Arial"/>
              </a:rPr>
              <a:t> para</a:t>
            </a:r>
            <a:r>
              <a:rPr lang="es-AR" sz="1400" spc="5" dirty="0" smtClean="0">
                <a:latin typeface="Arial"/>
                <a:cs typeface="Arial"/>
              </a:rPr>
              <a:t> </a:t>
            </a:r>
            <a:r>
              <a:rPr lang="es-AR" sz="1400" spc="-5" dirty="0" smtClean="0">
                <a:latin typeface="Arial"/>
                <a:cs typeface="Arial"/>
              </a:rPr>
              <a:t>drenaje</a:t>
            </a:r>
            <a:r>
              <a:rPr lang="es-AR" sz="1400" spc="5" dirty="0" smtClean="0">
                <a:latin typeface="Arial"/>
                <a:cs typeface="Arial"/>
              </a:rPr>
              <a:t> </a:t>
            </a:r>
            <a:r>
              <a:rPr lang="es-AR" sz="1400" dirty="0" smtClean="0">
                <a:latin typeface="Arial"/>
                <a:cs typeface="Arial"/>
              </a:rPr>
              <a:t>de </a:t>
            </a:r>
            <a:r>
              <a:rPr lang="es-AR" sz="1400" spc="-5" dirty="0" smtClean="0">
                <a:latin typeface="Arial"/>
                <a:cs typeface="Arial"/>
              </a:rPr>
              <a:t>aceite situada</a:t>
            </a:r>
            <a:r>
              <a:rPr lang="es-AR" sz="1400" spc="5" dirty="0" smtClean="0">
                <a:latin typeface="Arial"/>
                <a:cs typeface="Arial"/>
              </a:rPr>
              <a:t> </a:t>
            </a:r>
            <a:r>
              <a:rPr lang="es-AR" sz="1400" dirty="0" smtClean="0">
                <a:latin typeface="Arial"/>
                <a:cs typeface="Arial"/>
              </a:rPr>
              <a:t>en la</a:t>
            </a:r>
            <a:r>
              <a:rPr lang="es-AR" sz="1400" spc="-5" dirty="0" smtClean="0">
                <a:latin typeface="Arial"/>
                <a:cs typeface="Arial"/>
              </a:rPr>
              <a:t> parte</a:t>
            </a:r>
            <a:r>
              <a:rPr lang="es-AR" sz="1400" spc="10" dirty="0" smtClean="0">
                <a:latin typeface="Arial"/>
                <a:cs typeface="Arial"/>
              </a:rPr>
              <a:t> </a:t>
            </a:r>
            <a:r>
              <a:rPr lang="es-AR" sz="1400" spc="-5" dirty="0" smtClean="0">
                <a:latin typeface="Arial"/>
                <a:cs typeface="Arial"/>
              </a:rPr>
              <a:t>inferior</a:t>
            </a:r>
            <a:endParaRPr lang="es-AR" sz="1400" dirty="0" smtClean="0">
              <a:latin typeface="Arial"/>
              <a:cs typeface="Arial"/>
            </a:endParaRPr>
          </a:p>
          <a:p>
            <a:pPr marL="241300">
              <a:spcBef>
                <a:spcPts val="730"/>
              </a:spcBef>
            </a:pPr>
            <a:r>
              <a:rPr lang="es-AR" sz="1400" dirty="0" smtClean="0">
                <a:latin typeface="Arial"/>
                <a:cs typeface="Arial"/>
              </a:rPr>
              <a:t>para </a:t>
            </a:r>
            <a:r>
              <a:rPr lang="es-AR" sz="1400" spc="-5" dirty="0" smtClean="0">
                <a:latin typeface="Arial"/>
                <a:cs typeface="Arial"/>
              </a:rPr>
              <a:t>asegurar</a:t>
            </a:r>
            <a:r>
              <a:rPr lang="es-AR" sz="1400" spc="5" dirty="0" smtClean="0">
                <a:latin typeface="Arial"/>
                <a:cs typeface="Arial"/>
              </a:rPr>
              <a:t> </a:t>
            </a:r>
            <a:r>
              <a:rPr lang="es-AR" sz="1400" dirty="0" smtClean="0">
                <a:latin typeface="Arial"/>
                <a:cs typeface="Arial"/>
              </a:rPr>
              <a:t>un</a:t>
            </a:r>
            <a:r>
              <a:rPr lang="es-AR" sz="1400" spc="-10" dirty="0" smtClean="0">
                <a:latin typeface="Arial"/>
                <a:cs typeface="Arial"/>
              </a:rPr>
              <a:t> </a:t>
            </a:r>
            <a:r>
              <a:rPr lang="es-AR" sz="1400" spc="-5" dirty="0" smtClean="0">
                <a:latin typeface="Arial"/>
                <a:cs typeface="Arial"/>
              </a:rPr>
              <a:t>drenaje</a:t>
            </a:r>
            <a:r>
              <a:rPr lang="es-AR" sz="1400" spc="-10" dirty="0" smtClean="0">
                <a:latin typeface="Arial"/>
                <a:cs typeface="Arial"/>
              </a:rPr>
              <a:t> </a:t>
            </a:r>
            <a:r>
              <a:rPr lang="es-AR" sz="1400" spc="-5" dirty="0" smtClean="0">
                <a:latin typeface="Arial"/>
                <a:cs typeface="Arial"/>
              </a:rPr>
              <a:t>completo.</a:t>
            </a:r>
            <a:endParaRPr lang="es-AR" sz="1400" dirty="0" smtClean="0">
              <a:latin typeface="Arial"/>
              <a:cs typeface="Arial"/>
            </a:endParaRPr>
          </a:p>
          <a:p>
            <a:pPr>
              <a:spcBef>
                <a:spcPts val="40"/>
              </a:spcBef>
            </a:pPr>
            <a:endParaRPr lang="es-AR" sz="2050" dirty="0" smtClean="0">
              <a:latin typeface="Arial"/>
              <a:cs typeface="Arial"/>
            </a:endParaRPr>
          </a:p>
          <a:p>
            <a:pPr marL="241300" marR="130175" indent="-228600">
              <a:lnSpc>
                <a:spcPct val="144500"/>
              </a:lnSpc>
              <a:buChar char="-"/>
              <a:tabLst>
                <a:tab pos="240665" algn="l"/>
                <a:tab pos="241300" algn="l"/>
              </a:tabLst>
            </a:pPr>
            <a:r>
              <a:rPr lang="es-AR" sz="1400" spc="-5" dirty="0" smtClean="0">
                <a:latin typeface="Arial"/>
                <a:cs typeface="Arial"/>
              </a:rPr>
              <a:t>Una</a:t>
            </a:r>
            <a:r>
              <a:rPr lang="es-AR" sz="1400" spc="5" dirty="0" smtClean="0">
                <a:latin typeface="Arial"/>
                <a:cs typeface="Arial"/>
              </a:rPr>
              <a:t> </a:t>
            </a:r>
            <a:r>
              <a:rPr lang="es-AR" sz="1400" spc="-5" dirty="0" smtClean="0">
                <a:latin typeface="Arial"/>
                <a:cs typeface="Arial"/>
              </a:rPr>
              <a:t>válvula</a:t>
            </a:r>
            <a:r>
              <a:rPr lang="es-AR" sz="1400" spc="10" dirty="0" smtClean="0">
                <a:latin typeface="Arial"/>
                <a:cs typeface="Arial"/>
              </a:rPr>
              <a:t> </a:t>
            </a:r>
            <a:r>
              <a:rPr lang="es-AR" sz="1400" dirty="0" smtClean="0">
                <a:latin typeface="Arial"/>
                <a:cs typeface="Arial"/>
              </a:rPr>
              <a:t>de</a:t>
            </a:r>
            <a:r>
              <a:rPr lang="es-AR" sz="1400" spc="10" dirty="0" smtClean="0">
                <a:latin typeface="Arial"/>
                <a:cs typeface="Arial"/>
              </a:rPr>
              <a:t> </a:t>
            </a:r>
            <a:r>
              <a:rPr lang="es-AR" sz="1400" spc="-5" dirty="0" smtClean="0">
                <a:latin typeface="Arial"/>
                <a:cs typeface="Arial"/>
              </a:rPr>
              <a:t>cierre-apertura </a:t>
            </a:r>
            <a:r>
              <a:rPr lang="es-AR" sz="1400" dirty="0" smtClean="0">
                <a:latin typeface="Arial"/>
                <a:cs typeface="Arial"/>
              </a:rPr>
              <a:t>entre el </a:t>
            </a:r>
            <a:r>
              <a:rPr lang="es-AR" sz="1400" spc="-5" dirty="0" smtClean="0">
                <a:latin typeface="Arial"/>
                <a:cs typeface="Arial"/>
              </a:rPr>
              <a:t>dispositivo</a:t>
            </a:r>
            <a:r>
              <a:rPr lang="es-AR" sz="1400" spc="15" dirty="0" smtClean="0">
                <a:latin typeface="Arial"/>
                <a:cs typeface="Arial"/>
              </a:rPr>
              <a:t> </a:t>
            </a:r>
            <a:r>
              <a:rPr lang="es-AR" sz="1400" dirty="0" smtClean="0">
                <a:latin typeface="Arial"/>
                <a:cs typeface="Arial"/>
              </a:rPr>
              <a:t>de</a:t>
            </a:r>
            <a:r>
              <a:rPr lang="es-AR" sz="1400" spc="5" dirty="0" smtClean="0">
                <a:latin typeface="Arial"/>
                <a:cs typeface="Arial"/>
              </a:rPr>
              <a:t> </a:t>
            </a:r>
            <a:r>
              <a:rPr lang="es-AR" sz="1400" spc="-5" dirty="0" smtClean="0">
                <a:latin typeface="Arial"/>
                <a:cs typeface="Arial"/>
              </a:rPr>
              <a:t>protección </a:t>
            </a:r>
            <a:r>
              <a:rPr lang="es-AR" sz="1400" spc="-370" dirty="0" smtClean="0">
                <a:latin typeface="Arial"/>
                <a:cs typeface="Arial"/>
              </a:rPr>
              <a:t> </a:t>
            </a:r>
            <a:r>
              <a:rPr lang="es-AR" sz="1400" dirty="0" smtClean="0">
                <a:latin typeface="Arial"/>
                <a:cs typeface="Arial"/>
              </a:rPr>
              <a:t>y</a:t>
            </a:r>
            <a:r>
              <a:rPr lang="es-AR" sz="1400" spc="-20" dirty="0" smtClean="0">
                <a:latin typeface="Arial"/>
                <a:cs typeface="Arial"/>
              </a:rPr>
              <a:t> </a:t>
            </a:r>
            <a:r>
              <a:rPr lang="es-AR" sz="1400" dirty="0" smtClean="0">
                <a:latin typeface="Arial"/>
                <a:cs typeface="Arial"/>
              </a:rPr>
              <a:t>el</a:t>
            </a:r>
            <a:r>
              <a:rPr lang="es-AR" sz="1400" spc="5" dirty="0" smtClean="0">
                <a:latin typeface="Arial"/>
                <a:cs typeface="Arial"/>
              </a:rPr>
              <a:t> </a:t>
            </a:r>
            <a:r>
              <a:rPr lang="es-AR" sz="1400" spc="-5" dirty="0" smtClean="0">
                <a:latin typeface="Arial"/>
                <a:cs typeface="Arial"/>
              </a:rPr>
              <a:t>conservador.</a:t>
            </a:r>
            <a:endParaRPr lang="es-AR" sz="1400" dirty="0" smtClean="0">
              <a:latin typeface="Arial"/>
              <a:cs typeface="Arial"/>
            </a:endParaRPr>
          </a:p>
          <a:p>
            <a:pPr>
              <a:lnSpc>
                <a:spcPct val="100000"/>
              </a:lnSpc>
              <a:buFont typeface="Arial"/>
              <a:buChar char="-"/>
            </a:pPr>
            <a:endParaRPr lang="es-AR" sz="1500" dirty="0" smtClean="0">
              <a:latin typeface="Arial"/>
              <a:cs typeface="Arial"/>
            </a:endParaRPr>
          </a:p>
          <a:p>
            <a:pPr>
              <a:spcBef>
                <a:spcPts val="50"/>
              </a:spcBef>
              <a:buFont typeface="Arial"/>
              <a:buChar char="-"/>
            </a:pPr>
            <a:endParaRPr lang="es-AR" sz="1250" dirty="0" smtClean="0">
              <a:latin typeface="Arial"/>
              <a:cs typeface="Arial"/>
            </a:endParaRPr>
          </a:p>
          <a:p>
            <a:pPr marL="241300" marR="6350" indent="-228600" algn="just">
              <a:lnSpc>
                <a:spcPct val="143600"/>
              </a:lnSpc>
              <a:buChar char="-"/>
              <a:tabLst>
                <a:tab pos="241300" algn="l"/>
              </a:tabLst>
            </a:pPr>
            <a:r>
              <a:rPr lang="es-AR" sz="1400" dirty="0" smtClean="0">
                <a:latin typeface="Arial"/>
                <a:cs typeface="Arial"/>
              </a:rPr>
              <a:t>Calentadores</a:t>
            </a:r>
            <a:r>
              <a:rPr lang="es-AR" sz="1400" spc="5" dirty="0" smtClean="0">
                <a:latin typeface="Arial"/>
                <a:cs typeface="Arial"/>
              </a:rPr>
              <a:t> </a:t>
            </a:r>
            <a:r>
              <a:rPr lang="es-AR" sz="1400" dirty="0" smtClean="0">
                <a:latin typeface="Arial"/>
                <a:cs typeface="Arial"/>
              </a:rPr>
              <a:t>con</a:t>
            </a:r>
            <a:r>
              <a:rPr lang="es-AR" sz="1400" spc="5" dirty="0" smtClean="0">
                <a:latin typeface="Arial"/>
                <a:cs typeface="Arial"/>
              </a:rPr>
              <a:t> </a:t>
            </a:r>
            <a:r>
              <a:rPr lang="es-AR" sz="1400" spc="-5" dirty="0" smtClean="0">
                <a:latin typeface="Arial"/>
                <a:cs typeface="Arial"/>
              </a:rPr>
              <a:t>termostato</a:t>
            </a:r>
            <a:r>
              <a:rPr lang="es-AR" sz="1400" dirty="0" smtClean="0">
                <a:latin typeface="Arial"/>
                <a:cs typeface="Arial"/>
              </a:rPr>
              <a:t> </a:t>
            </a:r>
            <a:r>
              <a:rPr lang="es-AR" sz="1400" spc="-5" dirty="0" smtClean="0">
                <a:latin typeface="Arial"/>
                <a:cs typeface="Arial"/>
              </a:rPr>
              <a:t>ajustable</a:t>
            </a:r>
            <a:r>
              <a:rPr lang="es-AR" sz="1400" dirty="0" smtClean="0">
                <a:latin typeface="Arial"/>
                <a:cs typeface="Arial"/>
              </a:rPr>
              <a:t> para</a:t>
            </a:r>
            <a:r>
              <a:rPr lang="es-AR" sz="1400" spc="5" dirty="0" smtClean="0">
                <a:latin typeface="Arial"/>
                <a:cs typeface="Arial"/>
              </a:rPr>
              <a:t> </a:t>
            </a:r>
            <a:r>
              <a:rPr lang="es-AR" sz="1400" spc="-5" dirty="0" smtClean="0">
                <a:latin typeface="Arial"/>
                <a:cs typeface="Arial"/>
              </a:rPr>
              <a:t>mantener</a:t>
            </a:r>
            <a:r>
              <a:rPr lang="es-AR" sz="1400" dirty="0" smtClean="0">
                <a:latin typeface="Arial"/>
                <a:cs typeface="Arial"/>
              </a:rPr>
              <a:t> la </a:t>
            </a:r>
            <a:r>
              <a:rPr lang="es-AR" sz="1400" spc="5" dirty="0" smtClean="0">
                <a:latin typeface="Arial"/>
                <a:cs typeface="Arial"/>
              </a:rPr>
              <a:t> </a:t>
            </a:r>
            <a:r>
              <a:rPr lang="es-AR" sz="1400" spc="-5" dirty="0" smtClean="0">
                <a:latin typeface="Arial"/>
                <a:cs typeface="Arial"/>
              </a:rPr>
              <a:t>temperatura</a:t>
            </a:r>
            <a:r>
              <a:rPr lang="es-AR" sz="1400" spc="-20" dirty="0" smtClean="0">
                <a:latin typeface="Arial"/>
                <a:cs typeface="Arial"/>
              </a:rPr>
              <a:t> </a:t>
            </a:r>
            <a:r>
              <a:rPr lang="es-AR" sz="1400" dirty="0" smtClean="0">
                <a:latin typeface="Arial"/>
                <a:cs typeface="Arial"/>
              </a:rPr>
              <a:t>en</a:t>
            </a:r>
            <a:r>
              <a:rPr lang="es-AR" sz="1400" spc="-20" dirty="0" smtClean="0">
                <a:latin typeface="Arial"/>
                <a:cs typeface="Arial"/>
              </a:rPr>
              <a:t> </a:t>
            </a:r>
            <a:r>
              <a:rPr lang="es-AR" sz="1400" dirty="0" smtClean="0">
                <a:latin typeface="Arial"/>
                <a:cs typeface="Arial"/>
              </a:rPr>
              <a:t>el</a:t>
            </a:r>
            <a:r>
              <a:rPr lang="es-AR" sz="1400" spc="-20" dirty="0" smtClean="0">
                <a:latin typeface="Arial"/>
                <a:cs typeface="Arial"/>
              </a:rPr>
              <a:t> </a:t>
            </a:r>
            <a:r>
              <a:rPr lang="es-AR" sz="1400" spc="-5" dirty="0" smtClean="0">
                <a:latin typeface="Arial"/>
                <a:cs typeface="Arial"/>
              </a:rPr>
              <a:t>compartimiento</a:t>
            </a:r>
            <a:r>
              <a:rPr lang="es-AR" sz="1400" spc="-15" dirty="0" smtClean="0">
                <a:latin typeface="Arial"/>
                <a:cs typeface="Arial"/>
              </a:rPr>
              <a:t> </a:t>
            </a:r>
            <a:r>
              <a:rPr lang="es-AR" sz="1400" dirty="0" smtClean="0">
                <a:latin typeface="Arial"/>
                <a:cs typeface="Arial"/>
              </a:rPr>
              <a:t>del</a:t>
            </a:r>
            <a:r>
              <a:rPr lang="es-AR" sz="1400" spc="-35" dirty="0" smtClean="0">
                <a:latin typeface="Arial"/>
                <a:cs typeface="Arial"/>
              </a:rPr>
              <a:t> </a:t>
            </a:r>
            <a:r>
              <a:rPr lang="es-AR" sz="1400" spc="-5" dirty="0" smtClean="0">
                <a:latin typeface="Arial"/>
                <a:cs typeface="Arial"/>
              </a:rPr>
              <a:t>mecanismo</a:t>
            </a:r>
            <a:r>
              <a:rPr lang="es-AR" sz="1400" spc="-10" dirty="0" smtClean="0">
                <a:latin typeface="Arial"/>
                <a:cs typeface="Arial"/>
              </a:rPr>
              <a:t> </a:t>
            </a:r>
            <a:r>
              <a:rPr lang="es-AR" sz="1400" spc="-5" dirty="0" err="1" smtClean="0">
                <a:latin typeface="Arial"/>
                <a:cs typeface="Arial"/>
              </a:rPr>
              <a:t>accionador</a:t>
            </a:r>
            <a:r>
              <a:rPr lang="es-AR" sz="1400" spc="-5" dirty="0" smtClean="0">
                <a:latin typeface="Arial"/>
                <a:cs typeface="Arial"/>
              </a:rPr>
              <a:t>,</a:t>
            </a:r>
            <a:r>
              <a:rPr lang="es-AR" sz="1400" spc="-15" dirty="0" smtClean="0">
                <a:latin typeface="Arial"/>
                <a:cs typeface="Arial"/>
              </a:rPr>
              <a:t> </a:t>
            </a:r>
            <a:r>
              <a:rPr lang="es-AR" sz="1400" spc="-5" dirty="0" smtClean="0">
                <a:latin typeface="Arial"/>
                <a:cs typeface="Arial"/>
              </a:rPr>
              <a:t>por </a:t>
            </a:r>
            <a:r>
              <a:rPr lang="es-AR" sz="1400" spc="-375" dirty="0" smtClean="0">
                <a:latin typeface="Arial"/>
                <a:cs typeface="Arial"/>
              </a:rPr>
              <a:t> </a:t>
            </a:r>
            <a:r>
              <a:rPr lang="es-AR" sz="1400" dirty="0" smtClean="0">
                <a:latin typeface="Arial"/>
                <a:cs typeface="Arial"/>
              </a:rPr>
              <a:t>encima</a:t>
            </a:r>
            <a:r>
              <a:rPr lang="es-AR" sz="1400" spc="-75" dirty="0" smtClean="0">
                <a:latin typeface="Arial"/>
                <a:cs typeface="Arial"/>
              </a:rPr>
              <a:t> </a:t>
            </a:r>
            <a:r>
              <a:rPr lang="es-AR" sz="1400" dirty="0" smtClean="0">
                <a:latin typeface="Arial"/>
                <a:cs typeface="Arial"/>
              </a:rPr>
              <a:t>de</a:t>
            </a:r>
            <a:r>
              <a:rPr lang="es-AR" sz="1400" spc="-60" dirty="0" smtClean="0">
                <a:latin typeface="Arial"/>
                <a:cs typeface="Arial"/>
              </a:rPr>
              <a:t> </a:t>
            </a:r>
            <a:r>
              <a:rPr lang="es-AR" sz="1400" spc="-10" dirty="0" smtClean="0">
                <a:latin typeface="Arial"/>
                <a:cs typeface="Arial"/>
              </a:rPr>
              <a:t>la</a:t>
            </a:r>
            <a:r>
              <a:rPr lang="es-AR" sz="1400" spc="-70" dirty="0" smtClean="0">
                <a:latin typeface="Arial"/>
                <a:cs typeface="Arial"/>
              </a:rPr>
              <a:t> </a:t>
            </a:r>
            <a:r>
              <a:rPr lang="es-AR" sz="1400" spc="-5" dirty="0" smtClean="0">
                <a:latin typeface="Arial"/>
                <a:cs typeface="Arial"/>
              </a:rPr>
              <a:t>temperatura</a:t>
            </a:r>
            <a:r>
              <a:rPr lang="es-AR" sz="1400" spc="-70" dirty="0" smtClean="0">
                <a:latin typeface="Arial"/>
                <a:cs typeface="Arial"/>
              </a:rPr>
              <a:t> </a:t>
            </a:r>
            <a:r>
              <a:rPr lang="es-AR" sz="1400" spc="-5" dirty="0" smtClean="0">
                <a:latin typeface="Arial"/>
                <a:cs typeface="Arial"/>
              </a:rPr>
              <a:t>ambiente</a:t>
            </a:r>
            <a:r>
              <a:rPr lang="es-AR" sz="1400" spc="-70" dirty="0" smtClean="0">
                <a:latin typeface="Arial"/>
                <a:cs typeface="Arial"/>
              </a:rPr>
              <a:t> </a:t>
            </a:r>
            <a:r>
              <a:rPr lang="es-AR" sz="1400" spc="-5" dirty="0" smtClean="0">
                <a:latin typeface="Arial"/>
                <a:cs typeface="Arial"/>
              </a:rPr>
              <a:t>para</a:t>
            </a:r>
            <a:r>
              <a:rPr lang="es-AR" sz="1400" spc="-60" dirty="0" smtClean="0">
                <a:latin typeface="Arial"/>
                <a:cs typeface="Arial"/>
              </a:rPr>
              <a:t> </a:t>
            </a:r>
            <a:r>
              <a:rPr lang="es-AR" sz="1400" spc="-5" dirty="0" smtClean="0">
                <a:latin typeface="Arial"/>
                <a:cs typeface="Arial"/>
              </a:rPr>
              <a:t>prevenir</a:t>
            </a:r>
            <a:r>
              <a:rPr lang="es-AR" sz="1400" spc="-60" dirty="0" smtClean="0">
                <a:latin typeface="Arial"/>
                <a:cs typeface="Arial"/>
              </a:rPr>
              <a:t> </a:t>
            </a:r>
            <a:r>
              <a:rPr lang="es-AR" sz="1400" dirty="0" smtClean="0">
                <a:latin typeface="Arial"/>
                <a:cs typeface="Arial"/>
              </a:rPr>
              <a:t>la</a:t>
            </a:r>
            <a:r>
              <a:rPr lang="es-AR" sz="1400" spc="-70" dirty="0" smtClean="0">
                <a:latin typeface="Arial"/>
                <a:cs typeface="Arial"/>
              </a:rPr>
              <a:t> </a:t>
            </a:r>
            <a:r>
              <a:rPr lang="es-AR" sz="1400" spc="-5" dirty="0" smtClean="0">
                <a:latin typeface="Arial"/>
                <a:cs typeface="Arial"/>
              </a:rPr>
              <a:t>condensación </a:t>
            </a:r>
            <a:r>
              <a:rPr lang="es-AR" sz="1400" spc="-375" dirty="0" smtClean="0">
                <a:latin typeface="Arial"/>
                <a:cs typeface="Arial"/>
              </a:rPr>
              <a:t> </a:t>
            </a:r>
            <a:r>
              <a:rPr lang="es-AR" sz="1400" dirty="0" smtClean="0">
                <a:latin typeface="Arial"/>
                <a:cs typeface="Arial"/>
              </a:rPr>
              <a:t>de</a:t>
            </a:r>
            <a:r>
              <a:rPr lang="es-AR" sz="1400" spc="-5" dirty="0" smtClean="0">
                <a:latin typeface="Arial"/>
                <a:cs typeface="Arial"/>
              </a:rPr>
              <a:t> </a:t>
            </a:r>
            <a:r>
              <a:rPr lang="es-AR" sz="1400" dirty="0" smtClean="0">
                <a:latin typeface="Arial"/>
                <a:cs typeface="Arial"/>
              </a:rPr>
              <a:t>la</a:t>
            </a:r>
            <a:r>
              <a:rPr lang="es-AR" sz="1400" spc="-10" dirty="0" smtClean="0">
                <a:latin typeface="Arial"/>
                <a:cs typeface="Arial"/>
              </a:rPr>
              <a:t> </a:t>
            </a:r>
            <a:r>
              <a:rPr lang="es-AR" sz="1400" spc="-5" dirty="0" smtClean="0">
                <a:latin typeface="Arial"/>
                <a:cs typeface="Arial"/>
              </a:rPr>
              <a:t>humedad.</a:t>
            </a:r>
            <a:endParaRPr lang="es-AR" sz="1400" dirty="0" smtClean="0">
              <a:latin typeface="Arial"/>
              <a:cs typeface="Arial"/>
            </a:endParaRPr>
          </a:p>
          <a:p>
            <a:pPr>
              <a:lnSpc>
                <a:spcPct val="100000"/>
              </a:lnSpc>
              <a:buFont typeface="Arial"/>
              <a:buChar char="-"/>
            </a:pPr>
            <a:endParaRPr lang="es-AR" sz="1500" dirty="0" smtClean="0">
              <a:latin typeface="Arial"/>
              <a:cs typeface="Arial"/>
            </a:endParaRPr>
          </a:p>
          <a:p>
            <a:pPr>
              <a:spcBef>
                <a:spcPts val="10"/>
              </a:spcBef>
              <a:buFont typeface="Arial"/>
              <a:buChar char="-"/>
            </a:pPr>
            <a:endParaRPr lang="es-AR" sz="1300" dirty="0" smtClean="0">
              <a:latin typeface="Arial"/>
              <a:cs typeface="Arial"/>
            </a:endParaRPr>
          </a:p>
          <a:p>
            <a:pPr marL="241300" marR="605790" indent="-228600">
              <a:lnSpc>
                <a:spcPct val="143600"/>
              </a:lnSpc>
              <a:buChar char="-"/>
              <a:tabLst>
                <a:tab pos="240665" algn="l"/>
                <a:tab pos="241300" algn="l"/>
              </a:tabLst>
            </a:pPr>
            <a:r>
              <a:rPr lang="es-AR" sz="1400" dirty="0" smtClean="0">
                <a:latin typeface="Arial"/>
                <a:cs typeface="Arial"/>
              </a:rPr>
              <a:t>Aberturas de </a:t>
            </a:r>
            <a:r>
              <a:rPr lang="es-AR" sz="1400" spc="-5" dirty="0" smtClean="0">
                <a:latin typeface="Arial"/>
                <a:cs typeface="Arial"/>
              </a:rPr>
              <a:t>acceso </a:t>
            </a:r>
            <a:r>
              <a:rPr lang="es-AR" sz="1400" dirty="0" smtClean="0">
                <a:latin typeface="Arial"/>
                <a:cs typeface="Arial"/>
              </a:rPr>
              <a:t>al </a:t>
            </a:r>
            <a:r>
              <a:rPr lang="es-AR" sz="1400" spc="-5" dirty="0" smtClean="0">
                <a:latin typeface="Arial"/>
                <a:cs typeface="Arial"/>
              </a:rPr>
              <a:t>selector </a:t>
            </a:r>
            <a:r>
              <a:rPr lang="es-AR" sz="1400" dirty="0" smtClean="0">
                <a:latin typeface="Arial"/>
                <a:cs typeface="Arial"/>
              </a:rPr>
              <a:t>y otras </a:t>
            </a:r>
            <a:r>
              <a:rPr lang="es-AR" sz="1400" spc="-5" dirty="0" smtClean="0">
                <a:latin typeface="Arial"/>
                <a:cs typeface="Arial"/>
              </a:rPr>
              <a:t>partes móviles </a:t>
            </a:r>
            <a:r>
              <a:rPr lang="es-AR" sz="1400" dirty="0" smtClean="0">
                <a:latin typeface="Arial"/>
                <a:cs typeface="Arial"/>
              </a:rPr>
              <a:t>del </a:t>
            </a:r>
            <a:r>
              <a:rPr lang="es-AR" sz="1400" spc="-375" dirty="0" smtClean="0">
                <a:latin typeface="Arial"/>
                <a:cs typeface="Arial"/>
              </a:rPr>
              <a:t> </a:t>
            </a:r>
            <a:r>
              <a:rPr lang="es-AR" sz="1400" spc="-5" dirty="0" smtClean="0">
                <a:latin typeface="Arial"/>
                <a:cs typeface="Arial"/>
              </a:rPr>
              <a:t>cambiador.</a:t>
            </a:r>
            <a:endParaRPr lang="es-AR" sz="1400" dirty="0" smtClean="0">
              <a:latin typeface="Arial"/>
              <a:cs typeface="Arial"/>
            </a:endParaRPr>
          </a:p>
          <a:p>
            <a:pPr>
              <a:lnSpc>
                <a:spcPct val="100000"/>
              </a:lnSpc>
              <a:buFont typeface="Arial"/>
              <a:buChar char="-"/>
            </a:pPr>
            <a:endParaRPr lang="es-AR" sz="1500" dirty="0" smtClean="0">
              <a:latin typeface="Arial"/>
              <a:cs typeface="Arial"/>
            </a:endParaRPr>
          </a:p>
          <a:p>
            <a:pPr>
              <a:spcBef>
                <a:spcPts val="55"/>
              </a:spcBef>
              <a:buFont typeface="Arial"/>
              <a:buChar char="-"/>
            </a:pPr>
            <a:endParaRPr lang="es-AR" sz="1250" dirty="0" smtClean="0">
              <a:latin typeface="Arial"/>
              <a:cs typeface="Arial"/>
            </a:endParaRPr>
          </a:p>
          <a:p>
            <a:pPr marL="241300" marR="941705" indent="-228600">
              <a:lnSpc>
                <a:spcPct val="143600"/>
              </a:lnSpc>
              <a:buChar char="-"/>
              <a:tabLst>
                <a:tab pos="240665" algn="l"/>
                <a:tab pos="241300" algn="l"/>
              </a:tabLst>
            </a:pPr>
            <a:r>
              <a:rPr lang="es-AR" sz="1400" spc="-5" dirty="0" smtClean="0">
                <a:latin typeface="Arial"/>
                <a:cs typeface="Arial"/>
              </a:rPr>
              <a:t>Medios</a:t>
            </a:r>
            <a:r>
              <a:rPr lang="es-AR" sz="1400" dirty="0" smtClean="0">
                <a:latin typeface="Arial"/>
                <a:cs typeface="Arial"/>
              </a:rPr>
              <a:t> para </a:t>
            </a:r>
            <a:r>
              <a:rPr lang="es-AR" sz="1400" spc="-5" dirty="0" smtClean="0">
                <a:latin typeface="Arial"/>
                <a:cs typeface="Arial"/>
              </a:rPr>
              <a:t>elevar</a:t>
            </a:r>
            <a:r>
              <a:rPr lang="es-AR" sz="1400" spc="10" dirty="0" smtClean="0">
                <a:latin typeface="Arial"/>
                <a:cs typeface="Arial"/>
              </a:rPr>
              <a:t> </a:t>
            </a:r>
            <a:r>
              <a:rPr lang="es-AR" sz="1400" dirty="0" smtClean="0">
                <a:latin typeface="Arial"/>
                <a:cs typeface="Arial"/>
              </a:rPr>
              <a:t>y</a:t>
            </a:r>
            <a:r>
              <a:rPr lang="es-AR" sz="1400" spc="-5" dirty="0" smtClean="0">
                <a:latin typeface="Arial"/>
                <a:cs typeface="Arial"/>
              </a:rPr>
              <a:t> </a:t>
            </a:r>
            <a:r>
              <a:rPr lang="es-AR" sz="1400" dirty="0" smtClean="0">
                <a:latin typeface="Arial"/>
                <a:cs typeface="Arial"/>
              </a:rPr>
              <a:t>darle</a:t>
            </a:r>
            <a:r>
              <a:rPr lang="es-AR" sz="1400" spc="-5" dirty="0" smtClean="0">
                <a:latin typeface="Arial"/>
                <a:cs typeface="Arial"/>
              </a:rPr>
              <a:t> servicio</a:t>
            </a:r>
            <a:r>
              <a:rPr lang="es-AR" sz="1400" spc="15" dirty="0" smtClean="0">
                <a:latin typeface="Arial"/>
                <a:cs typeface="Arial"/>
              </a:rPr>
              <a:t> </a:t>
            </a:r>
            <a:r>
              <a:rPr lang="es-AR" sz="1400" spc="-5" dirty="0" smtClean="0">
                <a:latin typeface="Arial"/>
                <a:cs typeface="Arial"/>
              </a:rPr>
              <a:t>individualmente</a:t>
            </a:r>
            <a:r>
              <a:rPr lang="es-AR" sz="1400" spc="10" dirty="0" smtClean="0">
                <a:latin typeface="Arial"/>
                <a:cs typeface="Arial"/>
              </a:rPr>
              <a:t> </a:t>
            </a:r>
            <a:r>
              <a:rPr lang="es-AR" sz="1400" dirty="0" smtClean="0">
                <a:latin typeface="Arial"/>
                <a:cs typeface="Arial"/>
              </a:rPr>
              <a:t>al </a:t>
            </a:r>
            <a:r>
              <a:rPr lang="es-AR" sz="1400" spc="-375" dirty="0" smtClean="0">
                <a:latin typeface="Arial"/>
                <a:cs typeface="Arial"/>
              </a:rPr>
              <a:t> </a:t>
            </a:r>
            <a:r>
              <a:rPr lang="es-AR" sz="1400" spc="-5" dirty="0" smtClean="0">
                <a:latin typeface="Arial"/>
                <a:cs typeface="Arial"/>
              </a:rPr>
              <a:t>compartimiento</a:t>
            </a:r>
            <a:r>
              <a:rPr lang="es-AR" sz="1400" spc="-10" dirty="0" smtClean="0">
                <a:latin typeface="Arial"/>
                <a:cs typeface="Arial"/>
              </a:rPr>
              <a:t> </a:t>
            </a:r>
            <a:r>
              <a:rPr lang="es-AR" sz="1400" dirty="0" smtClean="0">
                <a:latin typeface="Arial"/>
                <a:cs typeface="Arial"/>
              </a:rPr>
              <a:t>del</a:t>
            </a:r>
            <a:r>
              <a:rPr lang="es-AR" sz="1400" spc="-20" dirty="0" smtClean="0">
                <a:latin typeface="Arial"/>
                <a:cs typeface="Arial"/>
              </a:rPr>
              <a:t> </a:t>
            </a:r>
            <a:r>
              <a:rPr lang="es-AR" sz="1400" spc="-5" dirty="0" smtClean="0">
                <a:latin typeface="Arial"/>
                <a:cs typeface="Arial"/>
              </a:rPr>
              <a:t>conmutador.</a:t>
            </a:r>
            <a:endParaRPr lang="es-AR" sz="1400" dirty="0" smtClean="0">
              <a:latin typeface="Arial"/>
              <a:cs typeface="Arial"/>
            </a:endParaRPr>
          </a:p>
          <a:p>
            <a:pPr>
              <a:lnSpc>
                <a:spcPct val="100000"/>
              </a:lnSpc>
              <a:buFont typeface="Arial"/>
              <a:buChar char="-"/>
            </a:pPr>
            <a:endParaRPr lang="es-AR" sz="1500" dirty="0" smtClean="0">
              <a:latin typeface="Arial"/>
              <a:cs typeface="Arial"/>
            </a:endParaRPr>
          </a:p>
          <a:p>
            <a:pPr>
              <a:spcBef>
                <a:spcPts val="40"/>
              </a:spcBef>
              <a:buFont typeface="Arial"/>
              <a:buChar char="-"/>
            </a:pPr>
            <a:endParaRPr lang="es-AR" sz="1200" dirty="0" smtClean="0">
              <a:latin typeface="Arial"/>
              <a:cs typeface="Arial"/>
            </a:endParaRPr>
          </a:p>
          <a:p>
            <a:pPr marL="291465" indent="-279400">
              <a:buChar char="-"/>
              <a:tabLst>
                <a:tab pos="291465" algn="l"/>
                <a:tab pos="292100" algn="l"/>
              </a:tabLst>
            </a:pPr>
            <a:r>
              <a:rPr lang="es-AR" sz="1400" spc="-5" dirty="0" smtClean="0">
                <a:latin typeface="Arial"/>
                <a:cs typeface="Arial"/>
              </a:rPr>
              <a:t>Indicador</a:t>
            </a:r>
            <a:r>
              <a:rPr lang="es-AR" sz="1400" spc="5" dirty="0" smtClean="0">
                <a:latin typeface="Arial"/>
                <a:cs typeface="Arial"/>
              </a:rPr>
              <a:t> </a:t>
            </a:r>
            <a:r>
              <a:rPr lang="es-AR" sz="1400" dirty="0" smtClean="0">
                <a:latin typeface="Arial"/>
                <a:cs typeface="Arial"/>
              </a:rPr>
              <a:t>de</a:t>
            </a:r>
            <a:r>
              <a:rPr lang="es-AR" sz="1400" spc="-5" dirty="0" smtClean="0">
                <a:latin typeface="Arial"/>
                <a:cs typeface="Arial"/>
              </a:rPr>
              <a:t> posición</a:t>
            </a:r>
            <a:r>
              <a:rPr lang="es-AR" sz="1400" dirty="0" smtClean="0">
                <a:latin typeface="Arial"/>
                <a:cs typeface="Arial"/>
              </a:rPr>
              <a:t> del</a:t>
            </a:r>
            <a:r>
              <a:rPr lang="es-AR" sz="1400" spc="-5" dirty="0" smtClean="0">
                <a:latin typeface="Arial"/>
                <a:cs typeface="Arial"/>
              </a:rPr>
              <a:t> cambiador </a:t>
            </a:r>
            <a:r>
              <a:rPr lang="es-AR" sz="1400" spc="-10" dirty="0" smtClean="0">
                <a:latin typeface="Arial"/>
                <a:cs typeface="Arial"/>
              </a:rPr>
              <a:t>en</a:t>
            </a:r>
            <a:r>
              <a:rPr lang="es-AR" sz="1400" spc="5" dirty="0" smtClean="0">
                <a:latin typeface="Arial"/>
                <a:cs typeface="Arial"/>
              </a:rPr>
              <a:t> </a:t>
            </a:r>
            <a:r>
              <a:rPr lang="es-AR" sz="1400" dirty="0" smtClean="0">
                <a:latin typeface="Arial"/>
                <a:cs typeface="Arial"/>
              </a:rPr>
              <a:t>la</a:t>
            </a:r>
            <a:r>
              <a:rPr lang="es-AR" sz="1400" spc="-5" dirty="0" smtClean="0">
                <a:latin typeface="Arial"/>
                <a:cs typeface="Arial"/>
              </a:rPr>
              <a:t> </a:t>
            </a:r>
            <a:r>
              <a:rPr lang="es-AR" sz="1400" dirty="0" smtClean="0">
                <a:latin typeface="Arial"/>
                <a:cs typeface="Arial"/>
              </a:rPr>
              <a:t>tapa</a:t>
            </a:r>
            <a:r>
              <a:rPr lang="es-AR" sz="1400" spc="-10" dirty="0" smtClean="0">
                <a:latin typeface="Arial"/>
                <a:cs typeface="Arial"/>
              </a:rPr>
              <a:t> </a:t>
            </a:r>
            <a:r>
              <a:rPr lang="es-AR" sz="1400" dirty="0" smtClean="0">
                <a:latin typeface="Arial"/>
                <a:cs typeface="Arial"/>
              </a:rPr>
              <a:t>del</a:t>
            </a:r>
            <a:r>
              <a:rPr lang="es-AR" sz="1400" spc="-5" dirty="0" smtClean="0">
                <a:latin typeface="Arial"/>
                <a:cs typeface="Arial"/>
              </a:rPr>
              <a:t> tanque.</a:t>
            </a:r>
            <a:endParaRPr lang="es-AR" sz="1400" dirty="0" smtClean="0">
              <a:latin typeface="Arial"/>
              <a:cs typeface="Arial"/>
            </a:endParaRPr>
          </a:p>
          <a:p>
            <a:pPr>
              <a:spcBef>
                <a:spcPts val="40"/>
              </a:spcBef>
              <a:buFont typeface="Arial"/>
              <a:buChar char="-"/>
            </a:pPr>
            <a:endParaRPr lang="es-AR" sz="2100" dirty="0" smtClean="0">
              <a:latin typeface="Arial"/>
              <a:cs typeface="Arial"/>
            </a:endParaRPr>
          </a:p>
          <a:p>
            <a:pPr marL="241300" marR="278765" indent="-228600">
              <a:lnSpc>
                <a:spcPts val="1610"/>
              </a:lnSpc>
              <a:buChar char="-"/>
              <a:tabLst>
                <a:tab pos="240665" algn="l"/>
                <a:tab pos="241300" algn="l"/>
              </a:tabLst>
            </a:pPr>
            <a:r>
              <a:rPr lang="es-AR" sz="1400" dirty="0" smtClean="0">
                <a:latin typeface="Arial"/>
                <a:cs typeface="Arial"/>
              </a:rPr>
              <a:t>Guía</a:t>
            </a:r>
            <a:r>
              <a:rPr lang="es-AR" sz="1400" spc="-15" dirty="0" smtClean="0">
                <a:latin typeface="Arial"/>
                <a:cs typeface="Arial"/>
              </a:rPr>
              <a:t> </a:t>
            </a:r>
            <a:r>
              <a:rPr lang="es-AR" sz="1400" dirty="0" smtClean="0">
                <a:latin typeface="Arial"/>
                <a:cs typeface="Arial"/>
              </a:rPr>
              <a:t>de</a:t>
            </a:r>
            <a:r>
              <a:rPr lang="es-AR" sz="1400" spc="-10" dirty="0" smtClean="0">
                <a:latin typeface="Arial"/>
                <a:cs typeface="Arial"/>
              </a:rPr>
              <a:t> </a:t>
            </a:r>
            <a:r>
              <a:rPr lang="es-AR" sz="1400" dirty="0" smtClean="0">
                <a:latin typeface="Arial"/>
                <a:cs typeface="Arial"/>
              </a:rPr>
              <a:t>alineación</a:t>
            </a:r>
            <a:r>
              <a:rPr lang="es-AR" sz="1400" spc="-20" dirty="0" smtClean="0">
                <a:latin typeface="Arial"/>
                <a:cs typeface="Arial"/>
              </a:rPr>
              <a:t> </a:t>
            </a:r>
            <a:r>
              <a:rPr lang="es-AR" sz="1400" dirty="0" smtClean="0">
                <a:latin typeface="Arial"/>
                <a:cs typeface="Arial"/>
              </a:rPr>
              <a:t>en el</a:t>
            </a:r>
            <a:r>
              <a:rPr lang="es-AR" sz="1400" spc="-10" dirty="0" smtClean="0">
                <a:latin typeface="Arial"/>
                <a:cs typeface="Arial"/>
              </a:rPr>
              <a:t> </a:t>
            </a:r>
            <a:r>
              <a:rPr lang="es-AR" sz="1400" dirty="0" smtClean="0">
                <a:latin typeface="Arial"/>
                <a:cs typeface="Arial"/>
              </a:rPr>
              <a:t>borde</a:t>
            </a:r>
            <a:r>
              <a:rPr lang="es-AR" sz="1400" spc="-15" dirty="0" smtClean="0">
                <a:latin typeface="Arial"/>
                <a:cs typeface="Arial"/>
              </a:rPr>
              <a:t> </a:t>
            </a:r>
            <a:r>
              <a:rPr lang="es-AR" sz="1400" dirty="0" smtClean="0">
                <a:latin typeface="Arial"/>
                <a:cs typeface="Arial"/>
              </a:rPr>
              <a:t>del</a:t>
            </a:r>
            <a:r>
              <a:rPr lang="es-AR" sz="1400" spc="-10" dirty="0" smtClean="0">
                <a:latin typeface="Arial"/>
                <a:cs typeface="Arial"/>
              </a:rPr>
              <a:t> </a:t>
            </a:r>
            <a:r>
              <a:rPr lang="es-AR" sz="1400" spc="-5" dirty="0" smtClean="0">
                <a:latin typeface="Arial"/>
                <a:cs typeface="Arial"/>
              </a:rPr>
              <a:t>tanque</a:t>
            </a:r>
            <a:r>
              <a:rPr lang="es-AR" sz="1400" dirty="0" smtClean="0">
                <a:latin typeface="Arial"/>
                <a:cs typeface="Arial"/>
              </a:rPr>
              <a:t> para</a:t>
            </a:r>
            <a:r>
              <a:rPr lang="es-AR" sz="1400" spc="-5" dirty="0" smtClean="0">
                <a:latin typeface="Arial"/>
                <a:cs typeface="Arial"/>
              </a:rPr>
              <a:t> instalación</a:t>
            </a:r>
            <a:r>
              <a:rPr lang="es-AR" sz="1400" spc="5" dirty="0" smtClean="0">
                <a:latin typeface="Arial"/>
                <a:cs typeface="Arial"/>
              </a:rPr>
              <a:t> </a:t>
            </a:r>
            <a:r>
              <a:rPr lang="es-AR" sz="1400" dirty="0" smtClean="0">
                <a:latin typeface="Arial"/>
                <a:cs typeface="Arial"/>
              </a:rPr>
              <a:t>del </a:t>
            </a:r>
            <a:r>
              <a:rPr lang="es-AR" sz="1400" spc="-375" dirty="0" smtClean="0">
                <a:latin typeface="Arial"/>
                <a:cs typeface="Arial"/>
              </a:rPr>
              <a:t> </a:t>
            </a:r>
            <a:r>
              <a:rPr lang="es-AR" sz="1400" spc="-5" dirty="0" smtClean="0">
                <a:latin typeface="Arial"/>
                <a:cs typeface="Arial"/>
              </a:rPr>
              <a:t>conmutador.</a:t>
            </a:r>
            <a:endParaRPr lang="es-AR" sz="1400" dirty="0" smtClean="0">
              <a:latin typeface="Arial"/>
              <a:cs typeface="Arial"/>
            </a:endParaRPr>
          </a:p>
          <a:p>
            <a:pPr marL="213360" lvl="1" indent="-109855">
              <a:buChar char="-"/>
              <a:tabLst>
                <a:tab pos="213995" algn="l"/>
              </a:tabLst>
            </a:pPr>
            <a:endParaRPr lang="es-AR" sz="1200" dirty="0" smtClean="0">
              <a:latin typeface="Arial"/>
              <a:cs typeface="Arial"/>
            </a:endParaRPr>
          </a:p>
          <a:p>
            <a:pPr marL="213360" lvl="1" indent="-109855">
              <a:buChar char="-"/>
              <a:tabLst>
                <a:tab pos="213995" algn="l"/>
              </a:tabLst>
            </a:pPr>
            <a:endParaRPr lang="es-AR" sz="12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22</a:t>
            </a:fld>
            <a:endParaRPr lang="es-AR"/>
          </a:p>
        </p:txBody>
      </p:sp>
    </p:spTree>
    <p:extLst>
      <p:ext uri="{BB962C8B-B14F-4D97-AF65-F5344CB8AC3E}">
        <p14:creationId xmlns:p14="http://schemas.microsoft.com/office/powerpoint/2010/main" val="37115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690245" lvl="2" indent="-678180" algn="just">
              <a:spcBef>
                <a:spcPts val="100"/>
              </a:spcBef>
              <a:buAutoNum type="arabicPeriod" startAt="13"/>
              <a:tabLst>
                <a:tab pos="690245" algn="l"/>
                <a:tab pos="690880" algn="l"/>
              </a:tabLst>
            </a:pPr>
            <a:r>
              <a:rPr lang="es-AR" sz="2400" b="1" u="sng" spc="-5" dirty="0" smtClean="0">
                <a:uFill>
                  <a:solidFill>
                    <a:srgbClr val="000000"/>
                  </a:solidFill>
                </a:uFill>
                <a:latin typeface="Arial"/>
                <a:cs typeface="Arial"/>
              </a:rPr>
              <a:t>Regulador</a:t>
            </a:r>
            <a:r>
              <a:rPr lang="es-AR" sz="2400" b="1" u="sng" spc="-15" dirty="0" smtClean="0">
                <a:uFill>
                  <a:solidFill>
                    <a:srgbClr val="000000"/>
                  </a:solidFill>
                </a:uFill>
                <a:latin typeface="Arial"/>
                <a:cs typeface="Arial"/>
              </a:rPr>
              <a:t> </a:t>
            </a:r>
            <a:r>
              <a:rPr lang="es-AR" sz="2400" b="1" u="sng" spc="-5" dirty="0" smtClean="0">
                <a:uFill>
                  <a:solidFill>
                    <a:srgbClr val="000000"/>
                  </a:solidFill>
                </a:uFill>
                <a:latin typeface="Arial"/>
                <a:cs typeface="Arial"/>
              </a:rPr>
              <a:t>de</a:t>
            </a:r>
            <a:r>
              <a:rPr lang="es-AR" sz="2400" b="1" u="sng" spc="-25" dirty="0" smtClean="0">
                <a:uFill>
                  <a:solidFill>
                    <a:srgbClr val="000000"/>
                  </a:solidFill>
                </a:uFill>
                <a:latin typeface="Arial"/>
                <a:cs typeface="Arial"/>
              </a:rPr>
              <a:t> </a:t>
            </a:r>
            <a:r>
              <a:rPr lang="es-AR" sz="2400" b="1" u="sng" spc="-5" dirty="0" smtClean="0">
                <a:uFill>
                  <a:solidFill>
                    <a:srgbClr val="000000"/>
                  </a:solidFill>
                </a:uFill>
                <a:latin typeface="Arial"/>
                <a:cs typeface="Arial"/>
              </a:rPr>
              <a:t>Voltaje</a:t>
            </a:r>
            <a:r>
              <a:rPr lang="es-AR" sz="2400" b="1" spc="-5" dirty="0" smtClean="0">
                <a:latin typeface="Arial"/>
                <a:cs typeface="Arial"/>
              </a:rPr>
              <a:t>.</a:t>
            </a:r>
            <a:endParaRPr lang="es-AR" sz="2400" dirty="0" smtClean="0">
              <a:latin typeface="Arial"/>
              <a:cs typeface="Arial"/>
            </a:endParaRPr>
          </a:p>
          <a:p>
            <a:pPr lvl="2" algn="just">
              <a:lnSpc>
                <a:spcPct val="100000"/>
              </a:lnSpc>
              <a:buFont typeface="Arial"/>
              <a:buAutoNum type="arabicPeriod" startAt="13"/>
            </a:pPr>
            <a:endParaRPr lang="es-AR" sz="2400" dirty="0" smtClean="0">
              <a:latin typeface="Arial"/>
              <a:cs typeface="Arial"/>
            </a:endParaRPr>
          </a:p>
          <a:p>
            <a:pPr marL="12700" marR="5715" algn="just">
              <a:lnSpc>
                <a:spcPct val="97000"/>
              </a:lnSpc>
            </a:pPr>
            <a:r>
              <a:rPr lang="es-AR" sz="2400" dirty="0" smtClean="0">
                <a:latin typeface="Arial"/>
                <a:cs typeface="Arial"/>
              </a:rPr>
              <a:t>Cuando</a:t>
            </a:r>
            <a:r>
              <a:rPr lang="es-AR" sz="2400" spc="5" dirty="0" smtClean="0">
                <a:latin typeface="Arial"/>
                <a:cs typeface="Arial"/>
              </a:rPr>
              <a:t> </a:t>
            </a:r>
            <a:r>
              <a:rPr lang="es-AR" sz="2400" dirty="0" smtClean="0">
                <a:latin typeface="Arial"/>
                <a:cs typeface="Arial"/>
              </a:rPr>
              <a:t>sea</a:t>
            </a:r>
            <a:r>
              <a:rPr lang="es-AR" sz="2400" spc="5" dirty="0" smtClean="0">
                <a:latin typeface="Arial"/>
                <a:cs typeface="Arial"/>
              </a:rPr>
              <a:t> </a:t>
            </a:r>
            <a:r>
              <a:rPr lang="es-AR" sz="2400" spc="-5" dirty="0" smtClean="0">
                <a:latin typeface="Arial"/>
                <a:cs typeface="Arial"/>
              </a:rPr>
              <a:t>requerido</a:t>
            </a:r>
            <a:r>
              <a:rPr lang="es-AR" sz="2400" dirty="0" smtClean="0">
                <a:latin typeface="Arial"/>
                <a:cs typeface="Arial"/>
              </a:rPr>
              <a:t> en</a:t>
            </a:r>
            <a:r>
              <a:rPr lang="es-AR" sz="2400" spc="5" dirty="0" smtClean="0">
                <a:latin typeface="Arial"/>
                <a:cs typeface="Arial"/>
              </a:rPr>
              <a:t> </a:t>
            </a:r>
            <a:r>
              <a:rPr lang="es-AR" sz="2400" spc="-5" dirty="0" smtClean="0">
                <a:latin typeface="Arial"/>
                <a:cs typeface="Arial"/>
              </a:rPr>
              <a:t>las</a:t>
            </a:r>
            <a:r>
              <a:rPr lang="es-AR" sz="2400" dirty="0" smtClean="0">
                <a:latin typeface="Arial"/>
                <a:cs typeface="Arial"/>
              </a:rPr>
              <a:t> </a:t>
            </a:r>
            <a:r>
              <a:rPr lang="es-AR" sz="2400" spc="-5" dirty="0" smtClean="0">
                <a:latin typeface="Arial"/>
                <a:cs typeface="Arial"/>
              </a:rPr>
              <a:t>Especificaciones</a:t>
            </a:r>
            <a:r>
              <a:rPr lang="es-AR" sz="2400" dirty="0" smtClean="0">
                <a:latin typeface="Arial"/>
                <a:cs typeface="Arial"/>
              </a:rPr>
              <a:t> </a:t>
            </a:r>
            <a:r>
              <a:rPr lang="es-AR" sz="2400" spc="-5" dirty="0" smtClean="0">
                <a:latin typeface="Arial"/>
                <a:cs typeface="Arial"/>
              </a:rPr>
              <a:t>Particulares,</a:t>
            </a:r>
            <a:r>
              <a:rPr lang="es-AR" sz="2400" dirty="0" smtClean="0">
                <a:latin typeface="Arial"/>
                <a:cs typeface="Arial"/>
              </a:rPr>
              <a:t> </a:t>
            </a:r>
            <a:r>
              <a:rPr lang="es-AR" sz="2400" spc="-10" dirty="0" smtClean="0">
                <a:latin typeface="Arial"/>
                <a:cs typeface="Arial"/>
              </a:rPr>
              <a:t>EL </a:t>
            </a:r>
            <a:r>
              <a:rPr lang="es-AR" sz="2400" spc="-5" dirty="0" smtClean="0">
                <a:latin typeface="Arial"/>
                <a:cs typeface="Arial"/>
              </a:rPr>
              <a:t> CONTRATISTA deberá suministrar </a:t>
            </a:r>
            <a:r>
              <a:rPr lang="es-AR" sz="2400" dirty="0" smtClean="0">
                <a:latin typeface="Arial"/>
                <a:cs typeface="Arial"/>
              </a:rPr>
              <a:t>e instalar con cada </a:t>
            </a:r>
            <a:r>
              <a:rPr lang="es-AR" sz="2400" spc="-5" dirty="0" smtClean="0">
                <a:latin typeface="Arial"/>
                <a:cs typeface="Arial"/>
              </a:rPr>
              <a:t>transformador </a:t>
            </a:r>
            <a:r>
              <a:rPr lang="es-AR" sz="2400" dirty="0" smtClean="0">
                <a:latin typeface="Arial"/>
                <a:cs typeface="Arial"/>
              </a:rPr>
              <a:t> que</a:t>
            </a:r>
            <a:r>
              <a:rPr lang="es-AR" sz="2400" spc="5" dirty="0" smtClean="0">
                <a:latin typeface="Arial"/>
                <a:cs typeface="Arial"/>
              </a:rPr>
              <a:t> </a:t>
            </a:r>
            <a:r>
              <a:rPr lang="es-AR" sz="2400" spc="-5" dirty="0" smtClean="0">
                <a:latin typeface="Arial"/>
                <a:cs typeface="Arial"/>
              </a:rPr>
              <a:t>esté</a:t>
            </a:r>
            <a:r>
              <a:rPr lang="es-AR" sz="2400" dirty="0" smtClean="0">
                <a:latin typeface="Arial"/>
                <a:cs typeface="Arial"/>
              </a:rPr>
              <a:t> </a:t>
            </a:r>
            <a:r>
              <a:rPr lang="es-AR" sz="2400" spc="-5" dirty="0" smtClean="0">
                <a:latin typeface="Arial"/>
                <a:cs typeface="Arial"/>
              </a:rPr>
              <a:t>provisto</a:t>
            </a:r>
            <a:r>
              <a:rPr lang="es-AR" sz="2400" dirty="0" smtClean="0">
                <a:latin typeface="Arial"/>
                <a:cs typeface="Arial"/>
              </a:rPr>
              <a:t> de</a:t>
            </a:r>
            <a:r>
              <a:rPr lang="es-AR" sz="2400" spc="5" dirty="0" smtClean="0">
                <a:latin typeface="Arial"/>
                <a:cs typeface="Arial"/>
              </a:rPr>
              <a:t> </a:t>
            </a:r>
            <a:r>
              <a:rPr lang="es-AR" sz="2400" dirty="0" smtClean="0">
                <a:latin typeface="Arial"/>
                <a:cs typeface="Arial"/>
              </a:rPr>
              <a:t>un</a:t>
            </a:r>
            <a:r>
              <a:rPr lang="es-AR" sz="2400" spc="5" dirty="0" smtClean="0">
                <a:latin typeface="Arial"/>
                <a:cs typeface="Arial"/>
              </a:rPr>
              <a:t> </a:t>
            </a:r>
            <a:r>
              <a:rPr lang="es-AR" sz="2400" dirty="0" smtClean="0">
                <a:latin typeface="Arial"/>
                <a:cs typeface="Arial"/>
              </a:rPr>
              <a:t>cambiador</a:t>
            </a:r>
            <a:r>
              <a:rPr lang="es-AR" sz="2400" spc="5" dirty="0" smtClean="0">
                <a:latin typeface="Arial"/>
                <a:cs typeface="Arial"/>
              </a:rPr>
              <a:t> </a:t>
            </a:r>
            <a:r>
              <a:rPr lang="es-AR" sz="2400" dirty="0" smtClean="0">
                <a:latin typeface="Arial"/>
                <a:cs typeface="Arial"/>
              </a:rPr>
              <a:t>de</a:t>
            </a:r>
            <a:r>
              <a:rPr lang="es-AR" sz="2400" spc="5" dirty="0" smtClean="0">
                <a:latin typeface="Arial"/>
                <a:cs typeface="Arial"/>
              </a:rPr>
              <a:t> </a:t>
            </a:r>
            <a:r>
              <a:rPr lang="es-AR" sz="2400" dirty="0" smtClean="0">
                <a:latin typeface="Arial"/>
                <a:cs typeface="Arial"/>
              </a:rPr>
              <a:t>tomas</a:t>
            </a:r>
            <a:r>
              <a:rPr lang="es-AR" sz="2400" spc="5" dirty="0" smtClean="0">
                <a:latin typeface="Arial"/>
                <a:cs typeface="Arial"/>
              </a:rPr>
              <a:t> </a:t>
            </a:r>
            <a:r>
              <a:rPr lang="es-AR" sz="2400" spc="-5" dirty="0" smtClean="0">
                <a:latin typeface="Arial"/>
                <a:cs typeface="Arial"/>
              </a:rPr>
              <a:t>bajo</a:t>
            </a:r>
            <a:r>
              <a:rPr lang="es-AR" sz="2400" dirty="0" smtClean="0">
                <a:latin typeface="Arial"/>
                <a:cs typeface="Arial"/>
              </a:rPr>
              <a:t> carga,</a:t>
            </a:r>
            <a:r>
              <a:rPr lang="es-AR" sz="2400" spc="5" dirty="0" smtClean="0">
                <a:latin typeface="Arial"/>
                <a:cs typeface="Arial"/>
              </a:rPr>
              <a:t> </a:t>
            </a:r>
            <a:r>
              <a:rPr lang="es-AR" sz="2400" dirty="0" smtClean="0">
                <a:latin typeface="Arial"/>
                <a:cs typeface="Arial"/>
              </a:rPr>
              <a:t>un</a:t>
            </a:r>
            <a:r>
              <a:rPr lang="es-AR" sz="2400" spc="5" dirty="0" smtClean="0">
                <a:latin typeface="Arial"/>
                <a:cs typeface="Arial"/>
              </a:rPr>
              <a:t> </a:t>
            </a:r>
            <a:r>
              <a:rPr lang="es-AR" sz="2400" spc="-10" dirty="0" smtClean="0">
                <a:latin typeface="Arial"/>
                <a:cs typeface="Arial"/>
              </a:rPr>
              <a:t>relé </a:t>
            </a:r>
            <a:r>
              <a:rPr lang="es-AR" sz="2400" spc="-375" dirty="0" smtClean="0">
                <a:latin typeface="Arial"/>
                <a:cs typeface="Arial"/>
              </a:rPr>
              <a:t> </a:t>
            </a:r>
            <a:r>
              <a:rPr lang="es-AR" sz="2400" dirty="0" smtClean="0">
                <a:latin typeface="Arial"/>
                <a:cs typeface="Arial"/>
              </a:rPr>
              <a:t>regulador</a:t>
            </a:r>
            <a:r>
              <a:rPr lang="es-AR" sz="2400" spc="5" dirty="0" smtClean="0">
                <a:latin typeface="Arial"/>
                <a:cs typeface="Arial"/>
              </a:rPr>
              <a:t> </a:t>
            </a:r>
            <a:r>
              <a:rPr lang="es-AR" sz="2400" dirty="0" smtClean="0">
                <a:latin typeface="Arial"/>
                <a:cs typeface="Arial"/>
              </a:rPr>
              <a:t>de</a:t>
            </a:r>
            <a:r>
              <a:rPr lang="es-AR" sz="2400" spc="5" dirty="0" smtClean="0">
                <a:latin typeface="Arial"/>
                <a:cs typeface="Arial"/>
              </a:rPr>
              <a:t> </a:t>
            </a:r>
            <a:r>
              <a:rPr lang="es-AR" sz="2400" spc="-5" dirty="0" smtClean="0">
                <a:latin typeface="Arial"/>
                <a:cs typeface="Arial"/>
              </a:rPr>
              <a:t>voltaje</a:t>
            </a:r>
            <a:r>
              <a:rPr lang="es-AR" sz="2400" dirty="0" smtClean="0">
                <a:latin typeface="Arial"/>
                <a:cs typeface="Arial"/>
              </a:rPr>
              <a:t> el</a:t>
            </a:r>
            <a:r>
              <a:rPr lang="es-AR" sz="2400" spc="5" dirty="0" smtClean="0">
                <a:latin typeface="Arial"/>
                <a:cs typeface="Arial"/>
              </a:rPr>
              <a:t> </a:t>
            </a:r>
            <a:r>
              <a:rPr lang="es-AR" sz="2400" dirty="0" smtClean="0">
                <a:latin typeface="Arial"/>
                <a:cs typeface="Arial"/>
              </a:rPr>
              <a:t>cual</a:t>
            </a:r>
            <a:r>
              <a:rPr lang="es-AR" sz="2400" spc="5" dirty="0" smtClean="0">
                <a:latin typeface="Arial"/>
                <a:cs typeface="Arial"/>
              </a:rPr>
              <a:t> </a:t>
            </a:r>
            <a:r>
              <a:rPr lang="es-AR" sz="2400" spc="-5" dirty="0" smtClean="0">
                <a:latin typeface="Arial"/>
                <a:cs typeface="Arial"/>
              </a:rPr>
              <a:t>vendrá</a:t>
            </a:r>
            <a:r>
              <a:rPr lang="es-AR" sz="2400" dirty="0" smtClean="0">
                <a:latin typeface="Arial"/>
                <a:cs typeface="Arial"/>
              </a:rPr>
              <a:t> en</a:t>
            </a:r>
            <a:r>
              <a:rPr lang="es-AR" sz="2400" spc="5" dirty="0" smtClean="0">
                <a:latin typeface="Arial"/>
                <a:cs typeface="Arial"/>
              </a:rPr>
              <a:t> </a:t>
            </a:r>
            <a:r>
              <a:rPr lang="es-AR" sz="2400" dirty="0" smtClean="0">
                <a:latin typeface="Arial"/>
                <a:cs typeface="Arial"/>
              </a:rPr>
              <a:t>un</a:t>
            </a:r>
            <a:r>
              <a:rPr lang="es-AR" sz="2400" spc="5" dirty="0" smtClean="0">
                <a:latin typeface="Arial"/>
                <a:cs typeface="Arial"/>
              </a:rPr>
              <a:t> </a:t>
            </a:r>
            <a:r>
              <a:rPr lang="es-AR" sz="2400" spc="-5" dirty="0" smtClean="0">
                <a:latin typeface="Arial"/>
                <a:cs typeface="Arial"/>
              </a:rPr>
              <a:t>gabinete</a:t>
            </a:r>
            <a:r>
              <a:rPr lang="es-AR" sz="2400" dirty="0" smtClean="0">
                <a:latin typeface="Arial"/>
                <a:cs typeface="Arial"/>
              </a:rPr>
              <a:t> </a:t>
            </a:r>
            <a:r>
              <a:rPr lang="es-AR" sz="2400" spc="-5" dirty="0" smtClean="0">
                <a:latin typeface="Arial"/>
                <a:cs typeface="Arial"/>
              </a:rPr>
              <a:t>independiente </a:t>
            </a:r>
            <a:r>
              <a:rPr lang="es-AR" sz="2400" dirty="0" smtClean="0">
                <a:latin typeface="Arial"/>
                <a:cs typeface="Arial"/>
              </a:rPr>
              <a:t> adosado</a:t>
            </a:r>
            <a:r>
              <a:rPr lang="es-AR" sz="2400" spc="5" dirty="0" smtClean="0">
                <a:latin typeface="Arial"/>
                <a:cs typeface="Arial"/>
              </a:rPr>
              <a:t> </a:t>
            </a:r>
            <a:r>
              <a:rPr lang="es-AR" sz="2400" dirty="0" smtClean="0">
                <a:latin typeface="Arial"/>
                <a:cs typeface="Arial"/>
              </a:rPr>
              <a:t>al</a:t>
            </a:r>
            <a:r>
              <a:rPr lang="es-AR" sz="2400" spc="5" dirty="0" smtClean="0">
                <a:latin typeface="Arial"/>
                <a:cs typeface="Arial"/>
              </a:rPr>
              <a:t> </a:t>
            </a:r>
            <a:r>
              <a:rPr lang="es-AR" sz="2400" spc="-5" dirty="0" smtClean="0">
                <a:latin typeface="Arial"/>
                <a:cs typeface="Arial"/>
              </a:rPr>
              <a:t>transformador,</a:t>
            </a:r>
            <a:r>
              <a:rPr lang="es-AR" sz="2400" dirty="0" smtClean="0">
                <a:latin typeface="Arial"/>
                <a:cs typeface="Arial"/>
              </a:rPr>
              <a:t> y</a:t>
            </a:r>
            <a:r>
              <a:rPr lang="es-AR" sz="2400" spc="5" dirty="0" smtClean="0">
                <a:latin typeface="Arial"/>
                <a:cs typeface="Arial"/>
              </a:rPr>
              <a:t> </a:t>
            </a:r>
            <a:r>
              <a:rPr lang="es-AR" sz="2400" dirty="0" smtClean="0">
                <a:latin typeface="Arial"/>
                <a:cs typeface="Arial"/>
              </a:rPr>
              <a:t>el</a:t>
            </a:r>
            <a:r>
              <a:rPr lang="es-AR" sz="2400" spc="5" dirty="0" smtClean="0">
                <a:latin typeface="Arial"/>
                <a:cs typeface="Arial"/>
              </a:rPr>
              <a:t> </a:t>
            </a:r>
            <a:r>
              <a:rPr lang="es-AR" sz="2400" spc="-5" dirty="0" smtClean="0">
                <a:latin typeface="Arial"/>
                <a:cs typeface="Arial"/>
              </a:rPr>
              <a:t>cual</a:t>
            </a:r>
            <a:r>
              <a:rPr lang="es-AR" sz="2400" dirty="0" smtClean="0">
                <a:latin typeface="Arial"/>
                <a:cs typeface="Arial"/>
              </a:rPr>
              <a:t> deberá</a:t>
            </a:r>
            <a:r>
              <a:rPr lang="es-AR" sz="2400" spc="5" dirty="0" smtClean="0">
                <a:latin typeface="Arial"/>
                <a:cs typeface="Arial"/>
              </a:rPr>
              <a:t> </a:t>
            </a:r>
            <a:r>
              <a:rPr lang="es-AR" sz="2400" spc="-5" dirty="0" smtClean="0">
                <a:latin typeface="Arial"/>
                <a:cs typeface="Arial"/>
              </a:rPr>
              <a:t>venir</a:t>
            </a:r>
            <a:r>
              <a:rPr lang="es-AR" sz="2400" dirty="0" smtClean="0">
                <a:latin typeface="Arial"/>
                <a:cs typeface="Arial"/>
              </a:rPr>
              <a:t> </a:t>
            </a:r>
            <a:r>
              <a:rPr lang="es-AR" sz="2400" spc="-5" dirty="0" smtClean="0">
                <a:latin typeface="Arial"/>
                <a:cs typeface="Arial"/>
              </a:rPr>
              <a:t>provisto</a:t>
            </a:r>
            <a:r>
              <a:rPr lang="es-AR" sz="2400" dirty="0" smtClean="0">
                <a:latin typeface="Arial"/>
                <a:cs typeface="Arial"/>
              </a:rPr>
              <a:t> de</a:t>
            </a:r>
            <a:r>
              <a:rPr lang="es-AR" sz="2400" spc="5" dirty="0" smtClean="0">
                <a:latin typeface="Arial"/>
                <a:cs typeface="Arial"/>
              </a:rPr>
              <a:t> </a:t>
            </a:r>
            <a:r>
              <a:rPr lang="es-AR" sz="2400" spc="-10" dirty="0" smtClean="0">
                <a:latin typeface="Arial"/>
                <a:cs typeface="Arial"/>
              </a:rPr>
              <a:t>sus </a:t>
            </a:r>
            <a:r>
              <a:rPr lang="es-AR" sz="2400" spc="-5" dirty="0" smtClean="0">
                <a:latin typeface="Arial"/>
                <a:cs typeface="Arial"/>
              </a:rPr>
              <a:t> correspondientes</a:t>
            </a:r>
            <a:r>
              <a:rPr lang="es-AR" sz="2400" spc="-10" dirty="0" smtClean="0">
                <a:latin typeface="Arial"/>
                <a:cs typeface="Arial"/>
              </a:rPr>
              <a:t> </a:t>
            </a:r>
            <a:r>
              <a:rPr lang="es-AR" sz="2400" spc="-5" dirty="0" smtClean="0">
                <a:latin typeface="Arial"/>
                <a:cs typeface="Arial"/>
              </a:rPr>
              <a:t>borneras.</a:t>
            </a:r>
            <a:endParaRPr lang="es-AR" sz="2400" dirty="0" smtClean="0">
              <a:latin typeface="Arial"/>
              <a:cs typeface="Arial"/>
            </a:endParaRPr>
          </a:p>
          <a:p>
            <a:pPr algn="just">
              <a:lnSpc>
                <a:spcPct val="100000"/>
              </a:lnSpc>
            </a:pPr>
            <a:endParaRPr lang="es-AR" sz="2400" dirty="0" smtClean="0">
              <a:latin typeface="Arial"/>
              <a:cs typeface="Arial"/>
            </a:endParaRPr>
          </a:p>
          <a:p>
            <a:pPr algn="just">
              <a:spcBef>
                <a:spcPts val="25"/>
              </a:spcBef>
            </a:pPr>
            <a:endParaRPr lang="es-AR" sz="2400" dirty="0" smtClean="0">
              <a:latin typeface="Arial"/>
              <a:cs typeface="Arial"/>
            </a:endParaRPr>
          </a:p>
          <a:p>
            <a:pPr marL="690245" lvl="2" indent="-678180" algn="just">
              <a:spcBef>
                <a:spcPts val="5"/>
              </a:spcBef>
              <a:buAutoNum type="arabicPeriod" startAt="14"/>
              <a:tabLst>
                <a:tab pos="690245" algn="l"/>
                <a:tab pos="690880" algn="l"/>
              </a:tabLst>
            </a:pPr>
            <a:r>
              <a:rPr lang="es-AR" sz="2400" b="1" u="sng" spc="-5" dirty="0" smtClean="0">
                <a:uFill>
                  <a:solidFill>
                    <a:srgbClr val="000000"/>
                  </a:solidFill>
                </a:uFill>
                <a:latin typeface="Arial"/>
                <a:cs typeface="Arial"/>
              </a:rPr>
              <a:t>ACEITE</a:t>
            </a:r>
            <a:endParaRPr lang="es-AR" sz="2400" dirty="0" smtClean="0">
              <a:latin typeface="Arial"/>
              <a:cs typeface="Arial"/>
            </a:endParaRPr>
          </a:p>
          <a:p>
            <a:pPr lvl="2" algn="just">
              <a:spcBef>
                <a:spcPts val="40"/>
              </a:spcBef>
              <a:buFont typeface="Arial"/>
              <a:buAutoNum type="arabicPeriod" startAt="14"/>
            </a:pPr>
            <a:endParaRPr lang="es-AR" sz="2400" dirty="0" smtClean="0">
              <a:latin typeface="Arial"/>
              <a:cs typeface="Arial"/>
            </a:endParaRPr>
          </a:p>
          <a:p>
            <a:pPr marL="911225" lvl="3" indent="-899160" algn="just">
              <a:buAutoNum type="arabicPeriod"/>
              <a:tabLst>
                <a:tab pos="911225" algn="l"/>
                <a:tab pos="911860" algn="l"/>
              </a:tabLst>
            </a:pPr>
            <a:r>
              <a:rPr lang="es-AR" sz="2400" b="1" u="sng" spc="-5" dirty="0" smtClean="0">
                <a:uFill>
                  <a:solidFill>
                    <a:srgbClr val="000000"/>
                  </a:solidFill>
                </a:uFill>
                <a:latin typeface="Arial"/>
                <a:cs typeface="Arial"/>
              </a:rPr>
              <a:t>Tipo</a:t>
            </a:r>
            <a:endParaRPr lang="es-AR" sz="2400" dirty="0" smtClean="0">
              <a:latin typeface="Arial"/>
              <a:cs typeface="Arial"/>
            </a:endParaRPr>
          </a:p>
          <a:p>
            <a:pPr marL="12700" marR="685800" algn="just">
              <a:lnSpc>
                <a:spcPct val="101499"/>
              </a:lnSpc>
              <a:spcBef>
                <a:spcPts val="900"/>
              </a:spcBef>
            </a:pPr>
            <a:r>
              <a:rPr lang="es-AR" sz="2400" dirty="0" smtClean="0">
                <a:latin typeface="Arial"/>
                <a:cs typeface="Arial"/>
              </a:rPr>
              <a:t>Deberá ser un </a:t>
            </a:r>
            <a:r>
              <a:rPr lang="es-AR" sz="2400" spc="-5" dirty="0" smtClean="0">
                <a:latin typeface="Arial"/>
                <a:cs typeface="Arial"/>
              </a:rPr>
              <a:t>aceite </a:t>
            </a:r>
            <a:r>
              <a:rPr lang="es-AR" sz="2400" dirty="0" smtClean="0">
                <a:latin typeface="Arial"/>
                <a:cs typeface="Arial"/>
              </a:rPr>
              <a:t>mineral </a:t>
            </a:r>
            <a:r>
              <a:rPr lang="es-AR" sz="2400" spc="-5" dirty="0" smtClean="0">
                <a:latin typeface="Arial"/>
                <a:cs typeface="Arial"/>
              </a:rPr>
              <a:t>inhibido, refinado </a:t>
            </a:r>
            <a:r>
              <a:rPr lang="es-AR" sz="2400" dirty="0" smtClean="0">
                <a:latin typeface="Arial"/>
                <a:cs typeface="Arial"/>
              </a:rPr>
              <a:t>de alta </a:t>
            </a:r>
            <a:r>
              <a:rPr lang="es-AR" sz="2400" spc="-5" dirty="0" smtClean="0">
                <a:latin typeface="Arial"/>
                <a:cs typeface="Arial"/>
              </a:rPr>
              <a:t>calidad, </a:t>
            </a:r>
            <a:r>
              <a:rPr lang="es-AR" sz="2400" spc="-375" dirty="0" smtClean="0">
                <a:latin typeface="Arial"/>
                <a:cs typeface="Arial"/>
              </a:rPr>
              <a:t> </a:t>
            </a:r>
            <a:r>
              <a:rPr lang="es-AR" sz="2400" dirty="0" smtClean="0">
                <a:latin typeface="Arial"/>
                <a:cs typeface="Arial"/>
              </a:rPr>
              <a:t>mediante</a:t>
            </a:r>
            <a:r>
              <a:rPr lang="es-AR" sz="2400" spc="-5" dirty="0" smtClean="0">
                <a:latin typeface="Arial"/>
                <a:cs typeface="Arial"/>
              </a:rPr>
              <a:t> </a:t>
            </a:r>
            <a:r>
              <a:rPr lang="es-AR" sz="2400" dirty="0" smtClean="0">
                <a:latin typeface="Arial"/>
                <a:cs typeface="Arial"/>
              </a:rPr>
              <a:t>un</a:t>
            </a:r>
            <a:r>
              <a:rPr lang="es-AR" sz="2400" spc="-5" dirty="0" smtClean="0">
                <a:latin typeface="Arial"/>
                <a:cs typeface="Arial"/>
              </a:rPr>
              <a:t> proceso</a:t>
            </a:r>
            <a:r>
              <a:rPr lang="es-AR" sz="2400" spc="5" dirty="0" smtClean="0">
                <a:latin typeface="Arial"/>
                <a:cs typeface="Arial"/>
              </a:rPr>
              <a:t> </a:t>
            </a:r>
            <a:r>
              <a:rPr lang="es-AR" sz="2400" spc="-5" dirty="0" smtClean="0">
                <a:latin typeface="Arial"/>
                <a:cs typeface="Arial"/>
              </a:rPr>
              <a:t>probado </a:t>
            </a:r>
            <a:r>
              <a:rPr lang="es-AR" sz="2400" dirty="0" smtClean="0">
                <a:latin typeface="Arial"/>
                <a:cs typeface="Arial"/>
              </a:rPr>
              <a:t>para</a:t>
            </a:r>
            <a:r>
              <a:rPr lang="es-AR" sz="2400" spc="-10" dirty="0" smtClean="0">
                <a:latin typeface="Arial"/>
                <a:cs typeface="Arial"/>
              </a:rPr>
              <a:t> uso </a:t>
            </a:r>
            <a:r>
              <a:rPr lang="es-AR" sz="2400" spc="10" dirty="0" smtClean="0">
                <a:latin typeface="Arial"/>
                <a:cs typeface="Arial"/>
              </a:rPr>
              <a:t>e</a:t>
            </a:r>
            <a:r>
              <a:rPr lang="es-AR" sz="2400" spc="-5" dirty="0" smtClean="0">
                <a:latin typeface="Arial"/>
                <a:cs typeface="Arial"/>
              </a:rPr>
              <a:t>specialmente</a:t>
            </a:r>
            <a:r>
              <a:rPr lang="es-AR" sz="2400" spc="-10" dirty="0" smtClean="0">
                <a:latin typeface="Arial"/>
                <a:cs typeface="Arial"/>
              </a:rPr>
              <a:t> </a:t>
            </a:r>
            <a:r>
              <a:rPr lang="es-AR" sz="2400" dirty="0" smtClean="0">
                <a:latin typeface="Arial"/>
                <a:cs typeface="Arial"/>
              </a:rPr>
              <a:t>en </a:t>
            </a:r>
            <a:r>
              <a:rPr lang="es-AR" sz="2400" spc="5" dirty="0" smtClean="0">
                <a:latin typeface="Arial"/>
                <a:cs typeface="Arial"/>
              </a:rPr>
              <a:t> </a:t>
            </a:r>
            <a:r>
              <a:rPr lang="es-AR" sz="2400" spc="-5" dirty="0" smtClean="0">
                <a:latin typeface="Arial"/>
                <a:cs typeface="Arial"/>
              </a:rPr>
              <a:t>transformadores.</a:t>
            </a:r>
            <a:endParaRPr lang="es-AR" sz="2400" dirty="0" smtClean="0">
              <a:latin typeface="Arial"/>
              <a:cs typeface="Arial"/>
            </a:endParaRPr>
          </a:p>
          <a:p>
            <a:pPr marL="12700" marR="5080" algn="just">
              <a:lnSpc>
                <a:spcPct val="110000"/>
              </a:lnSpc>
              <a:spcBef>
                <a:spcPts val="645"/>
              </a:spcBef>
            </a:pPr>
            <a:r>
              <a:rPr lang="es-AR" sz="2400" spc="-5" dirty="0" smtClean="0">
                <a:latin typeface="Arial"/>
                <a:cs typeface="Arial"/>
              </a:rPr>
              <a:t>Todo </a:t>
            </a:r>
            <a:r>
              <a:rPr lang="es-AR" sz="2400" dirty="0" smtClean="0">
                <a:latin typeface="Arial"/>
                <a:cs typeface="Arial"/>
              </a:rPr>
              <a:t>el </a:t>
            </a:r>
            <a:r>
              <a:rPr lang="es-AR" sz="2400" spc="-5" dirty="0" smtClean="0">
                <a:latin typeface="Arial"/>
                <a:cs typeface="Arial"/>
              </a:rPr>
              <a:t>aceite </a:t>
            </a:r>
            <a:r>
              <a:rPr lang="es-AR" sz="2400" spc="-10" dirty="0" smtClean="0">
                <a:latin typeface="Arial"/>
                <a:cs typeface="Arial"/>
              </a:rPr>
              <a:t>de </a:t>
            </a:r>
            <a:r>
              <a:rPr lang="es-AR" sz="2400" spc="-5" dirty="0" smtClean="0">
                <a:latin typeface="Arial"/>
                <a:cs typeface="Arial"/>
              </a:rPr>
              <a:t>aislamiento necesario </a:t>
            </a:r>
            <a:r>
              <a:rPr lang="es-AR" sz="2400" dirty="0" smtClean="0">
                <a:latin typeface="Arial"/>
                <a:cs typeface="Arial"/>
              </a:rPr>
              <a:t>para el </a:t>
            </a:r>
            <a:r>
              <a:rPr lang="es-AR" sz="2400" spc="-5" dirty="0" smtClean="0">
                <a:latin typeface="Arial"/>
                <a:cs typeface="Arial"/>
              </a:rPr>
              <a:t>funcionamiento </a:t>
            </a:r>
            <a:r>
              <a:rPr lang="es-AR" sz="2400" dirty="0" smtClean="0">
                <a:latin typeface="Arial"/>
                <a:cs typeface="Arial"/>
              </a:rPr>
              <a:t>normal </a:t>
            </a:r>
            <a:r>
              <a:rPr lang="es-AR" sz="2400" spc="5" dirty="0" smtClean="0">
                <a:latin typeface="Arial"/>
                <a:cs typeface="Arial"/>
              </a:rPr>
              <a:t> </a:t>
            </a:r>
            <a:r>
              <a:rPr lang="es-AR" sz="2400" dirty="0" smtClean="0">
                <a:latin typeface="Arial"/>
                <a:cs typeface="Arial"/>
              </a:rPr>
              <a:t>de </a:t>
            </a:r>
            <a:r>
              <a:rPr lang="es-AR" sz="2400" spc="-5" dirty="0" smtClean="0">
                <a:latin typeface="Arial"/>
                <a:cs typeface="Arial"/>
              </a:rPr>
              <a:t>los transformadores </a:t>
            </a:r>
            <a:r>
              <a:rPr lang="es-AR" sz="2400" dirty="0" smtClean="0">
                <a:latin typeface="Arial"/>
                <a:cs typeface="Arial"/>
              </a:rPr>
              <a:t>deberá ser </a:t>
            </a:r>
            <a:r>
              <a:rPr lang="es-AR" sz="2400" spc="-5" dirty="0" smtClean="0">
                <a:latin typeface="Arial"/>
                <a:cs typeface="Arial"/>
              </a:rPr>
              <a:t>suministrado </a:t>
            </a:r>
            <a:r>
              <a:rPr lang="es-AR" sz="2400" dirty="0" smtClean="0">
                <a:latin typeface="Arial"/>
                <a:cs typeface="Arial"/>
              </a:rPr>
              <a:t>en </a:t>
            </a:r>
            <a:r>
              <a:rPr lang="es-AR" sz="2400" spc="-5" dirty="0" smtClean="0">
                <a:latin typeface="Arial"/>
                <a:cs typeface="Arial"/>
              </a:rPr>
              <a:t>recipientes </a:t>
            </a:r>
            <a:r>
              <a:rPr lang="es-AR" sz="2400" dirty="0" smtClean="0">
                <a:latin typeface="Arial"/>
                <a:cs typeface="Arial"/>
              </a:rPr>
              <a:t>o a </a:t>
            </a:r>
            <a:r>
              <a:rPr lang="es-AR" sz="2400" spc="5" dirty="0" smtClean="0">
                <a:latin typeface="Arial"/>
                <a:cs typeface="Arial"/>
              </a:rPr>
              <a:t> </a:t>
            </a:r>
            <a:r>
              <a:rPr lang="es-AR" sz="2400" dirty="0" smtClean="0">
                <a:latin typeface="Arial"/>
                <a:cs typeface="Arial"/>
              </a:rPr>
              <a:t>granel.</a:t>
            </a:r>
          </a:p>
          <a:p>
            <a:pPr>
              <a:lnSpc>
                <a:spcPct val="100000"/>
              </a:lnSpc>
            </a:pPr>
            <a:endParaRPr lang="es-AR" sz="2400" dirty="0" smtClean="0">
              <a:latin typeface="+mn-lt"/>
              <a:cs typeface="Calibri"/>
            </a:endParaRPr>
          </a:p>
          <a:p>
            <a:pPr>
              <a:lnSpc>
                <a:spcPct val="100000"/>
              </a:lnSpc>
            </a:pPr>
            <a:endParaRPr lang="es-AR" sz="2400" dirty="0" smtClean="0">
              <a:latin typeface="+mn-lt"/>
              <a:cs typeface="Calibri"/>
            </a:endParaRPr>
          </a:p>
          <a:p>
            <a:pPr marL="12700" algn="just"/>
            <a:r>
              <a:rPr lang="es-AR" sz="2400" b="1" spc="-5" dirty="0" smtClean="0">
                <a:latin typeface="Arial"/>
                <a:cs typeface="Arial"/>
              </a:rPr>
              <a:t>1.4.14.2.</a:t>
            </a:r>
            <a:r>
              <a:rPr lang="es-AR" sz="2400" b="1" spc="420" dirty="0" smtClean="0">
                <a:latin typeface="Arial"/>
                <a:cs typeface="Arial"/>
              </a:rPr>
              <a:t>  </a:t>
            </a:r>
            <a:r>
              <a:rPr lang="es-AR" sz="2400" b="1" u="sng" spc="-5" dirty="0" smtClean="0">
                <a:uFill>
                  <a:solidFill>
                    <a:srgbClr val="000000"/>
                  </a:solidFill>
                </a:uFill>
                <a:latin typeface="Arial"/>
                <a:cs typeface="Arial"/>
              </a:rPr>
              <a:t>Características</a:t>
            </a:r>
            <a:endParaRPr lang="es-AR" sz="2400" dirty="0" smtClean="0">
              <a:latin typeface="Arial"/>
              <a:cs typeface="Arial"/>
            </a:endParaRPr>
          </a:p>
          <a:p>
            <a:pPr marL="12700" marR="5715" algn="just">
              <a:lnSpc>
                <a:spcPct val="143300"/>
              </a:lnSpc>
              <a:spcBef>
                <a:spcPts val="210"/>
              </a:spcBef>
            </a:pPr>
            <a:r>
              <a:rPr lang="es-AR" sz="2400" dirty="0" smtClean="0">
                <a:latin typeface="Arial"/>
                <a:cs typeface="Arial"/>
              </a:rPr>
              <a:t>El</a:t>
            </a:r>
            <a:r>
              <a:rPr lang="es-AR" sz="2400" spc="-40" dirty="0" smtClean="0">
                <a:latin typeface="Arial"/>
                <a:cs typeface="Arial"/>
              </a:rPr>
              <a:t> </a:t>
            </a:r>
            <a:r>
              <a:rPr lang="es-AR" sz="2400" spc="-5" dirty="0" smtClean="0">
                <a:latin typeface="Arial"/>
                <a:cs typeface="Arial"/>
              </a:rPr>
              <a:t>contratista</a:t>
            </a:r>
            <a:r>
              <a:rPr lang="es-AR" sz="2400" spc="-45" dirty="0" smtClean="0">
                <a:latin typeface="Arial"/>
                <a:cs typeface="Arial"/>
              </a:rPr>
              <a:t> </a:t>
            </a:r>
            <a:r>
              <a:rPr lang="es-AR" sz="2400" spc="-5" dirty="0" smtClean="0">
                <a:latin typeface="Arial"/>
                <a:cs typeface="Arial"/>
              </a:rPr>
              <a:t>deberá</a:t>
            </a:r>
            <a:r>
              <a:rPr lang="es-AR" sz="2400" spc="-40" dirty="0" smtClean="0">
                <a:latin typeface="Arial"/>
                <a:cs typeface="Arial"/>
              </a:rPr>
              <a:t> </a:t>
            </a:r>
            <a:r>
              <a:rPr lang="es-AR" sz="2400" spc="-5" dirty="0" smtClean="0">
                <a:latin typeface="Arial"/>
                <a:cs typeface="Arial"/>
              </a:rPr>
              <a:t>realizar</a:t>
            </a:r>
            <a:r>
              <a:rPr lang="es-AR" sz="2400" spc="-50" dirty="0" smtClean="0">
                <a:latin typeface="Arial"/>
                <a:cs typeface="Arial"/>
              </a:rPr>
              <a:t> </a:t>
            </a:r>
            <a:r>
              <a:rPr lang="es-AR" sz="2400" dirty="0" smtClean="0">
                <a:latin typeface="Arial"/>
                <a:cs typeface="Arial"/>
              </a:rPr>
              <a:t>con</a:t>
            </a:r>
            <a:r>
              <a:rPr lang="es-AR" sz="2400" spc="-50" dirty="0" smtClean="0">
                <a:latin typeface="Arial"/>
                <a:cs typeface="Arial"/>
              </a:rPr>
              <a:t> </a:t>
            </a:r>
            <a:r>
              <a:rPr lang="es-AR" sz="2400" dirty="0" smtClean="0">
                <a:latin typeface="Arial"/>
                <a:cs typeface="Arial"/>
              </a:rPr>
              <a:t>sus</a:t>
            </a:r>
            <a:r>
              <a:rPr lang="es-AR" sz="2400" spc="-40" dirty="0" smtClean="0">
                <a:latin typeface="Arial"/>
                <a:cs typeface="Arial"/>
              </a:rPr>
              <a:t> </a:t>
            </a:r>
            <a:r>
              <a:rPr lang="es-AR" sz="2400" spc="-5" dirty="0" smtClean="0">
                <a:latin typeface="Arial"/>
                <a:cs typeface="Arial"/>
              </a:rPr>
              <a:t>propios</a:t>
            </a:r>
            <a:r>
              <a:rPr lang="es-AR" sz="2400" spc="-35" dirty="0" smtClean="0">
                <a:latin typeface="Arial"/>
                <a:cs typeface="Arial"/>
              </a:rPr>
              <a:t> </a:t>
            </a:r>
            <a:r>
              <a:rPr lang="es-AR" sz="2400" spc="-5" dirty="0" smtClean="0">
                <a:latin typeface="Arial"/>
                <a:cs typeface="Arial"/>
              </a:rPr>
              <a:t>medios,</a:t>
            </a:r>
            <a:r>
              <a:rPr lang="es-AR" sz="2400" spc="-35" dirty="0" smtClean="0">
                <a:latin typeface="Arial"/>
                <a:cs typeface="Arial"/>
              </a:rPr>
              <a:t> </a:t>
            </a:r>
            <a:r>
              <a:rPr lang="es-AR" sz="2400" dirty="0" smtClean="0">
                <a:latin typeface="Arial"/>
                <a:cs typeface="Arial"/>
              </a:rPr>
              <a:t>a</a:t>
            </a:r>
            <a:r>
              <a:rPr lang="es-AR" sz="2400" spc="-40" dirty="0" smtClean="0">
                <a:latin typeface="Arial"/>
                <a:cs typeface="Arial"/>
              </a:rPr>
              <a:t> </a:t>
            </a:r>
            <a:r>
              <a:rPr lang="es-AR" sz="2400" spc="-10" dirty="0" smtClean="0">
                <a:latin typeface="Arial"/>
                <a:cs typeface="Arial"/>
              </a:rPr>
              <a:t>la</a:t>
            </a:r>
            <a:r>
              <a:rPr lang="es-AR" sz="2400" spc="-50" dirty="0" smtClean="0">
                <a:latin typeface="Arial"/>
                <a:cs typeface="Arial"/>
              </a:rPr>
              <a:t> </a:t>
            </a:r>
            <a:r>
              <a:rPr lang="es-AR" sz="2400" dirty="0" smtClean="0">
                <a:latin typeface="Arial"/>
                <a:cs typeface="Arial"/>
              </a:rPr>
              <a:t>recepción</a:t>
            </a:r>
            <a:r>
              <a:rPr lang="es-AR" sz="2400" spc="-35" dirty="0" smtClean="0">
                <a:latin typeface="Arial"/>
                <a:cs typeface="Arial"/>
              </a:rPr>
              <a:t> </a:t>
            </a:r>
            <a:r>
              <a:rPr lang="es-AR" sz="2400" spc="-5" dirty="0" smtClean="0">
                <a:latin typeface="Arial"/>
                <a:cs typeface="Arial"/>
              </a:rPr>
              <a:t>del </a:t>
            </a:r>
            <a:r>
              <a:rPr lang="es-AR" sz="2400" spc="-380" dirty="0" smtClean="0">
                <a:latin typeface="Arial"/>
                <a:cs typeface="Arial"/>
              </a:rPr>
              <a:t> </a:t>
            </a:r>
            <a:r>
              <a:rPr lang="es-AR" sz="2400" spc="-5" dirty="0" smtClean="0">
                <a:latin typeface="Arial"/>
                <a:cs typeface="Arial"/>
              </a:rPr>
              <a:t>aceite</a:t>
            </a:r>
            <a:r>
              <a:rPr lang="es-AR" sz="2400" spc="-25" dirty="0" smtClean="0">
                <a:latin typeface="Arial"/>
                <a:cs typeface="Arial"/>
              </a:rPr>
              <a:t> </a:t>
            </a:r>
            <a:r>
              <a:rPr lang="es-AR" sz="2400" spc="-10" dirty="0" smtClean="0">
                <a:latin typeface="Arial"/>
                <a:cs typeface="Arial"/>
              </a:rPr>
              <a:t>en</a:t>
            </a:r>
            <a:r>
              <a:rPr lang="es-AR" sz="2400" spc="-40" dirty="0" smtClean="0">
                <a:latin typeface="Arial"/>
                <a:cs typeface="Arial"/>
              </a:rPr>
              <a:t> </a:t>
            </a:r>
            <a:r>
              <a:rPr lang="es-AR" sz="2400" spc="-5" dirty="0" smtClean="0">
                <a:latin typeface="Arial"/>
                <a:cs typeface="Arial"/>
              </a:rPr>
              <a:t>sitio,</a:t>
            </a:r>
            <a:r>
              <a:rPr lang="es-AR" sz="2400" spc="-45" dirty="0" smtClean="0">
                <a:latin typeface="Arial"/>
                <a:cs typeface="Arial"/>
              </a:rPr>
              <a:t> </a:t>
            </a:r>
            <a:r>
              <a:rPr lang="es-AR" sz="2400" spc="-5" dirty="0" smtClean="0">
                <a:latin typeface="Arial"/>
                <a:cs typeface="Arial"/>
              </a:rPr>
              <a:t>como</a:t>
            </a:r>
            <a:r>
              <a:rPr lang="es-AR" sz="2400" spc="-25" dirty="0" smtClean="0">
                <a:latin typeface="Arial"/>
                <a:cs typeface="Arial"/>
              </a:rPr>
              <a:t> </a:t>
            </a:r>
            <a:r>
              <a:rPr lang="es-AR" sz="2400" spc="-5" dirty="0" smtClean="0">
                <a:latin typeface="Arial"/>
                <a:cs typeface="Arial"/>
              </a:rPr>
              <a:t>mínimo</a:t>
            </a:r>
            <a:r>
              <a:rPr lang="es-AR" sz="2400" spc="-40" dirty="0" smtClean="0">
                <a:latin typeface="Arial"/>
                <a:cs typeface="Arial"/>
              </a:rPr>
              <a:t> </a:t>
            </a:r>
            <a:r>
              <a:rPr lang="es-AR" sz="2400" spc="-5" dirty="0" smtClean="0">
                <a:latin typeface="Arial"/>
                <a:cs typeface="Arial"/>
              </a:rPr>
              <a:t>las</a:t>
            </a:r>
            <a:r>
              <a:rPr lang="es-AR" sz="2400" spc="-35" dirty="0" smtClean="0">
                <a:latin typeface="Arial"/>
                <a:cs typeface="Arial"/>
              </a:rPr>
              <a:t> </a:t>
            </a:r>
            <a:r>
              <a:rPr lang="es-AR" sz="2400" dirty="0" smtClean="0">
                <a:latin typeface="Arial"/>
                <a:cs typeface="Arial"/>
              </a:rPr>
              <a:t>siguientes</a:t>
            </a:r>
            <a:r>
              <a:rPr lang="es-AR" sz="2400" spc="-35" dirty="0" smtClean="0">
                <a:latin typeface="Arial"/>
                <a:cs typeface="Arial"/>
              </a:rPr>
              <a:t> </a:t>
            </a:r>
            <a:r>
              <a:rPr lang="es-AR" sz="2400" dirty="0" smtClean="0">
                <a:latin typeface="Arial"/>
                <a:cs typeface="Arial"/>
              </a:rPr>
              <a:t>pruebas</a:t>
            </a:r>
            <a:r>
              <a:rPr lang="es-AR" sz="2400" spc="-35" dirty="0" smtClean="0">
                <a:latin typeface="Arial"/>
                <a:cs typeface="Arial"/>
              </a:rPr>
              <a:t> </a:t>
            </a:r>
            <a:r>
              <a:rPr lang="es-AR" sz="2400" dirty="0" smtClean="0">
                <a:latin typeface="Arial"/>
                <a:cs typeface="Arial"/>
              </a:rPr>
              <a:t>del</a:t>
            </a:r>
            <a:r>
              <a:rPr lang="es-AR" sz="2400" spc="-35" dirty="0" smtClean="0">
                <a:latin typeface="Arial"/>
                <a:cs typeface="Arial"/>
              </a:rPr>
              <a:t> </a:t>
            </a:r>
            <a:r>
              <a:rPr lang="es-AR" sz="2400" spc="-5" dirty="0" smtClean="0">
                <a:latin typeface="Arial"/>
                <a:cs typeface="Arial"/>
              </a:rPr>
              <a:t>aceite,</a:t>
            </a:r>
            <a:r>
              <a:rPr lang="es-AR" sz="2400" spc="-35" dirty="0" smtClean="0">
                <a:latin typeface="Arial"/>
                <a:cs typeface="Arial"/>
              </a:rPr>
              <a:t> </a:t>
            </a:r>
            <a:r>
              <a:rPr lang="es-AR" sz="2400" spc="-5" dirty="0" smtClean="0">
                <a:latin typeface="Arial"/>
                <a:cs typeface="Arial"/>
              </a:rPr>
              <a:t>antes</a:t>
            </a:r>
            <a:r>
              <a:rPr lang="es-AR" sz="2400" spc="-35" dirty="0" smtClean="0">
                <a:latin typeface="Arial"/>
                <a:cs typeface="Arial"/>
              </a:rPr>
              <a:t> </a:t>
            </a:r>
            <a:r>
              <a:rPr lang="es-AR" sz="2400" spc="-10" dirty="0" smtClean="0">
                <a:latin typeface="Arial"/>
                <a:cs typeface="Arial"/>
              </a:rPr>
              <a:t>de </a:t>
            </a:r>
            <a:r>
              <a:rPr lang="es-AR" sz="2400" spc="-380" dirty="0" smtClean="0">
                <a:latin typeface="Arial"/>
                <a:cs typeface="Arial"/>
              </a:rPr>
              <a:t> </a:t>
            </a:r>
            <a:r>
              <a:rPr lang="es-AR" sz="2400" dirty="0" smtClean="0">
                <a:latin typeface="Arial"/>
                <a:cs typeface="Arial"/>
              </a:rPr>
              <a:t>su </a:t>
            </a:r>
            <a:r>
              <a:rPr lang="es-AR" sz="2400" spc="-5" dirty="0" smtClean="0">
                <a:latin typeface="Arial"/>
                <a:cs typeface="Arial"/>
              </a:rPr>
              <a:t>aceptación.</a:t>
            </a:r>
            <a:endParaRPr lang="es-AR" sz="2400" dirty="0" smtClean="0">
              <a:latin typeface="Arial"/>
              <a:cs typeface="Arial"/>
            </a:endParaRPr>
          </a:p>
          <a:p>
            <a:pPr marL="12700" marR="5080" indent="0" algn="just" defTabSz="914400" rtl="0" eaLnBrk="1" fontAlgn="auto" latinLnBrk="0" hangingPunct="1">
              <a:lnSpc>
                <a:spcPct val="110000"/>
              </a:lnSpc>
              <a:spcBef>
                <a:spcPts val="645"/>
              </a:spcBef>
              <a:spcAft>
                <a:spcPts val="0"/>
              </a:spcAft>
              <a:buClrTx/>
              <a:buSzTx/>
              <a:buFontTx/>
              <a:buNone/>
              <a:tabLst/>
              <a:defRPr/>
            </a:pPr>
            <a:r>
              <a:rPr lang="es-AR" sz="2400" spc="-5" dirty="0" smtClean="0">
                <a:latin typeface="Arial"/>
                <a:cs typeface="Arial"/>
              </a:rPr>
              <a:t>Igualmente</a:t>
            </a:r>
            <a:r>
              <a:rPr lang="es-AR" sz="2400" dirty="0" smtClean="0">
                <a:latin typeface="Arial"/>
                <a:cs typeface="Arial"/>
              </a:rPr>
              <a:t> se </a:t>
            </a:r>
            <a:r>
              <a:rPr lang="es-AR" sz="2400" spc="-5" dirty="0" smtClean="0">
                <a:latin typeface="Arial"/>
                <a:cs typeface="Arial"/>
              </a:rPr>
              <a:t>deberán</a:t>
            </a:r>
            <a:r>
              <a:rPr lang="es-AR" sz="2400" spc="10" dirty="0" smtClean="0">
                <a:latin typeface="Arial"/>
                <a:cs typeface="Arial"/>
              </a:rPr>
              <a:t> </a:t>
            </a:r>
            <a:r>
              <a:rPr lang="es-AR" sz="2400" spc="-5" dirty="0" smtClean="0">
                <a:latin typeface="Arial"/>
                <a:cs typeface="Arial"/>
              </a:rPr>
              <a:t>realizar</a:t>
            </a:r>
            <a:r>
              <a:rPr lang="es-AR" sz="2400" spc="15" dirty="0" smtClean="0">
                <a:latin typeface="Arial"/>
                <a:cs typeface="Arial"/>
              </a:rPr>
              <a:t> </a:t>
            </a:r>
            <a:r>
              <a:rPr lang="es-AR" sz="2400" spc="-5" dirty="0" smtClean="0">
                <a:latin typeface="Arial"/>
                <a:cs typeface="Arial"/>
              </a:rPr>
              <a:t>las</a:t>
            </a:r>
            <a:r>
              <a:rPr lang="es-AR" sz="2400" spc="10" dirty="0" smtClean="0">
                <a:latin typeface="Arial"/>
                <a:cs typeface="Arial"/>
              </a:rPr>
              <a:t> </a:t>
            </a:r>
            <a:r>
              <a:rPr lang="es-AR" sz="2400" spc="-5" dirty="0" smtClean="0">
                <a:latin typeface="Arial"/>
                <a:cs typeface="Arial"/>
              </a:rPr>
              <a:t>pruebas</a:t>
            </a:r>
            <a:r>
              <a:rPr lang="es-AR" sz="2400" spc="5" dirty="0" smtClean="0">
                <a:latin typeface="Arial"/>
                <a:cs typeface="Arial"/>
              </a:rPr>
              <a:t> </a:t>
            </a:r>
            <a:r>
              <a:rPr lang="es-AR" sz="2400" spc="-5" dirty="0" smtClean="0">
                <a:latin typeface="Arial"/>
                <a:cs typeface="Arial"/>
              </a:rPr>
              <a:t>señaladas</a:t>
            </a:r>
            <a:r>
              <a:rPr lang="es-AR" sz="2400" spc="15" dirty="0" smtClean="0">
                <a:latin typeface="Arial"/>
                <a:cs typeface="Arial"/>
              </a:rPr>
              <a:t> </a:t>
            </a:r>
            <a:r>
              <a:rPr lang="es-AR" sz="2400" spc="-5" dirty="0" smtClean="0">
                <a:latin typeface="Arial"/>
                <a:cs typeface="Arial"/>
              </a:rPr>
              <a:t>antes</a:t>
            </a:r>
            <a:r>
              <a:rPr lang="es-AR" sz="2400" spc="5" dirty="0" smtClean="0">
                <a:latin typeface="Arial"/>
                <a:cs typeface="Arial"/>
              </a:rPr>
              <a:t> </a:t>
            </a:r>
            <a:r>
              <a:rPr lang="es-AR" sz="2400" dirty="0" smtClean="0">
                <a:latin typeface="Arial"/>
                <a:cs typeface="Arial"/>
              </a:rPr>
              <a:t>de</a:t>
            </a:r>
            <a:r>
              <a:rPr lang="es-AR" sz="2400" spc="-10" dirty="0" smtClean="0">
                <a:latin typeface="Arial"/>
                <a:cs typeface="Arial"/>
              </a:rPr>
              <a:t> </a:t>
            </a:r>
            <a:r>
              <a:rPr lang="es-AR" sz="2400" dirty="0" smtClean="0">
                <a:latin typeface="Arial"/>
                <a:cs typeface="Arial"/>
              </a:rPr>
              <a:t>ser </a:t>
            </a:r>
            <a:r>
              <a:rPr lang="es-AR" sz="2400" spc="-375" dirty="0" smtClean="0">
                <a:latin typeface="Arial"/>
                <a:cs typeface="Arial"/>
              </a:rPr>
              <a:t> </a:t>
            </a:r>
            <a:r>
              <a:rPr lang="es-AR" sz="2400" dirty="0" smtClean="0">
                <a:latin typeface="Arial"/>
                <a:cs typeface="Arial"/>
              </a:rPr>
              <a:t>introducido</a:t>
            </a:r>
            <a:r>
              <a:rPr lang="es-AR" sz="2400" spc="-15" dirty="0" smtClean="0">
                <a:latin typeface="Arial"/>
                <a:cs typeface="Arial"/>
              </a:rPr>
              <a:t> </a:t>
            </a:r>
            <a:r>
              <a:rPr lang="es-AR" sz="2400" dirty="0" smtClean="0">
                <a:latin typeface="Arial"/>
                <a:cs typeface="Arial"/>
              </a:rPr>
              <a:t>el</a:t>
            </a:r>
            <a:r>
              <a:rPr lang="es-AR" sz="2400" spc="-10" dirty="0" smtClean="0">
                <a:latin typeface="Arial"/>
                <a:cs typeface="Arial"/>
              </a:rPr>
              <a:t> </a:t>
            </a:r>
            <a:r>
              <a:rPr lang="es-AR" sz="2400" spc="-5" dirty="0" smtClean="0">
                <a:latin typeface="Arial"/>
                <a:cs typeface="Arial"/>
              </a:rPr>
              <a:t>aceite</a:t>
            </a:r>
            <a:r>
              <a:rPr lang="es-AR" sz="2400" spc="5" dirty="0" smtClean="0">
                <a:latin typeface="Arial"/>
                <a:cs typeface="Arial"/>
              </a:rPr>
              <a:t> </a:t>
            </a:r>
            <a:r>
              <a:rPr lang="es-AR" sz="2400" dirty="0" smtClean="0">
                <a:latin typeface="Arial"/>
                <a:cs typeface="Arial"/>
              </a:rPr>
              <a:t>al</a:t>
            </a:r>
            <a:r>
              <a:rPr lang="es-AR" sz="2400" spc="-10" dirty="0" smtClean="0">
                <a:latin typeface="Arial"/>
                <a:cs typeface="Arial"/>
              </a:rPr>
              <a:t> </a:t>
            </a:r>
            <a:r>
              <a:rPr lang="es-AR" sz="2400" dirty="0" smtClean="0">
                <a:latin typeface="Arial"/>
                <a:cs typeface="Arial"/>
              </a:rPr>
              <a:t>tanque</a:t>
            </a:r>
            <a:r>
              <a:rPr lang="es-AR" sz="2400" spc="5" dirty="0" smtClean="0">
                <a:latin typeface="Arial"/>
                <a:cs typeface="Arial"/>
              </a:rPr>
              <a:t> </a:t>
            </a:r>
            <a:r>
              <a:rPr lang="es-AR" sz="2400" dirty="0" smtClean="0">
                <a:latin typeface="Arial"/>
                <a:cs typeface="Arial"/>
              </a:rPr>
              <a:t>del</a:t>
            </a:r>
            <a:r>
              <a:rPr lang="es-AR" sz="2400" spc="-20" dirty="0" smtClean="0">
                <a:latin typeface="Arial"/>
                <a:cs typeface="Arial"/>
              </a:rPr>
              <a:t> </a:t>
            </a:r>
            <a:r>
              <a:rPr lang="es-AR" sz="2400" spc="-5" dirty="0" smtClean="0">
                <a:latin typeface="Arial"/>
                <a:cs typeface="Arial"/>
              </a:rPr>
              <a:t>transformador.</a:t>
            </a:r>
            <a:endParaRPr lang="es-AR" sz="2400" dirty="0" smtClean="0">
              <a:latin typeface="Arial"/>
              <a:cs typeface="Arial"/>
            </a:endParaRPr>
          </a:p>
          <a:p>
            <a:pPr marL="12700" marR="5080" algn="just">
              <a:lnSpc>
                <a:spcPct val="110000"/>
              </a:lnSpc>
              <a:spcBef>
                <a:spcPts val="645"/>
              </a:spcBef>
            </a:pPr>
            <a:endParaRPr lang="es-AR" sz="2400" dirty="0" smtClean="0">
              <a:latin typeface="Arial"/>
              <a:cs typeface="Arial"/>
            </a:endParaRPr>
          </a:p>
          <a:p>
            <a:pPr marL="12700" marR="5080" algn="just">
              <a:lnSpc>
                <a:spcPct val="110000"/>
              </a:lnSpc>
              <a:spcBef>
                <a:spcPts val="645"/>
              </a:spcBef>
            </a:pPr>
            <a:endParaRPr lang="es-AR" sz="2400" dirty="0">
              <a:latin typeface="Arial"/>
              <a:cs typeface="Arial"/>
            </a:endParaRPr>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23</a:t>
            </a:fld>
            <a:endParaRPr lang="es-AR"/>
          </a:p>
        </p:txBody>
      </p:sp>
    </p:spTree>
    <p:extLst>
      <p:ext uri="{BB962C8B-B14F-4D97-AF65-F5344CB8AC3E}">
        <p14:creationId xmlns:p14="http://schemas.microsoft.com/office/powerpoint/2010/main" val="2866010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tabLst>
                <a:tab pos="690245" algn="l"/>
              </a:tabLst>
            </a:pPr>
            <a:r>
              <a:rPr lang="es-AR" b="1" u="sng" spc="-5" dirty="0" smtClean="0">
                <a:uFill>
                  <a:solidFill>
                    <a:srgbClr val="000000"/>
                  </a:solidFill>
                </a:uFill>
                <a:latin typeface="Arial"/>
                <a:cs typeface="Arial"/>
              </a:rPr>
              <a:t>PLACAS</a:t>
            </a:r>
            <a:r>
              <a:rPr lang="es-AR" b="1" u="sng" spc="-20" dirty="0" smtClean="0">
                <a:uFill>
                  <a:solidFill>
                    <a:srgbClr val="000000"/>
                  </a:solidFill>
                </a:uFill>
                <a:latin typeface="Arial"/>
                <a:cs typeface="Arial"/>
              </a:rPr>
              <a:t> </a:t>
            </a:r>
            <a:r>
              <a:rPr lang="es-AR" b="1" u="sng" spc="-5" dirty="0" smtClean="0">
                <a:uFill>
                  <a:solidFill>
                    <a:srgbClr val="000000"/>
                  </a:solidFill>
                </a:uFill>
                <a:latin typeface="Arial"/>
                <a:cs typeface="Arial"/>
              </a:rPr>
              <a:t>DE</a:t>
            </a:r>
            <a:r>
              <a:rPr lang="es-AR" b="1" u="sng" spc="-20" dirty="0" smtClean="0">
                <a:uFill>
                  <a:solidFill>
                    <a:srgbClr val="000000"/>
                  </a:solidFill>
                </a:uFill>
                <a:latin typeface="Arial"/>
                <a:cs typeface="Arial"/>
              </a:rPr>
              <a:t> </a:t>
            </a:r>
            <a:r>
              <a:rPr lang="es-AR" b="1" u="sng" spc="-5" dirty="0" smtClean="0">
                <a:uFill>
                  <a:solidFill>
                    <a:srgbClr val="000000"/>
                  </a:solidFill>
                </a:uFill>
                <a:latin typeface="Arial"/>
                <a:cs typeface="Arial"/>
              </a:rPr>
              <a:t>CARACTERISTICAS</a:t>
            </a:r>
            <a:endParaRPr lang="es-AR" dirty="0" smtClean="0">
              <a:latin typeface="Arial"/>
              <a:cs typeface="Arial"/>
            </a:endParaRPr>
          </a:p>
          <a:p>
            <a:pPr marL="12700" marR="5080" algn="just">
              <a:lnSpc>
                <a:spcPts val="1660"/>
              </a:lnSpc>
              <a:spcBef>
                <a:spcPts val="1010"/>
              </a:spcBef>
            </a:pPr>
            <a:r>
              <a:rPr lang="es-AR" spc="-5" dirty="0" smtClean="0">
                <a:latin typeface="Arial"/>
                <a:cs typeface="Arial"/>
              </a:rPr>
              <a:t>Cada </a:t>
            </a:r>
            <a:r>
              <a:rPr lang="es-AR" dirty="0" smtClean="0">
                <a:latin typeface="Arial"/>
                <a:cs typeface="Arial"/>
              </a:rPr>
              <a:t>parte </a:t>
            </a:r>
            <a:r>
              <a:rPr lang="es-AR" spc="-5" dirty="0" smtClean="0">
                <a:latin typeface="Arial"/>
                <a:cs typeface="Arial"/>
              </a:rPr>
              <a:t>principal </a:t>
            </a:r>
            <a:r>
              <a:rPr lang="es-AR" dirty="0" smtClean="0">
                <a:latin typeface="Arial"/>
                <a:cs typeface="Arial"/>
              </a:rPr>
              <a:t>y </a:t>
            </a:r>
            <a:r>
              <a:rPr lang="es-AR" spc="-5" dirty="0" smtClean="0">
                <a:latin typeface="Arial"/>
                <a:cs typeface="Arial"/>
              </a:rPr>
              <a:t>auxiliar </a:t>
            </a:r>
            <a:r>
              <a:rPr lang="es-AR" dirty="0" smtClean="0">
                <a:latin typeface="Arial"/>
                <a:cs typeface="Arial"/>
              </a:rPr>
              <a:t>del </a:t>
            </a:r>
            <a:r>
              <a:rPr lang="es-AR" spc="-5" dirty="0" smtClean="0">
                <a:latin typeface="Arial"/>
                <a:cs typeface="Arial"/>
              </a:rPr>
              <a:t>equipo </a:t>
            </a:r>
            <a:r>
              <a:rPr lang="es-AR" dirty="0" smtClean="0">
                <a:latin typeface="Arial"/>
                <a:cs typeface="Arial"/>
              </a:rPr>
              <a:t>deberá </a:t>
            </a:r>
            <a:r>
              <a:rPr lang="es-AR" spc="-5" dirty="0" smtClean="0">
                <a:latin typeface="Arial"/>
                <a:cs typeface="Arial"/>
              </a:rPr>
              <a:t>tener </a:t>
            </a:r>
            <a:r>
              <a:rPr lang="es-AR" dirty="0" smtClean="0">
                <a:latin typeface="Arial"/>
                <a:cs typeface="Arial"/>
              </a:rPr>
              <a:t>una </a:t>
            </a:r>
            <a:r>
              <a:rPr lang="es-AR" spc="-5" dirty="0" smtClean="0">
                <a:latin typeface="Arial"/>
                <a:cs typeface="Arial"/>
              </a:rPr>
              <a:t>placa </a:t>
            </a:r>
            <a:r>
              <a:rPr lang="es-AR" dirty="0" smtClean="0">
                <a:latin typeface="Arial"/>
                <a:cs typeface="Arial"/>
              </a:rPr>
              <a:t>de </a:t>
            </a:r>
            <a:r>
              <a:rPr lang="es-AR" spc="5" dirty="0" smtClean="0">
                <a:latin typeface="Arial"/>
                <a:cs typeface="Arial"/>
              </a:rPr>
              <a:t> </a:t>
            </a:r>
            <a:r>
              <a:rPr lang="es-AR" spc="-5" dirty="0" smtClean="0">
                <a:latin typeface="Arial"/>
                <a:cs typeface="Arial"/>
              </a:rPr>
              <a:t>características </a:t>
            </a:r>
            <a:r>
              <a:rPr lang="es-AR" spc="-10" dirty="0" smtClean="0">
                <a:latin typeface="Arial"/>
                <a:cs typeface="Arial"/>
              </a:rPr>
              <a:t>en </a:t>
            </a:r>
            <a:r>
              <a:rPr lang="es-AR" spc="-5" dirty="0" smtClean="0">
                <a:latin typeface="Arial"/>
                <a:cs typeface="Arial"/>
              </a:rPr>
              <a:t>forma </a:t>
            </a:r>
            <a:r>
              <a:rPr lang="es-AR" dirty="0" smtClean="0">
                <a:latin typeface="Arial"/>
                <a:cs typeface="Arial"/>
              </a:rPr>
              <a:t>legible y duradera de acuerdo a </a:t>
            </a:r>
            <a:r>
              <a:rPr lang="es-AR" spc="-10" dirty="0" smtClean="0">
                <a:latin typeface="Arial"/>
                <a:cs typeface="Arial"/>
              </a:rPr>
              <a:t>lo </a:t>
            </a:r>
            <a:r>
              <a:rPr lang="es-AR" spc="-5" dirty="0" smtClean="0">
                <a:latin typeface="Arial"/>
                <a:cs typeface="Arial"/>
              </a:rPr>
              <a:t>indicado </a:t>
            </a:r>
            <a:r>
              <a:rPr lang="es-AR" dirty="0" smtClean="0">
                <a:latin typeface="Arial"/>
                <a:cs typeface="Arial"/>
              </a:rPr>
              <a:t>en </a:t>
            </a:r>
            <a:r>
              <a:rPr lang="es-AR" spc="-375" dirty="0" smtClean="0">
                <a:latin typeface="Arial"/>
                <a:cs typeface="Arial"/>
              </a:rPr>
              <a:t> </a:t>
            </a:r>
            <a:r>
              <a:rPr lang="es-AR" dirty="0" smtClean="0">
                <a:latin typeface="Arial"/>
                <a:cs typeface="Arial"/>
              </a:rPr>
              <a:t>las</a:t>
            </a:r>
            <a:r>
              <a:rPr lang="es-AR" spc="-10" dirty="0" smtClean="0">
                <a:latin typeface="Arial"/>
                <a:cs typeface="Arial"/>
              </a:rPr>
              <a:t> </a:t>
            </a:r>
            <a:r>
              <a:rPr lang="es-AR" spc="-5" dirty="0" smtClean="0">
                <a:latin typeface="Arial"/>
                <a:cs typeface="Arial"/>
              </a:rPr>
              <a:t>Especificaciones</a:t>
            </a:r>
            <a:r>
              <a:rPr lang="es-AR" spc="5" dirty="0" smtClean="0">
                <a:latin typeface="Arial"/>
                <a:cs typeface="Arial"/>
              </a:rPr>
              <a:t> </a:t>
            </a:r>
            <a:r>
              <a:rPr lang="es-AR" spc="-5" dirty="0" smtClean="0">
                <a:latin typeface="Arial"/>
                <a:cs typeface="Arial"/>
              </a:rPr>
              <a:t>del cliente.</a:t>
            </a:r>
            <a:endParaRPr lang="es-AR" dirty="0" smtClean="0">
              <a:latin typeface="Arial"/>
              <a:cs typeface="Arial"/>
            </a:endParaRPr>
          </a:p>
          <a:p>
            <a:pPr algn="just">
              <a:spcBef>
                <a:spcPts val="20"/>
              </a:spcBef>
            </a:pPr>
            <a:endParaRPr lang="es-AR" dirty="0" smtClean="0">
              <a:latin typeface="Arial"/>
              <a:cs typeface="Arial"/>
            </a:endParaRPr>
          </a:p>
          <a:p>
            <a:pPr marL="12700" algn="just">
              <a:spcBef>
                <a:spcPts val="5"/>
              </a:spcBef>
            </a:pPr>
            <a:r>
              <a:rPr lang="es-AR" dirty="0" smtClean="0">
                <a:latin typeface="Arial"/>
                <a:cs typeface="Arial"/>
              </a:rPr>
              <a:t>Las</a:t>
            </a:r>
            <a:r>
              <a:rPr lang="es-AR" spc="-5" dirty="0" smtClean="0">
                <a:latin typeface="Arial"/>
                <a:cs typeface="Arial"/>
              </a:rPr>
              <a:t> </a:t>
            </a:r>
            <a:r>
              <a:rPr lang="es-AR" dirty="0" smtClean="0">
                <a:latin typeface="Arial"/>
                <a:cs typeface="Arial"/>
              </a:rPr>
              <a:t>placas </a:t>
            </a:r>
            <a:r>
              <a:rPr lang="es-AR" spc="-5" dirty="0" smtClean="0">
                <a:latin typeface="Arial"/>
                <a:cs typeface="Arial"/>
              </a:rPr>
              <a:t>contendrán como</a:t>
            </a:r>
            <a:r>
              <a:rPr lang="es-AR" spc="10" dirty="0" smtClean="0">
                <a:latin typeface="Arial"/>
                <a:cs typeface="Arial"/>
              </a:rPr>
              <a:t> </a:t>
            </a:r>
            <a:r>
              <a:rPr lang="es-AR" spc="-5" dirty="0" smtClean="0">
                <a:latin typeface="Arial"/>
                <a:cs typeface="Arial"/>
              </a:rPr>
              <a:t>mínimo</a:t>
            </a:r>
            <a:r>
              <a:rPr lang="es-AR" spc="10" dirty="0" smtClean="0">
                <a:latin typeface="Arial"/>
                <a:cs typeface="Arial"/>
              </a:rPr>
              <a:t> </a:t>
            </a:r>
            <a:r>
              <a:rPr lang="es-AR" spc="-10" dirty="0" smtClean="0">
                <a:latin typeface="Arial"/>
                <a:cs typeface="Arial"/>
              </a:rPr>
              <a:t>la</a:t>
            </a:r>
            <a:r>
              <a:rPr lang="es-AR" spc="10" dirty="0" smtClean="0">
                <a:latin typeface="Arial"/>
                <a:cs typeface="Arial"/>
              </a:rPr>
              <a:t> </a:t>
            </a:r>
            <a:r>
              <a:rPr lang="es-AR" spc="-5" dirty="0" smtClean="0">
                <a:latin typeface="Arial"/>
                <a:cs typeface="Arial"/>
              </a:rPr>
              <a:t>siguiente</a:t>
            </a:r>
            <a:r>
              <a:rPr lang="es-AR" spc="10" dirty="0" smtClean="0">
                <a:latin typeface="Arial"/>
                <a:cs typeface="Arial"/>
              </a:rPr>
              <a:t> </a:t>
            </a:r>
            <a:r>
              <a:rPr lang="es-AR" spc="-5" dirty="0" smtClean="0">
                <a:latin typeface="Arial"/>
                <a:cs typeface="Arial"/>
              </a:rPr>
              <a:t>información:</a:t>
            </a:r>
            <a:endParaRPr lang="es-AR" dirty="0" smtClean="0">
              <a:latin typeface="Arial"/>
              <a:cs typeface="Arial"/>
            </a:endParaRPr>
          </a:p>
          <a:p>
            <a:pPr marL="212090" algn="just">
              <a:spcBef>
                <a:spcPts val="1295"/>
              </a:spcBef>
            </a:pPr>
            <a:r>
              <a:rPr lang="es-AR" spc="-5" dirty="0" smtClean="0">
                <a:latin typeface="Arial"/>
                <a:cs typeface="Arial"/>
              </a:rPr>
              <a:t>-La</a:t>
            </a:r>
            <a:r>
              <a:rPr lang="es-AR" spc="20" dirty="0" smtClean="0">
                <a:latin typeface="Arial"/>
                <a:cs typeface="Arial"/>
              </a:rPr>
              <a:t> </a:t>
            </a:r>
            <a:r>
              <a:rPr lang="es-AR" spc="-5" dirty="0" smtClean="0">
                <a:latin typeface="Arial"/>
                <a:cs typeface="Arial"/>
              </a:rPr>
              <a:t>palabra</a:t>
            </a:r>
            <a:r>
              <a:rPr lang="es-AR" spc="5" dirty="0" smtClean="0">
                <a:latin typeface="Arial"/>
                <a:cs typeface="Arial"/>
              </a:rPr>
              <a:t> </a:t>
            </a:r>
            <a:r>
              <a:rPr lang="es-AR" spc="-5" dirty="0" smtClean="0">
                <a:latin typeface="Arial"/>
                <a:cs typeface="Arial"/>
              </a:rPr>
              <a:t>"Transformador",</a:t>
            </a:r>
            <a:r>
              <a:rPr lang="es-AR" spc="10" dirty="0" smtClean="0">
                <a:latin typeface="Arial"/>
                <a:cs typeface="Arial"/>
              </a:rPr>
              <a:t> </a:t>
            </a:r>
            <a:r>
              <a:rPr lang="es-AR" spc="-5" dirty="0" smtClean="0">
                <a:latin typeface="Arial"/>
                <a:cs typeface="Arial"/>
              </a:rPr>
              <a:t>"Autotransformador",</a:t>
            </a:r>
            <a:r>
              <a:rPr lang="es-AR" spc="5" dirty="0" smtClean="0">
                <a:latin typeface="Arial"/>
                <a:cs typeface="Arial"/>
              </a:rPr>
              <a:t> </a:t>
            </a:r>
            <a:r>
              <a:rPr lang="es-AR" spc="-5" dirty="0" smtClean="0">
                <a:latin typeface="Arial"/>
                <a:cs typeface="Arial"/>
              </a:rPr>
              <a:t>según</a:t>
            </a:r>
            <a:r>
              <a:rPr lang="es-AR" spc="20" dirty="0" smtClean="0">
                <a:latin typeface="Arial"/>
                <a:cs typeface="Arial"/>
              </a:rPr>
              <a:t> </a:t>
            </a:r>
            <a:r>
              <a:rPr lang="es-AR" spc="-5" dirty="0" smtClean="0">
                <a:latin typeface="Arial"/>
                <a:cs typeface="Arial"/>
              </a:rPr>
              <a:t>aplique.</a:t>
            </a:r>
            <a:endParaRPr lang="es-AR" dirty="0" smtClean="0">
              <a:latin typeface="Arial"/>
              <a:cs typeface="Arial"/>
            </a:endParaRPr>
          </a:p>
          <a:p>
            <a:pPr marL="240665" algn="just">
              <a:spcBef>
                <a:spcPts val="1305"/>
              </a:spcBef>
              <a:tabLst>
                <a:tab pos="469265" algn="l"/>
              </a:tabLst>
            </a:pPr>
            <a:r>
              <a:rPr lang="es-AR" dirty="0" smtClean="0">
                <a:latin typeface="Arial"/>
                <a:cs typeface="Arial"/>
              </a:rPr>
              <a:t>-	El</a:t>
            </a:r>
            <a:r>
              <a:rPr lang="es-AR" spc="-5" dirty="0" smtClean="0">
                <a:latin typeface="Arial"/>
                <a:cs typeface="Arial"/>
              </a:rPr>
              <a:t> </a:t>
            </a:r>
            <a:r>
              <a:rPr lang="es-AR" dirty="0" smtClean="0">
                <a:latin typeface="Arial"/>
                <a:cs typeface="Arial"/>
              </a:rPr>
              <a:t>número</a:t>
            </a:r>
            <a:r>
              <a:rPr lang="es-AR" spc="-15" dirty="0" smtClean="0">
                <a:latin typeface="Arial"/>
                <a:cs typeface="Arial"/>
              </a:rPr>
              <a:t> </a:t>
            </a:r>
            <a:r>
              <a:rPr lang="es-AR" dirty="0" smtClean="0">
                <a:latin typeface="Arial"/>
                <a:cs typeface="Arial"/>
              </a:rPr>
              <a:t>de</a:t>
            </a:r>
            <a:r>
              <a:rPr lang="es-AR" spc="-15" dirty="0" smtClean="0">
                <a:latin typeface="Arial"/>
                <a:cs typeface="Arial"/>
              </a:rPr>
              <a:t> </a:t>
            </a:r>
            <a:r>
              <a:rPr lang="es-AR" spc="-5" dirty="0" smtClean="0">
                <a:latin typeface="Arial"/>
                <a:cs typeface="Arial"/>
              </a:rPr>
              <a:t>serie</a:t>
            </a:r>
            <a:r>
              <a:rPr lang="es-AR" spc="-10" dirty="0" smtClean="0">
                <a:latin typeface="Arial"/>
                <a:cs typeface="Arial"/>
              </a:rPr>
              <a:t> </a:t>
            </a:r>
            <a:r>
              <a:rPr lang="es-AR" dirty="0" smtClean="0">
                <a:latin typeface="Arial"/>
                <a:cs typeface="Arial"/>
              </a:rPr>
              <a:t>del</a:t>
            </a:r>
            <a:r>
              <a:rPr lang="es-AR" spc="-5" dirty="0" smtClean="0">
                <a:latin typeface="Arial"/>
                <a:cs typeface="Arial"/>
              </a:rPr>
              <a:t> fabricante.</a:t>
            </a:r>
          </a:p>
          <a:p>
            <a:pPr marL="241300" indent="-228600" algn="just">
              <a:lnSpc>
                <a:spcPts val="1670"/>
              </a:lnSpc>
              <a:buChar char="-"/>
              <a:tabLst>
                <a:tab pos="240665" algn="l"/>
                <a:tab pos="241300" algn="l"/>
              </a:tabLst>
            </a:pPr>
            <a:r>
              <a:rPr lang="es-AR" dirty="0" smtClean="0">
                <a:latin typeface="Arial"/>
                <a:cs typeface="Arial"/>
              </a:rPr>
              <a:t>El</a:t>
            </a:r>
            <a:r>
              <a:rPr lang="es-AR" spc="5" dirty="0" smtClean="0">
                <a:latin typeface="Arial"/>
                <a:cs typeface="Arial"/>
              </a:rPr>
              <a:t> </a:t>
            </a:r>
            <a:r>
              <a:rPr lang="es-AR" spc="-5" dirty="0" smtClean="0">
                <a:latin typeface="Arial"/>
                <a:cs typeface="Arial"/>
              </a:rPr>
              <a:t>tipo</a:t>
            </a:r>
            <a:r>
              <a:rPr lang="es-AR" dirty="0" smtClean="0">
                <a:latin typeface="Arial"/>
                <a:cs typeface="Arial"/>
              </a:rPr>
              <a:t> </a:t>
            </a:r>
            <a:r>
              <a:rPr lang="es-AR" spc="-10" dirty="0" smtClean="0">
                <a:latin typeface="Arial"/>
                <a:cs typeface="Arial"/>
              </a:rPr>
              <a:t>de</a:t>
            </a:r>
            <a:r>
              <a:rPr lang="es-AR" spc="5" dirty="0" smtClean="0">
                <a:latin typeface="Arial"/>
                <a:cs typeface="Arial"/>
              </a:rPr>
              <a:t> </a:t>
            </a:r>
            <a:r>
              <a:rPr lang="es-AR" spc="-5" dirty="0" smtClean="0">
                <a:latin typeface="Arial"/>
                <a:cs typeface="Arial"/>
              </a:rPr>
              <a:t>enfriamiento</a:t>
            </a:r>
            <a:r>
              <a:rPr lang="es-AR" spc="-10" dirty="0" smtClean="0">
                <a:latin typeface="Arial"/>
                <a:cs typeface="Arial"/>
              </a:rPr>
              <a:t> </a:t>
            </a:r>
            <a:r>
              <a:rPr lang="es-AR" spc="-5" dirty="0" smtClean="0">
                <a:latin typeface="Arial"/>
                <a:cs typeface="Arial"/>
              </a:rPr>
              <a:t>(OA,</a:t>
            </a:r>
            <a:r>
              <a:rPr lang="es-AR" spc="5" dirty="0" smtClean="0">
                <a:latin typeface="Arial"/>
                <a:cs typeface="Arial"/>
              </a:rPr>
              <a:t> </a:t>
            </a:r>
            <a:r>
              <a:rPr lang="es-AR" spc="-5" dirty="0" smtClean="0">
                <a:latin typeface="Arial"/>
                <a:cs typeface="Arial"/>
              </a:rPr>
              <a:t>OA/FA,</a:t>
            </a:r>
            <a:r>
              <a:rPr lang="es-AR" spc="10" dirty="0" smtClean="0">
                <a:latin typeface="Arial"/>
                <a:cs typeface="Arial"/>
              </a:rPr>
              <a:t> </a:t>
            </a:r>
            <a:r>
              <a:rPr lang="es-AR" spc="-10" dirty="0" smtClean="0">
                <a:latin typeface="Arial"/>
                <a:cs typeface="Arial"/>
              </a:rPr>
              <a:t>OD,</a:t>
            </a:r>
            <a:r>
              <a:rPr lang="es-AR" spc="5" dirty="0" smtClean="0">
                <a:latin typeface="Arial"/>
                <a:cs typeface="Arial"/>
              </a:rPr>
              <a:t> </a:t>
            </a:r>
            <a:r>
              <a:rPr lang="es-AR" spc="-5" dirty="0" smtClean="0">
                <a:latin typeface="Arial"/>
                <a:cs typeface="Arial"/>
              </a:rPr>
              <a:t>etc.)</a:t>
            </a:r>
            <a:endParaRPr lang="es-AR" dirty="0" smtClean="0">
              <a:latin typeface="Arial"/>
              <a:cs typeface="Arial"/>
            </a:endParaRPr>
          </a:p>
          <a:p>
            <a:pPr marL="241300" indent="-228600" algn="just">
              <a:spcBef>
                <a:spcPts val="1305"/>
              </a:spcBef>
              <a:buChar char="-"/>
              <a:tabLst>
                <a:tab pos="240665" algn="l"/>
                <a:tab pos="241300" algn="l"/>
              </a:tabLst>
            </a:pPr>
            <a:r>
              <a:rPr lang="es-AR" dirty="0" smtClean="0">
                <a:latin typeface="Arial"/>
                <a:cs typeface="Arial"/>
              </a:rPr>
              <a:t>El</a:t>
            </a:r>
            <a:r>
              <a:rPr lang="es-AR" spc="-20" dirty="0" smtClean="0">
                <a:latin typeface="Arial"/>
                <a:cs typeface="Arial"/>
              </a:rPr>
              <a:t> </a:t>
            </a:r>
            <a:r>
              <a:rPr lang="es-AR" dirty="0" smtClean="0">
                <a:latin typeface="Arial"/>
                <a:cs typeface="Arial"/>
              </a:rPr>
              <a:t>número</a:t>
            </a:r>
            <a:r>
              <a:rPr lang="es-AR" spc="-30" dirty="0" smtClean="0">
                <a:latin typeface="Arial"/>
                <a:cs typeface="Arial"/>
              </a:rPr>
              <a:t> </a:t>
            </a:r>
            <a:r>
              <a:rPr lang="es-AR" dirty="0" smtClean="0">
                <a:latin typeface="Arial"/>
                <a:cs typeface="Arial"/>
              </a:rPr>
              <a:t>de</a:t>
            </a:r>
            <a:r>
              <a:rPr lang="es-AR" spc="-30" dirty="0" smtClean="0">
                <a:latin typeface="Arial"/>
                <a:cs typeface="Arial"/>
              </a:rPr>
              <a:t> </a:t>
            </a:r>
            <a:r>
              <a:rPr lang="es-AR" spc="-5" dirty="0" smtClean="0">
                <a:latin typeface="Arial"/>
                <a:cs typeface="Arial"/>
              </a:rPr>
              <a:t>fases.</a:t>
            </a:r>
            <a:endParaRPr lang="es-AR" dirty="0" smtClean="0">
              <a:latin typeface="Arial"/>
              <a:cs typeface="Arial"/>
            </a:endParaRPr>
          </a:p>
          <a:p>
            <a:pPr marL="241300" indent="-228600" algn="just">
              <a:spcBef>
                <a:spcPts val="1310"/>
              </a:spcBef>
              <a:buChar char="-"/>
              <a:tabLst>
                <a:tab pos="240665" algn="l"/>
                <a:tab pos="241300" algn="l"/>
              </a:tabLst>
            </a:pPr>
            <a:r>
              <a:rPr lang="es-AR" dirty="0" smtClean="0">
                <a:latin typeface="Arial"/>
                <a:cs typeface="Arial"/>
              </a:rPr>
              <a:t>La</a:t>
            </a:r>
            <a:r>
              <a:rPr lang="es-AR" spc="-10" dirty="0" smtClean="0">
                <a:latin typeface="Arial"/>
                <a:cs typeface="Arial"/>
              </a:rPr>
              <a:t> </a:t>
            </a:r>
            <a:r>
              <a:rPr lang="es-AR" spc="-5" dirty="0" smtClean="0">
                <a:latin typeface="Arial"/>
                <a:cs typeface="Arial"/>
              </a:rPr>
              <a:t>frecuencia</a:t>
            </a:r>
            <a:r>
              <a:rPr lang="es-AR" spc="-20" dirty="0" smtClean="0">
                <a:latin typeface="Arial"/>
                <a:cs typeface="Arial"/>
              </a:rPr>
              <a:t> </a:t>
            </a:r>
            <a:r>
              <a:rPr lang="es-AR" spc="-5" dirty="0" smtClean="0">
                <a:latin typeface="Arial"/>
                <a:cs typeface="Arial"/>
              </a:rPr>
              <a:t>nominal.</a:t>
            </a:r>
            <a:endParaRPr lang="es-AR" dirty="0" smtClean="0">
              <a:latin typeface="Arial"/>
              <a:cs typeface="Arial"/>
            </a:endParaRPr>
          </a:p>
          <a:p>
            <a:pPr marL="241300" indent="-228600" algn="just">
              <a:spcBef>
                <a:spcPts val="1305"/>
              </a:spcBef>
              <a:buChar char="-"/>
              <a:tabLst>
                <a:tab pos="240665" algn="l"/>
                <a:tab pos="241300" algn="l"/>
              </a:tabLst>
            </a:pPr>
            <a:r>
              <a:rPr lang="es-AR" dirty="0" smtClean="0">
                <a:latin typeface="Arial"/>
                <a:cs typeface="Arial"/>
              </a:rPr>
              <a:t>La </a:t>
            </a:r>
            <a:r>
              <a:rPr lang="es-AR" spc="-5" dirty="0" smtClean="0">
                <a:latin typeface="Arial"/>
                <a:cs typeface="Arial"/>
              </a:rPr>
              <a:t>capacidad</a:t>
            </a:r>
            <a:r>
              <a:rPr lang="es-AR" spc="-10" dirty="0" smtClean="0">
                <a:latin typeface="Arial"/>
                <a:cs typeface="Arial"/>
              </a:rPr>
              <a:t> </a:t>
            </a:r>
            <a:r>
              <a:rPr lang="es-AR" spc="-5" dirty="0" smtClean="0">
                <a:latin typeface="Arial"/>
                <a:cs typeface="Arial"/>
              </a:rPr>
              <a:t>nominal</a:t>
            </a:r>
            <a:r>
              <a:rPr lang="es-AR" dirty="0" smtClean="0">
                <a:latin typeface="Arial"/>
                <a:cs typeface="Arial"/>
              </a:rPr>
              <a:t> para</a:t>
            </a:r>
            <a:r>
              <a:rPr lang="es-AR" spc="-10" dirty="0" smtClean="0">
                <a:latin typeface="Arial"/>
                <a:cs typeface="Arial"/>
              </a:rPr>
              <a:t> </a:t>
            </a:r>
            <a:r>
              <a:rPr lang="es-AR" dirty="0" smtClean="0">
                <a:latin typeface="Arial"/>
                <a:cs typeface="Arial"/>
              </a:rPr>
              <a:t>cada</a:t>
            </a:r>
            <a:r>
              <a:rPr lang="es-AR" spc="-10" dirty="0" smtClean="0">
                <a:latin typeface="Arial"/>
                <a:cs typeface="Arial"/>
              </a:rPr>
              <a:t> </a:t>
            </a:r>
            <a:r>
              <a:rPr lang="es-AR" dirty="0" smtClean="0">
                <a:latin typeface="Arial"/>
                <a:cs typeface="Arial"/>
              </a:rPr>
              <a:t>arrollado, si hay</a:t>
            </a:r>
            <a:r>
              <a:rPr lang="es-AR" spc="-15" dirty="0" smtClean="0">
                <a:latin typeface="Arial"/>
                <a:cs typeface="Arial"/>
              </a:rPr>
              <a:t> </a:t>
            </a:r>
            <a:r>
              <a:rPr lang="es-AR" spc="-5" dirty="0" smtClean="0">
                <a:latin typeface="Arial"/>
                <a:cs typeface="Arial"/>
              </a:rPr>
              <a:t>más </a:t>
            </a:r>
            <a:r>
              <a:rPr lang="es-AR" dirty="0" smtClean="0">
                <a:latin typeface="Arial"/>
                <a:cs typeface="Arial"/>
              </a:rPr>
              <a:t>de</a:t>
            </a:r>
            <a:r>
              <a:rPr lang="es-AR" spc="-10" dirty="0" smtClean="0">
                <a:latin typeface="Arial"/>
                <a:cs typeface="Arial"/>
              </a:rPr>
              <a:t> </a:t>
            </a:r>
            <a:r>
              <a:rPr lang="es-AR" dirty="0" smtClean="0">
                <a:latin typeface="Arial"/>
                <a:cs typeface="Arial"/>
              </a:rPr>
              <a:t>dos.</a:t>
            </a:r>
          </a:p>
          <a:p>
            <a:pPr marL="241300" indent="-228600" algn="just">
              <a:spcBef>
                <a:spcPts val="1300"/>
              </a:spcBef>
              <a:buChar char="-"/>
              <a:tabLst>
                <a:tab pos="240665" algn="l"/>
                <a:tab pos="241300" algn="l"/>
              </a:tabLst>
            </a:pPr>
            <a:r>
              <a:rPr lang="es-AR" dirty="0" smtClean="0">
                <a:latin typeface="Arial"/>
                <a:cs typeface="Arial"/>
              </a:rPr>
              <a:t>Las</a:t>
            </a:r>
            <a:r>
              <a:rPr lang="es-AR" spc="-15" dirty="0" smtClean="0">
                <a:latin typeface="Arial"/>
                <a:cs typeface="Arial"/>
              </a:rPr>
              <a:t> </a:t>
            </a:r>
            <a:r>
              <a:rPr lang="es-AR" spc="-5" dirty="0" smtClean="0">
                <a:latin typeface="Arial"/>
                <a:cs typeface="Arial"/>
              </a:rPr>
              <a:t>tensiones</a:t>
            </a:r>
            <a:r>
              <a:rPr lang="es-AR" spc="-15" dirty="0" smtClean="0">
                <a:latin typeface="Arial"/>
                <a:cs typeface="Arial"/>
              </a:rPr>
              <a:t> </a:t>
            </a:r>
            <a:r>
              <a:rPr lang="es-AR" spc="-5" dirty="0" smtClean="0">
                <a:latin typeface="Arial"/>
                <a:cs typeface="Arial"/>
              </a:rPr>
              <a:t>nominales.</a:t>
            </a:r>
            <a:endParaRPr lang="es-AR" dirty="0" smtClean="0">
              <a:latin typeface="Arial"/>
              <a:cs typeface="Arial"/>
            </a:endParaRPr>
          </a:p>
          <a:p>
            <a:pPr algn="just">
              <a:spcBef>
                <a:spcPts val="40"/>
              </a:spcBef>
              <a:buFont typeface="Arial"/>
              <a:buChar char="-"/>
            </a:pPr>
            <a:endParaRPr lang="es-AR" dirty="0" smtClean="0">
              <a:latin typeface="Arial"/>
              <a:cs typeface="Arial"/>
            </a:endParaRPr>
          </a:p>
          <a:p>
            <a:pPr marL="241300" marR="408305" indent="-228600" algn="just">
              <a:lnSpc>
                <a:spcPts val="1610"/>
              </a:lnSpc>
              <a:buChar char="-"/>
              <a:tabLst>
                <a:tab pos="240665" algn="l"/>
                <a:tab pos="241300" algn="l"/>
              </a:tabLst>
            </a:pPr>
            <a:r>
              <a:rPr lang="es-AR" dirty="0" smtClean="0">
                <a:latin typeface="Arial"/>
                <a:cs typeface="Arial"/>
              </a:rPr>
              <a:t>Las </a:t>
            </a:r>
            <a:r>
              <a:rPr lang="es-AR" spc="-5" dirty="0" smtClean="0">
                <a:latin typeface="Arial"/>
                <a:cs typeface="Arial"/>
              </a:rPr>
              <a:t>tensiones</a:t>
            </a:r>
            <a:r>
              <a:rPr lang="es-AR" dirty="0" smtClean="0">
                <a:latin typeface="Arial"/>
                <a:cs typeface="Arial"/>
              </a:rPr>
              <a:t> </a:t>
            </a:r>
            <a:r>
              <a:rPr lang="es-AR" spc="-5" dirty="0" smtClean="0">
                <a:latin typeface="Arial"/>
                <a:cs typeface="Arial"/>
              </a:rPr>
              <a:t>nominales</a:t>
            </a:r>
            <a:r>
              <a:rPr lang="es-AR" spc="5" dirty="0" smtClean="0">
                <a:latin typeface="Arial"/>
                <a:cs typeface="Arial"/>
              </a:rPr>
              <a:t> </a:t>
            </a:r>
            <a:r>
              <a:rPr lang="es-AR" dirty="0" smtClean="0">
                <a:latin typeface="Arial"/>
                <a:cs typeface="Arial"/>
              </a:rPr>
              <a:t>en</a:t>
            </a:r>
            <a:r>
              <a:rPr lang="es-AR" spc="-5" dirty="0" smtClean="0">
                <a:latin typeface="Arial"/>
                <a:cs typeface="Arial"/>
              </a:rPr>
              <a:t> </a:t>
            </a:r>
            <a:r>
              <a:rPr lang="es-AR" dirty="0" smtClean="0">
                <a:latin typeface="Arial"/>
                <a:cs typeface="Arial"/>
              </a:rPr>
              <a:t>cada</a:t>
            </a:r>
            <a:r>
              <a:rPr lang="es-AR" spc="-5" dirty="0" smtClean="0">
                <a:latin typeface="Arial"/>
                <a:cs typeface="Arial"/>
              </a:rPr>
              <a:t> posición</a:t>
            </a:r>
            <a:r>
              <a:rPr lang="es-AR" dirty="0" smtClean="0">
                <a:latin typeface="Arial"/>
                <a:cs typeface="Arial"/>
              </a:rPr>
              <a:t> del</a:t>
            </a:r>
            <a:r>
              <a:rPr lang="es-AR" spc="-5" dirty="0" smtClean="0">
                <a:latin typeface="Arial"/>
                <a:cs typeface="Arial"/>
              </a:rPr>
              <a:t> cambiador </a:t>
            </a:r>
            <a:r>
              <a:rPr lang="es-AR" dirty="0" smtClean="0">
                <a:latin typeface="Arial"/>
                <a:cs typeface="Arial"/>
              </a:rPr>
              <a:t>de </a:t>
            </a:r>
            <a:r>
              <a:rPr lang="es-AR" spc="-375" dirty="0" smtClean="0">
                <a:latin typeface="Arial"/>
                <a:cs typeface="Arial"/>
              </a:rPr>
              <a:t> </a:t>
            </a:r>
            <a:r>
              <a:rPr lang="es-AR" spc="-5" dirty="0" smtClean="0">
                <a:latin typeface="Arial"/>
                <a:cs typeface="Arial"/>
              </a:rPr>
              <a:t>tomas.</a:t>
            </a:r>
            <a:endParaRPr lang="es-AR" dirty="0" smtClean="0">
              <a:latin typeface="Arial"/>
              <a:cs typeface="Arial"/>
            </a:endParaRPr>
          </a:p>
          <a:p>
            <a:pPr algn="just">
              <a:spcBef>
                <a:spcPts val="15"/>
              </a:spcBef>
              <a:buFont typeface="Arial"/>
              <a:buChar char="-"/>
            </a:pPr>
            <a:endParaRPr lang="es-AR" dirty="0" smtClean="0">
              <a:latin typeface="Arial"/>
              <a:cs typeface="Arial"/>
            </a:endParaRPr>
          </a:p>
          <a:p>
            <a:pPr marL="241300" indent="-228600" algn="just">
              <a:buChar char="-"/>
              <a:tabLst>
                <a:tab pos="240665" algn="l"/>
                <a:tab pos="241300" algn="l"/>
              </a:tabLst>
            </a:pPr>
            <a:r>
              <a:rPr lang="es-AR" spc="-5" dirty="0" smtClean="0">
                <a:latin typeface="Arial"/>
                <a:cs typeface="Arial"/>
              </a:rPr>
              <a:t>Elevación</a:t>
            </a:r>
            <a:r>
              <a:rPr lang="es-AR" spc="5" dirty="0" smtClean="0">
                <a:latin typeface="Arial"/>
                <a:cs typeface="Arial"/>
              </a:rPr>
              <a:t> </a:t>
            </a:r>
            <a:r>
              <a:rPr lang="es-AR" dirty="0" smtClean="0">
                <a:latin typeface="Arial"/>
                <a:cs typeface="Arial"/>
              </a:rPr>
              <a:t>de</a:t>
            </a:r>
            <a:r>
              <a:rPr lang="es-AR" spc="-5" dirty="0" smtClean="0">
                <a:latin typeface="Arial"/>
                <a:cs typeface="Arial"/>
              </a:rPr>
              <a:t> temperatura nominal.</a:t>
            </a:r>
            <a:endParaRPr lang="es-AR" dirty="0" smtClean="0">
              <a:latin typeface="Arial"/>
              <a:cs typeface="Arial"/>
            </a:endParaRPr>
          </a:p>
          <a:p>
            <a:pPr marL="241300" marR="447040" indent="-228600" algn="just">
              <a:lnSpc>
                <a:spcPct val="110000"/>
              </a:lnSpc>
              <a:spcBef>
                <a:spcPts val="890"/>
              </a:spcBef>
              <a:buChar char="-"/>
              <a:tabLst>
                <a:tab pos="240665" algn="l"/>
                <a:tab pos="241300" algn="l"/>
              </a:tabLst>
            </a:pPr>
            <a:r>
              <a:rPr lang="es-AR" dirty="0" smtClean="0">
                <a:latin typeface="Arial"/>
                <a:cs typeface="Arial"/>
              </a:rPr>
              <a:t>La polaridad </a:t>
            </a:r>
            <a:r>
              <a:rPr lang="es-AR" spc="-5" dirty="0" smtClean="0">
                <a:latin typeface="Arial"/>
                <a:cs typeface="Arial"/>
              </a:rPr>
              <a:t>para transformadores monofásicos, </a:t>
            </a:r>
            <a:r>
              <a:rPr lang="es-AR" dirty="0" smtClean="0">
                <a:latin typeface="Arial"/>
                <a:cs typeface="Arial"/>
              </a:rPr>
              <a:t>y la </a:t>
            </a:r>
            <a:r>
              <a:rPr lang="es-AR" spc="5" dirty="0" smtClean="0">
                <a:latin typeface="Arial"/>
                <a:cs typeface="Arial"/>
              </a:rPr>
              <a:t> </a:t>
            </a:r>
            <a:r>
              <a:rPr lang="es-AR" spc="-5" dirty="0" smtClean="0">
                <a:latin typeface="Arial"/>
                <a:cs typeface="Arial"/>
              </a:rPr>
              <a:t>representación</a:t>
            </a:r>
            <a:r>
              <a:rPr lang="es-AR" spc="5" dirty="0" smtClean="0">
                <a:latin typeface="Arial"/>
                <a:cs typeface="Arial"/>
              </a:rPr>
              <a:t> </a:t>
            </a:r>
            <a:r>
              <a:rPr lang="es-AR" spc="-5" dirty="0" smtClean="0">
                <a:latin typeface="Arial"/>
                <a:cs typeface="Arial"/>
              </a:rPr>
              <a:t>vectorial</a:t>
            </a:r>
            <a:r>
              <a:rPr lang="es-AR" spc="25" dirty="0" smtClean="0">
                <a:latin typeface="Arial"/>
                <a:cs typeface="Arial"/>
              </a:rPr>
              <a:t> </a:t>
            </a:r>
            <a:r>
              <a:rPr lang="es-AR" spc="-5" dirty="0" smtClean="0">
                <a:latin typeface="Arial"/>
                <a:cs typeface="Arial"/>
              </a:rPr>
              <a:t>para</a:t>
            </a:r>
            <a:r>
              <a:rPr lang="es-AR" spc="25" dirty="0" smtClean="0">
                <a:latin typeface="Arial"/>
                <a:cs typeface="Arial"/>
              </a:rPr>
              <a:t> </a:t>
            </a:r>
            <a:r>
              <a:rPr lang="es-AR" spc="-5" dirty="0" smtClean="0">
                <a:latin typeface="Arial"/>
                <a:cs typeface="Arial"/>
              </a:rPr>
              <a:t>los</a:t>
            </a:r>
            <a:r>
              <a:rPr lang="es-AR" spc="15" dirty="0" smtClean="0">
                <a:latin typeface="Arial"/>
                <a:cs typeface="Arial"/>
              </a:rPr>
              <a:t> </a:t>
            </a:r>
            <a:r>
              <a:rPr lang="es-AR" spc="-5" dirty="0" smtClean="0">
                <a:latin typeface="Arial"/>
                <a:cs typeface="Arial"/>
              </a:rPr>
              <a:t>transformadores</a:t>
            </a:r>
            <a:r>
              <a:rPr lang="es-AR" spc="15" dirty="0" smtClean="0">
                <a:latin typeface="Arial"/>
                <a:cs typeface="Arial"/>
              </a:rPr>
              <a:t> </a:t>
            </a:r>
            <a:r>
              <a:rPr lang="es-AR" spc="-5" dirty="0" smtClean="0">
                <a:latin typeface="Arial"/>
                <a:cs typeface="Arial"/>
              </a:rPr>
              <a:t>trifásicos.</a:t>
            </a:r>
            <a:endParaRPr lang="es-AR" dirty="0" smtClean="0">
              <a:latin typeface="Arial"/>
              <a:cs typeface="Arial"/>
            </a:endParaRPr>
          </a:p>
          <a:p>
            <a:pPr algn="just">
              <a:spcBef>
                <a:spcPts val="55"/>
              </a:spcBef>
              <a:buFont typeface="Arial"/>
              <a:buChar char="-"/>
            </a:pPr>
            <a:endParaRPr lang="es-AR" dirty="0" smtClean="0">
              <a:latin typeface="Arial"/>
              <a:cs typeface="Arial"/>
            </a:endParaRPr>
          </a:p>
          <a:p>
            <a:pPr marL="241300" marR="71120" indent="-228600" algn="just">
              <a:lnSpc>
                <a:spcPct val="110000"/>
              </a:lnSpc>
              <a:buChar char="-"/>
              <a:tabLst>
                <a:tab pos="240665" algn="l"/>
                <a:tab pos="241300" algn="l"/>
              </a:tabLst>
            </a:pPr>
            <a:r>
              <a:rPr lang="es-AR" dirty="0" smtClean="0">
                <a:latin typeface="Arial"/>
                <a:cs typeface="Arial"/>
              </a:rPr>
              <a:t>La </a:t>
            </a:r>
            <a:r>
              <a:rPr lang="es-AR" spc="-5" dirty="0" smtClean="0">
                <a:latin typeface="Arial"/>
                <a:cs typeface="Arial"/>
              </a:rPr>
              <a:t>impedancia </a:t>
            </a:r>
            <a:r>
              <a:rPr lang="es-AR" dirty="0" smtClean="0">
                <a:latin typeface="Arial"/>
                <a:cs typeface="Arial"/>
              </a:rPr>
              <a:t>en % </a:t>
            </a:r>
            <a:r>
              <a:rPr lang="es-AR" spc="-5" dirty="0" smtClean="0">
                <a:latin typeface="Arial"/>
                <a:cs typeface="Arial"/>
              </a:rPr>
              <a:t>referido </a:t>
            </a:r>
            <a:r>
              <a:rPr lang="es-AR" dirty="0" smtClean="0">
                <a:latin typeface="Arial"/>
                <a:cs typeface="Arial"/>
              </a:rPr>
              <a:t>a la </a:t>
            </a:r>
            <a:r>
              <a:rPr lang="es-AR" spc="-5" dirty="0" smtClean="0">
                <a:latin typeface="Arial"/>
                <a:cs typeface="Arial"/>
              </a:rPr>
              <a:t>potencia </a:t>
            </a:r>
            <a:r>
              <a:rPr lang="es-AR" dirty="0" smtClean="0">
                <a:latin typeface="Arial"/>
                <a:cs typeface="Arial"/>
              </a:rPr>
              <a:t>nominal y a la tensión </a:t>
            </a:r>
            <a:r>
              <a:rPr lang="es-AR" spc="-375" dirty="0" smtClean="0">
                <a:latin typeface="Arial"/>
                <a:cs typeface="Arial"/>
              </a:rPr>
              <a:t> </a:t>
            </a:r>
            <a:r>
              <a:rPr lang="es-AR" dirty="0" smtClean="0">
                <a:latin typeface="Arial"/>
                <a:cs typeface="Arial"/>
              </a:rPr>
              <a:t>nominal</a:t>
            </a:r>
            <a:r>
              <a:rPr lang="es-AR" spc="5" dirty="0" smtClean="0">
                <a:latin typeface="Arial"/>
                <a:cs typeface="Arial"/>
              </a:rPr>
              <a:t> </a:t>
            </a:r>
            <a:r>
              <a:rPr lang="es-AR" dirty="0" smtClean="0">
                <a:latin typeface="Arial"/>
                <a:cs typeface="Arial"/>
              </a:rPr>
              <a:t>de</a:t>
            </a:r>
            <a:r>
              <a:rPr lang="es-AR" spc="-5" dirty="0" smtClean="0">
                <a:latin typeface="Arial"/>
                <a:cs typeface="Arial"/>
              </a:rPr>
              <a:t> </a:t>
            </a:r>
            <a:r>
              <a:rPr lang="es-AR" dirty="0" smtClean="0">
                <a:latin typeface="Arial"/>
                <a:cs typeface="Arial"/>
              </a:rPr>
              <a:t>la</a:t>
            </a:r>
            <a:r>
              <a:rPr lang="es-AR" spc="-10" dirty="0" smtClean="0">
                <a:latin typeface="Arial"/>
                <a:cs typeface="Arial"/>
              </a:rPr>
              <a:t> </a:t>
            </a:r>
            <a:r>
              <a:rPr lang="es-AR" spc="-5" dirty="0" smtClean="0">
                <a:latin typeface="Arial"/>
                <a:cs typeface="Arial"/>
              </a:rPr>
              <a:t>toma</a:t>
            </a:r>
            <a:r>
              <a:rPr lang="es-AR" spc="-15" dirty="0" smtClean="0">
                <a:latin typeface="Arial"/>
                <a:cs typeface="Arial"/>
              </a:rPr>
              <a:t> </a:t>
            </a:r>
            <a:r>
              <a:rPr lang="es-AR" spc="-5" dirty="0" smtClean="0">
                <a:latin typeface="Arial"/>
                <a:cs typeface="Arial"/>
              </a:rPr>
              <a:t>correspondiente</a:t>
            </a:r>
            <a:r>
              <a:rPr lang="es-AR" spc="-10" dirty="0" smtClean="0">
                <a:latin typeface="Arial"/>
                <a:cs typeface="Arial"/>
              </a:rPr>
              <a:t> </a:t>
            </a:r>
            <a:r>
              <a:rPr lang="es-AR" spc="-5" dirty="0" smtClean="0">
                <a:latin typeface="Arial"/>
                <a:cs typeface="Arial"/>
              </a:rPr>
              <a:t>entre </a:t>
            </a:r>
            <a:r>
              <a:rPr lang="es-AR" dirty="0" smtClean="0">
                <a:latin typeface="Arial"/>
                <a:cs typeface="Arial"/>
              </a:rPr>
              <a:t>cada</a:t>
            </a:r>
            <a:r>
              <a:rPr lang="es-AR" spc="-5" dirty="0" smtClean="0">
                <a:latin typeface="Arial"/>
                <a:cs typeface="Arial"/>
              </a:rPr>
              <a:t> arrollado.</a:t>
            </a:r>
            <a:endParaRPr lang="es-AR" dirty="0" smtClean="0">
              <a:latin typeface="Arial"/>
              <a:cs typeface="Arial"/>
            </a:endParaRPr>
          </a:p>
          <a:p>
            <a:pPr marL="102870" marR="326390" indent="-102870" algn="just">
              <a:lnSpc>
                <a:spcPct val="109600"/>
              </a:lnSpc>
              <a:spcBef>
                <a:spcPts val="940"/>
              </a:spcBef>
              <a:buChar char="-"/>
              <a:tabLst>
                <a:tab pos="102870" algn="l"/>
              </a:tabLst>
            </a:pPr>
            <a:r>
              <a:rPr lang="es-AR" dirty="0" smtClean="0">
                <a:latin typeface="Arial"/>
                <a:cs typeface="Arial"/>
              </a:rPr>
              <a:t>La </a:t>
            </a:r>
            <a:r>
              <a:rPr lang="es-AR" spc="-5" dirty="0" smtClean="0">
                <a:latin typeface="Arial"/>
                <a:cs typeface="Arial"/>
              </a:rPr>
              <a:t>tensión</a:t>
            </a:r>
            <a:r>
              <a:rPr lang="es-AR" spc="10" dirty="0" smtClean="0">
                <a:latin typeface="Arial"/>
                <a:cs typeface="Arial"/>
              </a:rPr>
              <a:t> </a:t>
            </a:r>
            <a:r>
              <a:rPr lang="es-AR" dirty="0" smtClean="0">
                <a:latin typeface="Arial"/>
                <a:cs typeface="Arial"/>
              </a:rPr>
              <a:t>de</a:t>
            </a:r>
            <a:r>
              <a:rPr lang="es-AR" spc="-10" dirty="0" smtClean="0">
                <a:latin typeface="Arial"/>
                <a:cs typeface="Arial"/>
              </a:rPr>
              <a:t> </a:t>
            </a:r>
            <a:r>
              <a:rPr lang="es-AR" spc="-5" dirty="0" smtClean="0">
                <a:latin typeface="Arial"/>
                <a:cs typeface="Arial"/>
              </a:rPr>
              <a:t>aislamiento</a:t>
            </a:r>
            <a:r>
              <a:rPr lang="es-AR" spc="10" dirty="0" smtClean="0">
                <a:latin typeface="Arial"/>
                <a:cs typeface="Arial"/>
              </a:rPr>
              <a:t> </a:t>
            </a:r>
            <a:r>
              <a:rPr lang="es-AR" dirty="0" smtClean="0">
                <a:latin typeface="Arial"/>
                <a:cs typeface="Arial"/>
              </a:rPr>
              <a:t>a</a:t>
            </a:r>
            <a:r>
              <a:rPr lang="es-AR" spc="-10" dirty="0" smtClean="0">
                <a:latin typeface="Arial"/>
                <a:cs typeface="Arial"/>
              </a:rPr>
              <a:t> </a:t>
            </a:r>
            <a:r>
              <a:rPr lang="es-AR" spc="-5" dirty="0" smtClean="0">
                <a:latin typeface="Arial"/>
                <a:cs typeface="Arial"/>
              </a:rPr>
              <a:t>las</a:t>
            </a:r>
            <a:r>
              <a:rPr lang="es-AR" dirty="0" smtClean="0">
                <a:latin typeface="Arial"/>
                <a:cs typeface="Arial"/>
              </a:rPr>
              <a:t> </a:t>
            </a:r>
            <a:r>
              <a:rPr lang="es-AR" spc="-5" dirty="0" smtClean="0">
                <a:latin typeface="Arial"/>
                <a:cs typeface="Arial"/>
              </a:rPr>
              <a:t>ondas </a:t>
            </a:r>
            <a:r>
              <a:rPr lang="es-AR" dirty="0" smtClean="0">
                <a:latin typeface="Arial"/>
                <a:cs typeface="Arial"/>
              </a:rPr>
              <a:t>de</a:t>
            </a:r>
            <a:r>
              <a:rPr lang="es-AR" spc="5" dirty="0" smtClean="0">
                <a:latin typeface="Arial"/>
                <a:cs typeface="Arial"/>
              </a:rPr>
              <a:t> </a:t>
            </a:r>
            <a:r>
              <a:rPr lang="es-AR" spc="-5" dirty="0" smtClean="0">
                <a:latin typeface="Arial"/>
                <a:cs typeface="Arial"/>
              </a:rPr>
              <a:t>impulso</a:t>
            </a:r>
            <a:r>
              <a:rPr lang="es-AR" spc="5" dirty="0" smtClean="0">
                <a:latin typeface="Arial"/>
                <a:cs typeface="Arial"/>
              </a:rPr>
              <a:t> </a:t>
            </a:r>
            <a:r>
              <a:rPr lang="es-AR" spc="-5" dirty="0" smtClean="0">
                <a:latin typeface="Arial"/>
                <a:cs typeface="Arial"/>
              </a:rPr>
              <a:t>atmosférico, </a:t>
            </a:r>
            <a:r>
              <a:rPr lang="es-AR" dirty="0" smtClean="0">
                <a:latin typeface="Arial"/>
                <a:cs typeface="Arial"/>
              </a:rPr>
              <a:t> maniobra y</a:t>
            </a:r>
            <a:r>
              <a:rPr lang="es-AR" spc="-5" dirty="0" smtClean="0">
                <a:latin typeface="Arial"/>
                <a:cs typeface="Arial"/>
              </a:rPr>
              <a:t> frecuencia industrial</a:t>
            </a:r>
            <a:r>
              <a:rPr lang="es-AR" spc="5" dirty="0" smtClean="0">
                <a:latin typeface="Arial"/>
                <a:cs typeface="Arial"/>
              </a:rPr>
              <a:t> </a:t>
            </a:r>
            <a:r>
              <a:rPr lang="es-AR" spc="-5" dirty="0" smtClean="0">
                <a:latin typeface="Arial"/>
                <a:cs typeface="Arial"/>
              </a:rPr>
              <a:t>para cada</a:t>
            </a:r>
            <a:r>
              <a:rPr lang="es-AR" spc="5" dirty="0" smtClean="0">
                <a:latin typeface="Arial"/>
                <a:cs typeface="Arial"/>
              </a:rPr>
              <a:t> </a:t>
            </a:r>
            <a:r>
              <a:rPr lang="es-AR" dirty="0" smtClean="0">
                <a:latin typeface="Arial"/>
                <a:cs typeface="Arial"/>
              </a:rPr>
              <a:t>arrollado,</a:t>
            </a:r>
            <a:r>
              <a:rPr lang="es-AR" spc="5" dirty="0" smtClean="0">
                <a:latin typeface="Arial"/>
                <a:cs typeface="Arial"/>
              </a:rPr>
              <a:t> </a:t>
            </a:r>
            <a:r>
              <a:rPr lang="es-AR" spc="-5" dirty="0" smtClean="0">
                <a:latin typeface="Arial"/>
                <a:cs typeface="Arial"/>
              </a:rPr>
              <a:t>neutro</a:t>
            </a:r>
            <a:r>
              <a:rPr lang="es-AR" spc="10" dirty="0" smtClean="0">
                <a:latin typeface="Arial"/>
                <a:cs typeface="Arial"/>
              </a:rPr>
              <a:t> </a:t>
            </a:r>
            <a:r>
              <a:rPr lang="es-AR" dirty="0" smtClean="0">
                <a:latin typeface="Arial"/>
                <a:cs typeface="Arial"/>
              </a:rPr>
              <a:t>y </a:t>
            </a:r>
            <a:r>
              <a:rPr lang="es-AR" spc="-375" dirty="0" smtClean="0">
                <a:latin typeface="Arial"/>
                <a:cs typeface="Arial"/>
              </a:rPr>
              <a:t> </a:t>
            </a:r>
            <a:r>
              <a:rPr lang="es-AR" dirty="0" smtClean="0">
                <a:latin typeface="Arial"/>
                <a:cs typeface="Arial"/>
              </a:rPr>
              <a:t>aisladores</a:t>
            </a:r>
            <a:r>
              <a:rPr lang="es-AR" spc="-10" dirty="0" smtClean="0">
                <a:latin typeface="Arial"/>
                <a:cs typeface="Arial"/>
              </a:rPr>
              <a:t> </a:t>
            </a:r>
            <a:r>
              <a:rPr lang="es-AR" spc="-5" dirty="0" err="1" smtClean="0">
                <a:latin typeface="Arial"/>
                <a:cs typeface="Arial"/>
              </a:rPr>
              <a:t>pasatapas</a:t>
            </a:r>
            <a:r>
              <a:rPr lang="es-AR" spc="-5" dirty="0" smtClean="0">
                <a:latin typeface="Arial"/>
                <a:cs typeface="Arial"/>
              </a:rPr>
              <a:t>.</a:t>
            </a:r>
            <a:endParaRPr lang="es-AR" dirty="0" smtClean="0">
              <a:latin typeface="Arial"/>
              <a:cs typeface="Arial"/>
            </a:endParaRPr>
          </a:p>
          <a:p>
            <a:pPr marL="241300" indent="-228600" algn="just">
              <a:spcBef>
                <a:spcPts val="1105"/>
              </a:spcBef>
              <a:buChar char="-"/>
              <a:tabLst>
                <a:tab pos="240665" algn="l"/>
                <a:tab pos="241300" algn="l"/>
              </a:tabLst>
            </a:pPr>
            <a:r>
              <a:rPr lang="es-AR" dirty="0" smtClean="0">
                <a:latin typeface="Arial"/>
                <a:cs typeface="Arial"/>
              </a:rPr>
              <a:t>Las</a:t>
            </a:r>
            <a:r>
              <a:rPr lang="es-AR" spc="-5" dirty="0" smtClean="0">
                <a:latin typeface="Arial"/>
                <a:cs typeface="Arial"/>
              </a:rPr>
              <a:t> corrientes</a:t>
            </a:r>
            <a:r>
              <a:rPr lang="es-AR" dirty="0" smtClean="0">
                <a:latin typeface="Arial"/>
                <a:cs typeface="Arial"/>
              </a:rPr>
              <a:t> </a:t>
            </a:r>
            <a:r>
              <a:rPr lang="es-AR" spc="-5" dirty="0" smtClean="0">
                <a:latin typeface="Arial"/>
                <a:cs typeface="Arial"/>
              </a:rPr>
              <a:t>nominales</a:t>
            </a:r>
            <a:r>
              <a:rPr lang="es-AR" dirty="0" smtClean="0">
                <a:latin typeface="Arial"/>
                <a:cs typeface="Arial"/>
              </a:rPr>
              <a:t> para</a:t>
            </a:r>
            <a:r>
              <a:rPr lang="es-AR" spc="-5" dirty="0" smtClean="0">
                <a:latin typeface="Arial"/>
                <a:cs typeface="Arial"/>
              </a:rPr>
              <a:t> cada</a:t>
            </a:r>
            <a:r>
              <a:rPr lang="es-AR" spc="5" dirty="0" smtClean="0">
                <a:latin typeface="Arial"/>
                <a:cs typeface="Arial"/>
              </a:rPr>
              <a:t> </a:t>
            </a:r>
            <a:r>
              <a:rPr lang="es-AR" spc="-10" dirty="0" smtClean="0">
                <a:latin typeface="Arial"/>
                <a:cs typeface="Arial"/>
              </a:rPr>
              <a:t>una</a:t>
            </a:r>
            <a:r>
              <a:rPr lang="es-AR" spc="10" dirty="0" smtClean="0">
                <a:latin typeface="Arial"/>
                <a:cs typeface="Arial"/>
              </a:rPr>
              <a:t> </a:t>
            </a:r>
            <a:r>
              <a:rPr lang="es-AR" dirty="0" smtClean="0">
                <a:latin typeface="Arial"/>
                <a:cs typeface="Arial"/>
              </a:rPr>
              <a:t>de</a:t>
            </a:r>
            <a:r>
              <a:rPr lang="es-AR" spc="-5" dirty="0" smtClean="0">
                <a:latin typeface="Arial"/>
                <a:cs typeface="Arial"/>
              </a:rPr>
              <a:t> </a:t>
            </a:r>
            <a:r>
              <a:rPr lang="es-AR" dirty="0" smtClean="0">
                <a:latin typeface="Arial"/>
                <a:cs typeface="Arial"/>
              </a:rPr>
              <a:t>las</a:t>
            </a:r>
            <a:r>
              <a:rPr lang="es-AR" spc="-5" dirty="0" smtClean="0">
                <a:latin typeface="Arial"/>
                <a:cs typeface="Arial"/>
              </a:rPr>
              <a:t> tomas.</a:t>
            </a:r>
            <a:endParaRPr lang="es-AR" dirty="0" smtClean="0">
              <a:latin typeface="Arial"/>
              <a:cs typeface="Arial"/>
            </a:endParaRPr>
          </a:p>
          <a:p>
            <a:pPr marL="241300" indent="-228600" algn="just">
              <a:spcBef>
                <a:spcPts val="1310"/>
              </a:spcBef>
              <a:buChar char="-"/>
              <a:tabLst>
                <a:tab pos="240665" algn="l"/>
                <a:tab pos="241300" algn="l"/>
              </a:tabLst>
            </a:pPr>
            <a:r>
              <a:rPr lang="es-AR" dirty="0" smtClean="0">
                <a:latin typeface="Arial"/>
                <a:cs typeface="Arial"/>
              </a:rPr>
              <a:t>El</a:t>
            </a:r>
            <a:r>
              <a:rPr lang="es-AR" spc="-10" dirty="0" smtClean="0">
                <a:latin typeface="Arial"/>
                <a:cs typeface="Arial"/>
              </a:rPr>
              <a:t> </a:t>
            </a:r>
            <a:r>
              <a:rPr lang="es-AR" spc="-5" dirty="0" smtClean="0">
                <a:latin typeface="Arial"/>
                <a:cs typeface="Arial"/>
              </a:rPr>
              <a:t>nivel </a:t>
            </a:r>
            <a:r>
              <a:rPr lang="es-AR" dirty="0" smtClean="0">
                <a:latin typeface="Arial"/>
                <a:cs typeface="Arial"/>
              </a:rPr>
              <a:t>de</a:t>
            </a:r>
            <a:r>
              <a:rPr lang="es-AR" spc="-10" dirty="0" smtClean="0">
                <a:latin typeface="Arial"/>
                <a:cs typeface="Arial"/>
              </a:rPr>
              <a:t> </a:t>
            </a:r>
            <a:r>
              <a:rPr lang="es-AR" spc="-5" dirty="0" smtClean="0">
                <a:latin typeface="Arial"/>
                <a:cs typeface="Arial"/>
              </a:rPr>
              <a:t>ruido</a:t>
            </a:r>
            <a:r>
              <a:rPr lang="es-AR" spc="-10" dirty="0" smtClean="0">
                <a:latin typeface="Arial"/>
                <a:cs typeface="Arial"/>
              </a:rPr>
              <a:t> </a:t>
            </a:r>
            <a:r>
              <a:rPr lang="es-AR" spc="-5" dirty="0" smtClean="0">
                <a:latin typeface="Arial"/>
                <a:cs typeface="Arial"/>
              </a:rPr>
              <a:t>máximo.</a:t>
            </a:r>
            <a:endParaRPr lang="es-AR" dirty="0" smtClean="0">
              <a:latin typeface="Arial"/>
              <a:cs typeface="Arial"/>
            </a:endParaRPr>
          </a:p>
          <a:p>
            <a:pPr marL="241300" marR="221615" indent="-228600" algn="just">
              <a:lnSpc>
                <a:spcPct val="110000"/>
              </a:lnSpc>
              <a:spcBef>
                <a:spcPts val="1115"/>
              </a:spcBef>
              <a:buChar char="-"/>
              <a:tabLst>
                <a:tab pos="240665" algn="l"/>
                <a:tab pos="241300" algn="l"/>
              </a:tabLst>
            </a:pPr>
            <a:r>
              <a:rPr lang="es-AR" dirty="0" smtClean="0">
                <a:latin typeface="Arial"/>
                <a:cs typeface="Arial"/>
              </a:rPr>
              <a:t>La </a:t>
            </a:r>
            <a:r>
              <a:rPr lang="es-AR" spc="-5" dirty="0" smtClean="0">
                <a:latin typeface="Arial"/>
                <a:cs typeface="Arial"/>
              </a:rPr>
              <a:t>precisión, relación</a:t>
            </a:r>
            <a:r>
              <a:rPr lang="es-AR" spc="5" dirty="0" smtClean="0">
                <a:latin typeface="Arial"/>
                <a:cs typeface="Arial"/>
              </a:rPr>
              <a:t> </a:t>
            </a:r>
            <a:r>
              <a:rPr lang="es-AR" dirty="0" smtClean="0">
                <a:latin typeface="Arial"/>
                <a:cs typeface="Arial"/>
              </a:rPr>
              <a:t>de</a:t>
            </a:r>
            <a:r>
              <a:rPr lang="es-AR" spc="-10" dirty="0" smtClean="0">
                <a:latin typeface="Arial"/>
                <a:cs typeface="Arial"/>
              </a:rPr>
              <a:t> </a:t>
            </a:r>
            <a:r>
              <a:rPr lang="es-AR" spc="-5" dirty="0" smtClean="0">
                <a:latin typeface="Arial"/>
                <a:cs typeface="Arial"/>
              </a:rPr>
              <a:t>transformación</a:t>
            </a:r>
            <a:r>
              <a:rPr lang="es-AR" dirty="0" smtClean="0">
                <a:latin typeface="Arial"/>
                <a:cs typeface="Arial"/>
              </a:rPr>
              <a:t> y</a:t>
            </a:r>
            <a:r>
              <a:rPr lang="es-AR" spc="-10" dirty="0" smtClean="0">
                <a:latin typeface="Arial"/>
                <a:cs typeface="Arial"/>
              </a:rPr>
              <a:t> </a:t>
            </a:r>
            <a:r>
              <a:rPr lang="es-AR" dirty="0" smtClean="0">
                <a:latin typeface="Arial"/>
                <a:cs typeface="Arial"/>
              </a:rPr>
              <a:t>la</a:t>
            </a:r>
            <a:r>
              <a:rPr lang="es-AR" spc="5" dirty="0" smtClean="0">
                <a:latin typeface="Arial"/>
                <a:cs typeface="Arial"/>
              </a:rPr>
              <a:t> </a:t>
            </a:r>
            <a:r>
              <a:rPr lang="es-AR" dirty="0" smtClean="0">
                <a:latin typeface="Arial"/>
                <a:cs typeface="Arial"/>
              </a:rPr>
              <a:t>polaridad</a:t>
            </a:r>
            <a:r>
              <a:rPr lang="es-AR" spc="5" dirty="0" smtClean="0">
                <a:latin typeface="Arial"/>
                <a:cs typeface="Arial"/>
              </a:rPr>
              <a:t> </a:t>
            </a:r>
            <a:r>
              <a:rPr lang="es-AR" spc="-5" dirty="0" smtClean="0">
                <a:latin typeface="Arial"/>
                <a:cs typeface="Arial"/>
              </a:rPr>
              <a:t>de</a:t>
            </a:r>
            <a:r>
              <a:rPr lang="es-AR" spc="-10" dirty="0" smtClean="0">
                <a:latin typeface="Arial"/>
                <a:cs typeface="Arial"/>
              </a:rPr>
              <a:t> </a:t>
            </a:r>
            <a:r>
              <a:rPr lang="es-AR" spc="-5" dirty="0" smtClean="0">
                <a:latin typeface="Arial"/>
                <a:cs typeface="Arial"/>
              </a:rPr>
              <a:t>cada </a:t>
            </a:r>
            <a:r>
              <a:rPr lang="es-AR" spc="-375" dirty="0" smtClean="0">
                <a:latin typeface="Arial"/>
                <a:cs typeface="Arial"/>
              </a:rPr>
              <a:t> </a:t>
            </a:r>
            <a:r>
              <a:rPr lang="es-AR" spc="-5" dirty="0" smtClean="0">
                <a:latin typeface="Arial"/>
                <a:cs typeface="Arial"/>
              </a:rPr>
              <a:t>transformador</a:t>
            </a:r>
            <a:r>
              <a:rPr lang="es-AR" spc="5" dirty="0" smtClean="0">
                <a:latin typeface="Arial"/>
                <a:cs typeface="Arial"/>
              </a:rPr>
              <a:t> </a:t>
            </a:r>
            <a:r>
              <a:rPr lang="es-AR" spc="-10" dirty="0" smtClean="0">
                <a:latin typeface="Arial"/>
                <a:cs typeface="Arial"/>
              </a:rPr>
              <a:t>de </a:t>
            </a:r>
            <a:r>
              <a:rPr lang="es-AR" spc="-5" dirty="0" smtClean="0">
                <a:latin typeface="Arial"/>
                <a:cs typeface="Arial"/>
              </a:rPr>
              <a:t>corriente.</a:t>
            </a:r>
            <a:endParaRPr lang="es-AR" dirty="0" smtClean="0">
              <a:latin typeface="Arial"/>
              <a:cs typeface="Arial"/>
            </a:endParaRPr>
          </a:p>
          <a:p>
            <a:pPr marL="241300" marR="910590" indent="-228600" algn="just">
              <a:lnSpc>
                <a:spcPct val="109300"/>
              </a:lnSpc>
              <a:spcBef>
                <a:spcPts val="950"/>
              </a:spcBef>
              <a:buChar char="-"/>
              <a:tabLst>
                <a:tab pos="240665" algn="l"/>
                <a:tab pos="241300" algn="l"/>
              </a:tabLst>
            </a:pPr>
            <a:r>
              <a:rPr lang="es-AR" dirty="0" smtClean="0">
                <a:latin typeface="Arial"/>
                <a:cs typeface="Arial"/>
              </a:rPr>
              <a:t>La </a:t>
            </a:r>
            <a:r>
              <a:rPr lang="es-AR" spc="-5" dirty="0" smtClean="0">
                <a:latin typeface="Arial"/>
                <a:cs typeface="Arial"/>
              </a:rPr>
              <a:t>identificación </a:t>
            </a:r>
            <a:r>
              <a:rPr lang="es-AR" dirty="0" smtClean="0">
                <a:latin typeface="Arial"/>
                <a:cs typeface="Arial"/>
              </a:rPr>
              <a:t>y </a:t>
            </a:r>
            <a:r>
              <a:rPr lang="es-AR" spc="-5" dirty="0" smtClean="0">
                <a:latin typeface="Arial"/>
                <a:cs typeface="Arial"/>
              </a:rPr>
              <a:t>volumen </a:t>
            </a:r>
            <a:r>
              <a:rPr lang="es-AR" dirty="0" smtClean="0">
                <a:latin typeface="Arial"/>
                <a:cs typeface="Arial"/>
              </a:rPr>
              <a:t>del líquido aislante para el </a:t>
            </a:r>
            <a:r>
              <a:rPr lang="es-AR" spc="-375" dirty="0" smtClean="0">
                <a:latin typeface="Arial"/>
                <a:cs typeface="Arial"/>
              </a:rPr>
              <a:t> </a:t>
            </a:r>
            <a:r>
              <a:rPr lang="es-AR" spc="-5" dirty="0" smtClean="0">
                <a:latin typeface="Arial"/>
                <a:cs typeface="Arial"/>
              </a:rPr>
              <a:t>conservador</a:t>
            </a:r>
            <a:r>
              <a:rPr lang="es-AR" dirty="0" smtClean="0">
                <a:latin typeface="Arial"/>
                <a:cs typeface="Arial"/>
              </a:rPr>
              <a:t> y</a:t>
            </a:r>
            <a:r>
              <a:rPr lang="es-AR" spc="-20" dirty="0" smtClean="0">
                <a:latin typeface="Arial"/>
                <a:cs typeface="Arial"/>
              </a:rPr>
              <a:t> </a:t>
            </a:r>
            <a:r>
              <a:rPr lang="es-AR" dirty="0" smtClean="0">
                <a:latin typeface="Arial"/>
                <a:cs typeface="Arial"/>
              </a:rPr>
              <a:t>para el</a:t>
            </a:r>
            <a:r>
              <a:rPr lang="es-AR" spc="-10" dirty="0" smtClean="0">
                <a:latin typeface="Arial"/>
                <a:cs typeface="Arial"/>
              </a:rPr>
              <a:t> </a:t>
            </a:r>
            <a:r>
              <a:rPr lang="es-AR" dirty="0" smtClean="0">
                <a:latin typeface="Arial"/>
                <a:cs typeface="Arial"/>
              </a:rPr>
              <a:t>tanque</a:t>
            </a:r>
            <a:r>
              <a:rPr lang="es-AR" spc="-10" dirty="0" smtClean="0">
                <a:latin typeface="Arial"/>
                <a:cs typeface="Arial"/>
              </a:rPr>
              <a:t> </a:t>
            </a:r>
            <a:r>
              <a:rPr lang="es-AR" spc="-5" dirty="0" smtClean="0">
                <a:latin typeface="Arial"/>
                <a:cs typeface="Arial"/>
              </a:rPr>
              <a:t>principal.</a:t>
            </a:r>
            <a:endParaRPr lang="es-AR" dirty="0" smtClean="0">
              <a:latin typeface="Arial"/>
              <a:cs typeface="Arial"/>
            </a:endParaRPr>
          </a:p>
          <a:p>
            <a:pPr marL="240665">
              <a:spcBef>
                <a:spcPts val="1305"/>
              </a:spcBef>
              <a:tabLst>
                <a:tab pos="469265" algn="l"/>
              </a:tabLst>
            </a:pPr>
            <a:endParaRPr lang="es-AR" sz="105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24</a:t>
            </a:fld>
            <a:endParaRPr lang="es-AR"/>
          </a:p>
        </p:txBody>
      </p:sp>
    </p:spTree>
    <p:extLst>
      <p:ext uri="{BB962C8B-B14F-4D97-AF65-F5344CB8AC3E}">
        <p14:creationId xmlns:p14="http://schemas.microsoft.com/office/powerpoint/2010/main" val="1904501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marR="5080" algn="just">
              <a:lnSpc>
                <a:spcPct val="101400"/>
              </a:lnSpc>
              <a:spcBef>
                <a:spcPts val="900"/>
              </a:spcBef>
            </a:pPr>
            <a:r>
              <a:rPr lang="es-AR" sz="1200" b="1" spc="-5" dirty="0" smtClean="0">
                <a:latin typeface="Arial"/>
                <a:cs typeface="Arial"/>
              </a:rPr>
              <a:t>Antes</a:t>
            </a:r>
            <a:r>
              <a:rPr lang="es-AR" sz="1200" b="1" dirty="0" smtClean="0">
                <a:latin typeface="Arial"/>
                <a:cs typeface="Arial"/>
              </a:rPr>
              <a:t> y</a:t>
            </a:r>
            <a:r>
              <a:rPr lang="es-AR" sz="1200" b="1" spc="5" dirty="0" smtClean="0">
                <a:latin typeface="Arial"/>
                <a:cs typeface="Arial"/>
              </a:rPr>
              <a:t> </a:t>
            </a:r>
            <a:r>
              <a:rPr lang="es-AR" sz="1200" b="1" dirty="0" smtClean="0">
                <a:latin typeface="Arial"/>
                <a:cs typeface="Arial"/>
              </a:rPr>
              <a:t>después</a:t>
            </a:r>
            <a:r>
              <a:rPr lang="es-AR" sz="1200" b="1" spc="5" dirty="0" smtClean="0">
                <a:latin typeface="Arial"/>
                <a:cs typeface="Arial"/>
              </a:rPr>
              <a:t> </a:t>
            </a:r>
            <a:r>
              <a:rPr lang="es-AR" sz="1200" b="1" dirty="0" smtClean="0">
                <a:latin typeface="Arial"/>
                <a:cs typeface="Arial"/>
              </a:rPr>
              <a:t>de</a:t>
            </a:r>
            <a:r>
              <a:rPr lang="es-AR" sz="1200" b="1" spc="5" dirty="0" smtClean="0">
                <a:latin typeface="Arial"/>
                <a:cs typeface="Arial"/>
              </a:rPr>
              <a:t> </a:t>
            </a:r>
            <a:r>
              <a:rPr lang="es-AR" sz="1200" b="1" dirty="0" smtClean="0">
                <a:latin typeface="Arial"/>
                <a:cs typeface="Arial"/>
              </a:rPr>
              <a:t>las</a:t>
            </a:r>
            <a:r>
              <a:rPr lang="es-AR" sz="1200" b="1" spc="5" dirty="0" smtClean="0">
                <a:latin typeface="Arial"/>
                <a:cs typeface="Arial"/>
              </a:rPr>
              <a:t> </a:t>
            </a:r>
            <a:r>
              <a:rPr lang="es-AR" sz="1200" b="1" spc="-5" dirty="0" smtClean="0">
                <a:latin typeface="Arial"/>
                <a:cs typeface="Arial"/>
              </a:rPr>
              <a:t>pruebas</a:t>
            </a:r>
            <a:r>
              <a:rPr lang="es-AR" sz="1200" b="1" dirty="0" smtClean="0">
                <a:latin typeface="Arial"/>
                <a:cs typeface="Arial"/>
              </a:rPr>
              <a:t> </a:t>
            </a:r>
            <a:r>
              <a:rPr lang="es-AR" sz="1200" b="1" spc="-5" dirty="0" smtClean="0">
                <a:latin typeface="Arial"/>
                <a:cs typeface="Arial"/>
              </a:rPr>
              <a:t>dieléctricas</a:t>
            </a:r>
            <a:r>
              <a:rPr lang="es-AR" sz="1200" b="1" dirty="0" smtClean="0">
                <a:latin typeface="Arial"/>
                <a:cs typeface="Arial"/>
              </a:rPr>
              <a:t> </a:t>
            </a:r>
            <a:r>
              <a:rPr lang="es-AR" sz="1200" b="1" spc="-5" dirty="0" smtClean="0">
                <a:latin typeface="Arial"/>
                <a:cs typeface="Arial"/>
              </a:rPr>
              <a:t>deberá</a:t>
            </a:r>
            <a:r>
              <a:rPr lang="es-AR" sz="1200" b="1" dirty="0" smtClean="0">
                <a:latin typeface="Arial"/>
                <a:cs typeface="Arial"/>
              </a:rPr>
              <a:t> realizarse</a:t>
            </a:r>
            <a:r>
              <a:rPr lang="es-AR" sz="1200" b="1" spc="5" dirty="0" smtClean="0">
                <a:latin typeface="Arial"/>
                <a:cs typeface="Arial"/>
              </a:rPr>
              <a:t> </a:t>
            </a:r>
            <a:r>
              <a:rPr lang="es-AR" sz="1200" b="1" spc="-10" dirty="0" smtClean="0">
                <a:latin typeface="Arial"/>
                <a:cs typeface="Arial"/>
              </a:rPr>
              <a:t>un </a:t>
            </a:r>
            <a:r>
              <a:rPr lang="es-AR" sz="1200" b="1" spc="-375" dirty="0" smtClean="0">
                <a:latin typeface="Arial"/>
                <a:cs typeface="Arial"/>
              </a:rPr>
              <a:t> </a:t>
            </a:r>
            <a:r>
              <a:rPr lang="es-AR" sz="1200" b="1" spc="-5" dirty="0" smtClean="0">
                <a:latin typeface="Arial"/>
                <a:cs typeface="Arial"/>
              </a:rPr>
              <a:t>análisis </a:t>
            </a:r>
            <a:r>
              <a:rPr lang="es-AR" sz="1200" b="1" dirty="0" smtClean="0">
                <a:latin typeface="Arial"/>
                <a:cs typeface="Arial"/>
              </a:rPr>
              <a:t>de </a:t>
            </a:r>
            <a:r>
              <a:rPr lang="es-AR" sz="1200" b="1" spc="-5" dirty="0" smtClean="0">
                <a:latin typeface="Arial"/>
                <a:cs typeface="Arial"/>
              </a:rPr>
              <a:t>gases disueltos </a:t>
            </a:r>
            <a:r>
              <a:rPr lang="es-AR" sz="1200" b="1" dirty="0" smtClean="0">
                <a:latin typeface="Arial"/>
                <a:cs typeface="Arial"/>
              </a:rPr>
              <a:t>en el </a:t>
            </a:r>
            <a:r>
              <a:rPr lang="es-AR" sz="1200" b="1" spc="-5" dirty="0" smtClean="0">
                <a:latin typeface="Arial"/>
                <a:cs typeface="Arial"/>
              </a:rPr>
              <a:t>aceite. </a:t>
            </a:r>
            <a:r>
              <a:rPr lang="es-AR" sz="1200" b="1" dirty="0" smtClean="0">
                <a:latin typeface="Arial"/>
                <a:cs typeface="Arial"/>
              </a:rPr>
              <a:t>Se </a:t>
            </a:r>
            <a:r>
              <a:rPr lang="es-AR" sz="1200" b="1" spc="-5" dirty="0" smtClean="0">
                <a:latin typeface="Arial"/>
                <a:cs typeface="Arial"/>
              </a:rPr>
              <a:t>tomarán muestras </a:t>
            </a:r>
            <a:r>
              <a:rPr lang="es-AR" sz="1200" b="1" dirty="0" smtClean="0">
                <a:latin typeface="Arial"/>
                <a:cs typeface="Arial"/>
              </a:rPr>
              <a:t>en </a:t>
            </a:r>
            <a:r>
              <a:rPr lang="es-AR" sz="1200" b="1" spc="-10" dirty="0" smtClean="0">
                <a:latin typeface="Arial"/>
                <a:cs typeface="Arial"/>
              </a:rPr>
              <a:t>tres </a:t>
            </a:r>
            <a:r>
              <a:rPr lang="es-AR" sz="1200" b="1" spc="-5" dirty="0" smtClean="0">
                <a:latin typeface="Arial"/>
                <a:cs typeface="Arial"/>
              </a:rPr>
              <a:t> </a:t>
            </a:r>
            <a:r>
              <a:rPr lang="es-AR" sz="1200" b="1" dirty="0" smtClean="0">
                <a:latin typeface="Arial"/>
                <a:cs typeface="Arial"/>
              </a:rPr>
              <a:t>oportunidades:</a:t>
            </a:r>
            <a:r>
              <a:rPr lang="es-AR" sz="1200" b="1" spc="-70" dirty="0" smtClean="0">
                <a:latin typeface="Arial"/>
                <a:cs typeface="Arial"/>
              </a:rPr>
              <a:t> </a:t>
            </a:r>
            <a:r>
              <a:rPr lang="es-AR" sz="1200" b="1" spc="-5" dirty="0" smtClean="0">
                <a:latin typeface="Arial"/>
                <a:cs typeface="Arial"/>
              </a:rPr>
              <a:t>antes</a:t>
            </a:r>
            <a:r>
              <a:rPr lang="es-AR" sz="1200" b="1" spc="-60" dirty="0" smtClean="0">
                <a:latin typeface="Arial"/>
                <a:cs typeface="Arial"/>
              </a:rPr>
              <a:t> </a:t>
            </a:r>
            <a:r>
              <a:rPr lang="es-AR" sz="1200" b="1" spc="-5" dirty="0" smtClean="0">
                <a:latin typeface="Arial"/>
                <a:cs typeface="Arial"/>
              </a:rPr>
              <a:t>del</a:t>
            </a:r>
            <a:r>
              <a:rPr lang="es-AR" sz="1200" b="1" spc="-75" dirty="0" smtClean="0">
                <a:latin typeface="Arial"/>
                <a:cs typeface="Arial"/>
              </a:rPr>
              <a:t> </a:t>
            </a:r>
            <a:r>
              <a:rPr lang="es-AR" sz="1200" b="1" spc="-5" dirty="0" smtClean="0">
                <a:latin typeface="Arial"/>
                <a:cs typeface="Arial"/>
              </a:rPr>
              <a:t>comienzo</a:t>
            </a:r>
            <a:r>
              <a:rPr lang="es-AR" sz="1200" b="1" spc="-65" dirty="0" smtClean="0">
                <a:latin typeface="Arial"/>
                <a:cs typeface="Arial"/>
              </a:rPr>
              <a:t> </a:t>
            </a:r>
            <a:r>
              <a:rPr lang="es-AR" sz="1200" b="1" dirty="0" smtClean="0">
                <a:latin typeface="Arial"/>
                <a:cs typeface="Arial"/>
              </a:rPr>
              <a:t>de</a:t>
            </a:r>
            <a:r>
              <a:rPr lang="es-AR" sz="1200" b="1" spc="-85" dirty="0" smtClean="0">
                <a:latin typeface="Arial"/>
                <a:cs typeface="Arial"/>
              </a:rPr>
              <a:t> </a:t>
            </a:r>
            <a:r>
              <a:rPr lang="es-AR" sz="1200" b="1" dirty="0" smtClean="0">
                <a:latin typeface="Arial"/>
                <a:cs typeface="Arial"/>
              </a:rPr>
              <a:t>las</a:t>
            </a:r>
            <a:r>
              <a:rPr lang="es-AR" sz="1200" b="1" spc="-60" dirty="0" smtClean="0">
                <a:latin typeface="Arial"/>
                <a:cs typeface="Arial"/>
              </a:rPr>
              <a:t> </a:t>
            </a:r>
            <a:r>
              <a:rPr lang="es-AR" sz="1200" b="1" spc="-5" dirty="0" smtClean="0">
                <a:latin typeface="Arial"/>
                <a:cs typeface="Arial"/>
              </a:rPr>
              <a:t>pruebas</a:t>
            </a:r>
            <a:r>
              <a:rPr lang="es-AR" sz="1200" b="1" spc="-60" dirty="0" smtClean="0">
                <a:latin typeface="Arial"/>
                <a:cs typeface="Arial"/>
              </a:rPr>
              <a:t> </a:t>
            </a:r>
            <a:r>
              <a:rPr lang="es-AR" sz="1200" b="1" spc="-5" dirty="0" smtClean="0">
                <a:latin typeface="Arial"/>
                <a:cs typeface="Arial"/>
              </a:rPr>
              <a:t>dieléctricas,</a:t>
            </a:r>
            <a:r>
              <a:rPr lang="es-AR" sz="1200" b="1" spc="-70" dirty="0" smtClean="0">
                <a:latin typeface="Arial"/>
                <a:cs typeface="Arial"/>
              </a:rPr>
              <a:t> </a:t>
            </a:r>
            <a:r>
              <a:rPr lang="es-AR" sz="1200" b="1" spc="-5" dirty="0" smtClean="0">
                <a:latin typeface="Arial"/>
                <a:cs typeface="Arial"/>
              </a:rPr>
              <a:t>antes</a:t>
            </a:r>
            <a:r>
              <a:rPr lang="es-AR" sz="1200" b="1" spc="-70" dirty="0" smtClean="0">
                <a:latin typeface="Arial"/>
                <a:cs typeface="Arial"/>
              </a:rPr>
              <a:t> </a:t>
            </a:r>
            <a:r>
              <a:rPr lang="es-AR" sz="1200" b="1" spc="-10" dirty="0" smtClean="0">
                <a:latin typeface="Arial"/>
                <a:cs typeface="Arial"/>
              </a:rPr>
              <a:t>de </a:t>
            </a:r>
            <a:r>
              <a:rPr lang="es-AR" sz="1200" b="1" spc="-375" dirty="0" smtClean="0">
                <a:latin typeface="Arial"/>
                <a:cs typeface="Arial"/>
              </a:rPr>
              <a:t> </a:t>
            </a:r>
            <a:r>
              <a:rPr lang="es-AR" sz="1200" b="1" dirty="0" smtClean="0">
                <a:latin typeface="Arial"/>
                <a:cs typeface="Arial"/>
              </a:rPr>
              <a:t>la prueba</a:t>
            </a:r>
            <a:r>
              <a:rPr lang="es-AR" sz="1200" b="1" spc="-10" dirty="0" smtClean="0">
                <a:latin typeface="Arial"/>
                <a:cs typeface="Arial"/>
              </a:rPr>
              <a:t> </a:t>
            </a:r>
            <a:r>
              <a:rPr lang="es-AR" sz="1200" b="1" dirty="0" smtClean="0">
                <a:latin typeface="Arial"/>
                <a:cs typeface="Arial"/>
              </a:rPr>
              <a:t>de</a:t>
            </a:r>
            <a:r>
              <a:rPr lang="es-AR" sz="1200" b="1" spc="-10" dirty="0" smtClean="0">
                <a:latin typeface="Arial"/>
                <a:cs typeface="Arial"/>
              </a:rPr>
              <a:t> </a:t>
            </a:r>
            <a:r>
              <a:rPr lang="es-AR" sz="1200" b="1" spc="-5" dirty="0" smtClean="0">
                <a:latin typeface="Arial"/>
                <a:cs typeface="Arial"/>
              </a:rPr>
              <a:t>tensión</a:t>
            </a:r>
            <a:r>
              <a:rPr lang="es-AR" sz="1200" b="1" spc="5" dirty="0" smtClean="0">
                <a:latin typeface="Arial"/>
                <a:cs typeface="Arial"/>
              </a:rPr>
              <a:t> </a:t>
            </a:r>
            <a:r>
              <a:rPr lang="es-AR" sz="1200" b="1" spc="-5" dirty="0" smtClean="0">
                <a:latin typeface="Arial"/>
                <a:cs typeface="Arial"/>
              </a:rPr>
              <a:t>inducida,</a:t>
            </a:r>
            <a:r>
              <a:rPr lang="es-AR" sz="1200" b="1" spc="5" dirty="0" smtClean="0">
                <a:latin typeface="Arial"/>
                <a:cs typeface="Arial"/>
              </a:rPr>
              <a:t> </a:t>
            </a:r>
            <a:r>
              <a:rPr lang="es-AR" sz="1200" b="1" dirty="0" smtClean="0">
                <a:latin typeface="Arial"/>
                <a:cs typeface="Arial"/>
              </a:rPr>
              <a:t>y</a:t>
            </a:r>
            <a:r>
              <a:rPr lang="es-AR" sz="1200" b="1" spc="-15" dirty="0" smtClean="0">
                <a:latin typeface="Arial"/>
                <a:cs typeface="Arial"/>
              </a:rPr>
              <a:t> </a:t>
            </a:r>
            <a:r>
              <a:rPr lang="es-AR" sz="1200" b="1" dirty="0" smtClean="0">
                <a:latin typeface="Arial"/>
                <a:cs typeface="Arial"/>
              </a:rPr>
              <a:t>al</a:t>
            </a:r>
            <a:r>
              <a:rPr lang="es-AR" sz="1200" b="1" spc="-10" dirty="0" smtClean="0">
                <a:latin typeface="Arial"/>
                <a:cs typeface="Arial"/>
              </a:rPr>
              <a:t> </a:t>
            </a:r>
            <a:r>
              <a:rPr lang="es-AR" sz="1200" b="1" spc="-5" dirty="0" smtClean="0">
                <a:latin typeface="Arial"/>
                <a:cs typeface="Arial"/>
              </a:rPr>
              <a:t>final</a:t>
            </a:r>
            <a:r>
              <a:rPr lang="es-AR" sz="1200" b="1" spc="5" dirty="0" smtClean="0">
                <a:latin typeface="Arial"/>
                <a:cs typeface="Arial"/>
              </a:rPr>
              <a:t> </a:t>
            </a:r>
            <a:r>
              <a:rPr lang="es-AR" sz="1200" b="1" dirty="0" smtClean="0">
                <a:latin typeface="Arial"/>
                <a:cs typeface="Arial"/>
              </a:rPr>
              <a:t>de</a:t>
            </a:r>
            <a:r>
              <a:rPr lang="es-AR" sz="1200" b="1" spc="-10" dirty="0" smtClean="0">
                <a:latin typeface="Arial"/>
                <a:cs typeface="Arial"/>
              </a:rPr>
              <a:t> </a:t>
            </a:r>
            <a:r>
              <a:rPr lang="es-AR" sz="1200" b="1" spc="-5" dirty="0" smtClean="0">
                <a:latin typeface="Arial"/>
                <a:cs typeface="Arial"/>
              </a:rPr>
              <a:t>ésta.</a:t>
            </a:r>
            <a:endParaRPr lang="es-AR" sz="1200" b="1" dirty="0" smtClean="0">
              <a:latin typeface="Arial"/>
              <a:cs typeface="Arial"/>
            </a:endParaRPr>
          </a:p>
          <a:p>
            <a:pPr marL="12700" marR="5715" algn="just">
              <a:lnSpc>
                <a:spcPct val="110000"/>
              </a:lnSpc>
              <a:spcBef>
                <a:spcPts val="650"/>
              </a:spcBef>
            </a:pPr>
            <a:r>
              <a:rPr lang="es-AR" sz="1200" b="1" spc="-5" dirty="0" smtClean="0">
                <a:latin typeface="Arial"/>
                <a:cs typeface="Arial"/>
              </a:rPr>
              <a:t>Igualmente</a:t>
            </a:r>
            <a:r>
              <a:rPr lang="es-AR" sz="1200" b="1" spc="-85" dirty="0" smtClean="0">
                <a:latin typeface="Arial"/>
                <a:cs typeface="Arial"/>
              </a:rPr>
              <a:t> </a:t>
            </a:r>
            <a:r>
              <a:rPr lang="es-AR" sz="1200" b="1" dirty="0" smtClean="0">
                <a:latin typeface="Arial"/>
                <a:cs typeface="Arial"/>
              </a:rPr>
              <a:t>se</a:t>
            </a:r>
            <a:r>
              <a:rPr lang="es-AR" sz="1200" b="1" spc="-70" dirty="0" smtClean="0">
                <a:latin typeface="Arial"/>
                <a:cs typeface="Arial"/>
              </a:rPr>
              <a:t> </a:t>
            </a:r>
            <a:r>
              <a:rPr lang="es-AR" sz="1200" b="1" spc="-5" dirty="0" smtClean="0">
                <a:latin typeface="Arial"/>
                <a:cs typeface="Arial"/>
              </a:rPr>
              <a:t>deberá</a:t>
            </a:r>
            <a:r>
              <a:rPr lang="es-AR" sz="1200" b="1" spc="-75" dirty="0" smtClean="0">
                <a:latin typeface="Arial"/>
                <a:cs typeface="Arial"/>
              </a:rPr>
              <a:t> </a:t>
            </a:r>
            <a:r>
              <a:rPr lang="es-AR" sz="1200" b="1" spc="-5" dirty="0" smtClean="0">
                <a:latin typeface="Arial"/>
                <a:cs typeface="Arial"/>
              </a:rPr>
              <a:t>realizar</a:t>
            </a:r>
            <a:r>
              <a:rPr lang="es-AR" sz="1200" b="1" spc="-70" dirty="0" smtClean="0">
                <a:latin typeface="Arial"/>
                <a:cs typeface="Arial"/>
              </a:rPr>
              <a:t> </a:t>
            </a:r>
            <a:r>
              <a:rPr lang="es-AR" sz="1200" b="1" dirty="0" smtClean="0">
                <a:latin typeface="Arial"/>
                <a:cs typeface="Arial"/>
              </a:rPr>
              <a:t>un</a:t>
            </a:r>
            <a:r>
              <a:rPr lang="es-AR" sz="1200" b="1" spc="-80" dirty="0" smtClean="0">
                <a:latin typeface="Arial"/>
                <a:cs typeface="Arial"/>
              </a:rPr>
              <a:t> </a:t>
            </a:r>
            <a:r>
              <a:rPr lang="es-AR" sz="1200" b="1" spc="-5" dirty="0" smtClean="0">
                <a:latin typeface="Arial"/>
                <a:cs typeface="Arial"/>
              </a:rPr>
              <a:t>análisis</a:t>
            </a:r>
            <a:r>
              <a:rPr lang="es-AR" sz="1200" b="1" spc="-70" dirty="0" smtClean="0">
                <a:latin typeface="Arial"/>
                <a:cs typeface="Arial"/>
              </a:rPr>
              <a:t> </a:t>
            </a:r>
            <a:r>
              <a:rPr lang="es-AR" sz="1200" b="1" dirty="0" smtClean="0">
                <a:latin typeface="Arial"/>
                <a:cs typeface="Arial"/>
              </a:rPr>
              <a:t>de</a:t>
            </a:r>
            <a:r>
              <a:rPr lang="es-AR" sz="1200" b="1" spc="-70" dirty="0" smtClean="0">
                <a:latin typeface="Arial"/>
                <a:cs typeface="Arial"/>
              </a:rPr>
              <a:t> </a:t>
            </a:r>
            <a:r>
              <a:rPr lang="es-AR" sz="1200" b="1" spc="-5" dirty="0" smtClean="0">
                <a:latin typeface="Arial"/>
                <a:cs typeface="Arial"/>
              </a:rPr>
              <a:t>gases</a:t>
            </a:r>
            <a:r>
              <a:rPr lang="es-AR" sz="1200" b="1" spc="-65" dirty="0" smtClean="0">
                <a:latin typeface="Arial"/>
                <a:cs typeface="Arial"/>
              </a:rPr>
              <a:t> </a:t>
            </a:r>
            <a:r>
              <a:rPr lang="es-AR" sz="1200" b="1" spc="-5" dirty="0" smtClean="0">
                <a:latin typeface="Arial"/>
                <a:cs typeface="Arial"/>
              </a:rPr>
              <a:t>disueltos</a:t>
            </a:r>
            <a:r>
              <a:rPr lang="es-AR" sz="1200" b="1" spc="-70" dirty="0" smtClean="0">
                <a:latin typeface="Arial"/>
                <a:cs typeface="Arial"/>
              </a:rPr>
              <a:t> </a:t>
            </a:r>
            <a:r>
              <a:rPr lang="es-AR" sz="1200" b="1" dirty="0" smtClean="0">
                <a:latin typeface="Arial"/>
                <a:cs typeface="Arial"/>
              </a:rPr>
              <a:t>en</a:t>
            </a:r>
            <a:r>
              <a:rPr lang="es-AR" sz="1200" b="1" spc="-70" dirty="0" smtClean="0">
                <a:latin typeface="Arial"/>
                <a:cs typeface="Arial"/>
              </a:rPr>
              <a:t> </a:t>
            </a:r>
            <a:r>
              <a:rPr lang="es-AR" sz="1200" b="1" dirty="0" smtClean="0">
                <a:latin typeface="Arial"/>
                <a:cs typeface="Arial"/>
              </a:rPr>
              <a:t>el</a:t>
            </a:r>
            <a:r>
              <a:rPr lang="es-AR" sz="1200" b="1" spc="-85" dirty="0" smtClean="0">
                <a:latin typeface="Arial"/>
                <a:cs typeface="Arial"/>
              </a:rPr>
              <a:t> </a:t>
            </a:r>
            <a:r>
              <a:rPr lang="es-AR" sz="1200" b="1" spc="-5" dirty="0" smtClean="0">
                <a:latin typeface="Arial"/>
                <a:cs typeface="Arial"/>
              </a:rPr>
              <a:t>aceite </a:t>
            </a:r>
            <a:r>
              <a:rPr lang="es-AR" sz="1200" b="1" spc="-375" dirty="0" smtClean="0">
                <a:latin typeface="Arial"/>
                <a:cs typeface="Arial"/>
              </a:rPr>
              <a:t> </a:t>
            </a:r>
            <a:r>
              <a:rPr lang="es-AR" sz="1200" b="1" spc="-5" dirty="0" smtClean="0">
                <a:latin typeface="Arial"/>
                <a:cs typeface="Arial"/>
              </a:rPr>
              <a:t>antes</a:t>
            </a:r>
            <a:r>
              <a:rPr lang="es-AR" sz="1200" b="1" spc="5" dirty="0" smtClean="0">
                <a:latin typeface="Arial"/>
                <a:cs typeface="Arial"/>
              </a:rPr>
              <a:t> </a:t>
            </a:r>
            <a:r>
              <a:rPr lang="es-AR" sz="1200" b="1" dirty="0" smtClean="0">
                <a:latin typeface="Arial"/>
                <a:cs typeface="Arial"/>
              </a:rPr>
              <a:t>y</a:t>
            </a:r>
            <a:r>
              <a:rPr lang="es-AR" sz="1200" b="1" spc="-15" dirty="0" smtClean="0">
                <a:latin typeface="Arial"/>
                <a:cs typeface="Arial"/>
              </a:rPr>
              <a:t> </a:t>
            </a:r>
            <a:r>
              <a:rPr lang="es-AR" sz="1200" b="1" spc="-5" dirty="0" smtClean="0">
                <a:latin typeface="Arial"/>
                <a:cs typeface="Arial"/>
              </a:rPr>
              <a:t>después</a:t>
            </a:r>
            <a:r>
              <a:rPr lang="es-AR" sz="1200" b="1" dirty="0" smtClean="0">
                <a:latin typeface="Arial"/>
                <a:cs typeface="Arial"/>
              </a:rPr>
              <a:t> de</a:t>
            </a:r>
            <a:r>
              <a:rPr lang="es-AR" sz="1200" b="1" spc="-10" dirty="0" smtClean="0">
                <a:latin typeface="Arial"/>
                <a:cs typeface="Arial"/>
              </a:rPr>
              <a:t> </a:t>
            </a:r>
            <a:r>
              <a:rPr lang="es-AR" sz="1200" b="1" dirty="0" smtClean="0">
                <a:latin typeface="Arial"/>
                <a:cs typeface="Arial"/>
              </a:rPr>
              <a:t>la</a:t>
            </a:r>
            <a:r>
              <a:rPr lang="es-AR" sz="1200" b="1" spc="10" dirty="0" smtClean="0">
                <a:latin typeface="Arial"/>
                <a:cs typeface="Arial"/>
              </a:rPr>
              <a:t> </a:t>
            </a:r>
            <a:r>
              <a:rPr lang="es-AR" sz="1200" b="1" spc="-5" dirty="0" smtClean="0">
                <a:latin typeface="Arial"/>
                <a:cs typeface="Arial"/>
              </a:rPr>
              <a:t>prueba</a:t>
            </a:r>
            <a:r>
              <a:rPr lang="es-AR" sz="1200" b="1" spc="-10" dirty="0" smtClean="0">
                <a:latin typeface="Arial"/>
                <a:cs typeface="Arial"/>
              </a:rPr>
              <a:t> </a:t>
            </a:r>
            <a:r>
              <a:rPr lang="es-AR" sz="1200" b="1" dirty="0" smtClean="0">
                <a:latin typeface="Arial"/>
                <a:cs typeface="Arial"/>
              </a:rPr>
              <a:t>de</a:t>
            </a:r>
            <a:r>
              <a:rPr lang="es-AR" sz="1200" b="1" spc="-5" dirty="0" smtClean="0">
                <a:latin typeface="Arial"/>
                <a:cs typeface="Arial"/>
              </a:rPr>
              <a:t> aumento</a:t>
            </a:r>
            <a:r>
              <a:rPr lang="es-AR" sz="1200" b="1" spc="5" dirty="0" smtClean="0">
                <a:latin typeface="Arial"/>
                <a:cs typeface="Arial"/>
              </a:rPr>
              <a:t> </a:t>
            </a:r>
            <a:r>
              <a:rPr lang="es-AR" sz="1200" b="1" spc="-10" dirty="0" smtClean="0">
                <a:latin typeface="Arial"/>
                <a:cs typeface="Arial"/>
              </a:rPr>
              <a:t>de </a:t>
            </a:r>
            <a:r>
              <a:rPr lang="es-AR" sz="1200" b="1" spc="-5" dirty="0" smtClean="0">
                <a:latin typeface="Arial"/>
                <a:cs typeface="Arial"/>
              </a:rPr>
              <a:t>temperatura.</a:t>
            </a:r>
            <a:endParaRPr lang="es-AR" sz="1200" b="1" dirty="0" smtClean="0">
              <a:latin typeface="Arial"/>
              <a:cs typeface="Arial"/>
            </a:endParaRPr>
          </a:p>
          <a:p>
            <a:pPr marL="12700" algn="just">
              <a:spcBef>
                <a:spcPts val="960"/>
              </a:spcBef>
            </a:pPr>
            <a:r>
              <a:rPr lang="es-AR" sz="1200" b="1" dirty="0" smtClean="0">
                <a:latin typeface="Arial"/>
                <a:cs typeface="Arial"/>
              </a:rPr>
              <a:t>El</a:t>
            </a:r>
            <a:r>
              <a:rPr lang="es-AR" sz="1200" b="1" spc="-10" dirty="0" smtClean="0">
                <a:latin typeface="Arial"/>
                <a:cs typeface="Arial"/>
              </a:rPr>
              <a:t> </a:t>
            </a:r>
            <a:r>
              <a:rPr lang="es-AR" sz="1200" b="1" dirty="0" smtClean="0">
                <a:latin typeface="Arial"/>
                <a:cs typeface="Arial"/>
              </a:rPr>
              <a:t>criterio</a:t>
            </a:r>
            <a:r>
              <a:rPr lang="es-AR" sz="1200" b="1" spc="10" dirty="0" smtClean="0">
                <a:latin typeface="Arial"/>
                <a:cs typeface="Arial"/>
              </a:rPr>
              <a:t> </a:t>
            </a:r>
            <a:r>
              <a:rPr lang="es-AR" sz="1200" b="1" spc="-10" dirty="0" smtClean="0">
                <a:latin typeface="Arial"/>
                <a:cs typeface="Arial"/>
              </a:rPr>
              <a:t>de</a:t>
            </a:r>
            <a:r>
              <a:rPr lang="es-AR" sz="1200" b="1" spc="10" dirty="0" smtClean="0">
                <a:latin typeface="Arial"/>
                <a:cs typeface="Arial"/>
              </a:rPr>
              <a:t> </a:t>
            </a:r>
            <a:r>
              <a:rPr lang="es-AR" sz="1200" b="1" spc="-5" dirty="0" smtClean="0">
                <a:latin typeface="Arial"/>
                <a:cs typeface="Arial"/>
              </a:rPr>
              <a:t>aceptación </a:t>
            </a:r>
            <a:r>
              <a:rPr lang="es-AR" sz="1200" b="1" dirty="0" smtClean="0">
                <a:latin typeface="Arial"/>
                <a:cs typeface="Arial"/>
              </a:rPr>
              <a:t>de</a:t>
            </a:r>
            <a:r>
              <a:rPr lang="es-AR" sz="1200" b="1" spc="-5" dirty="0" smtClean="0">
                <a:latin typeface="Arial"/>
                <a:cs typeface="Arial"/>
              </a:rPr>
              <a:t> esta prueba</a:t>
            </a:r>
            <a:r>
              <a:rPr lang="es-AR" sz="1200" b="1" spc="5" dirty="0" smtClean="0">
                <a:latin typeface="Arial"/>
                <a:cs typeface="Arial"/>
              </a:rPr>
              <a:t> </a:t>
            </a:r>
            <a:r>
              <a:rPr lang="es-AR" sz="1200" b="1" spc="-5" dirty="0" smtClean="0">
                <a:latin typeface="Arial"/>
                <a:cs typeface="Arial"/>
              </a:rPr>
              <a:t>será </a:t>
            </a:r>
            <a:r>
              <a:rPr lang="es-AR" sz="1200" b="1" dirty="0" smtClean="0">
                <a:latin typeface="Arial"/>
                <a:cs typeface="Arial"/>
              </a:rPr>
              <a:t>el</a:t>
            </a:r>
            <a:r>
              <a:rPr lang="es-AR" sz="1200" b="1" spc="-5" dirty="0" smtClean="0">
                <a:latin typeface="Arial"/>
                <a:cs typeface="Arial"/>
              </a:rPr>
              <a:t> siguiente:</a:t>
            </a:r>
            <a:endParaRPr lang="es-AR" sz="1200" b="1"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26</a:t>
            </a:fld>
            <a:endParaRPr lang="es-AR"/>
          </a:p>
        </p:txBody>
      </p:sp>
    </p:spTree>
    <p:extLst>
      <p:ext uri="{BB962C8B-B14F-4D97-AF65-F5344CB8AC3E}">
        <p14:creationId xmlns:p14="http://schemas.microsoft.com/office/powerpoint/2010/main" val="347717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smtClean="0"/>
              <a:t>Pruebas Tipo para Transformadores</a:t>
            </a:r>
          </a:p>
          <a:p>
            <a:r>
              <a:rPr lang="es-AR" dirty="0" smtClean="0"/>
              <a:t>Las pruebas tipo deberán ser hechas a un transformador de cada tipo  con sus accesorios como se indica a continuación:</a:t>
            </a:r>
          </a:p>
          <a:p>
            <a:r>
              <a:rPr lang="es-AR" dirty="0" smtClean="0"/>
              <a:t>Prueba de sobretensión de maniobra</a:t>
            </a:r>
          </a:p>
          <a:p>
            <a:r>
              <a:rPr lang="es-AR" dirty="0" smtClean="0"/>
              <a:t>Será aplicada solo a los arrollados de 115 </a:t>
            </a:r>
            <a:r>
              <a:rPr lang="es-AR" dirty="0" err="1" smtClean="0"/>
              <a:t>kV</a:t>
            </a:r>
            <a:r>
              <a:rPr lang="es-AR" dirty="0" smtClean="0"/>
              <a:t> de acuerdo a ANSI/IEEE  C57.12.90 aplicando </a:t>
            </a:r>
            <a:r>
              <a:rPr lang="es-AR" dirty="0" err="1" smtClean="0"/>
              <a:t>ó</a:t>
            </a:r>
            <a:r>
              <a:rPr lang="es-AR" dirty="0" smtClean="0"/>
              <a:t> induciendo una (1) onda reducida y tres (3)  ondas completas de polaridad negativa.</a:t>
            </a:r>
          </a:p>
          <a:p>
            <a:endParaRPr lang="es-AR" dirty="0" smtClean="0"/>
          </a:p>
          <a:p>
            <a:r>
              <a:rPr lang="es-AR" dirty="0" smtClean="0"/>
              <a:t>Prueba de elevación de temperatura</a:t>
            </a:r>
          </a:p>
          <a:p>
            <a:r>
              <a:rPr lang="es-AR" dirty="0" smtClean="0"/>
              <a:t>La prueba deberá ser hecha de acuerdo a ANSI/IEEE C57.12.90 a un  transformador equipado con todos sus dispositivos del sistema de  enfriamiento. Se deberá realizar pruebas de calor (</a:t>
            </a:r>
            <a:r>
              <a:rPr lang="es-AR" dirty="0" err="1" smtClean="0"/>
              <a:t>heat</a:t>
            </a:r>
            <a:r>
              <a:rPr lang="es-AR" dirty="0" smtClean="0"/>
              <a:t> run test) y  determinar los puntos más calientes (</a:t>
            </a:r>
            <a:r>
              <a:rPr lang="es-AR" dirty="0" err="1" smtClean="0"/>
              <a:t>hottest</a:t>
            </a:r>
            <a:r>
              <a:rPr lang="es-AR" dirty="0" smtClean="0"/>
              <a:t> spot), los cuales no deben  exceder las elevaciones de temperaturas indicadas en las  Especificaciones Técnicas Particulares del cliente. La prueba se deberá  realizar en la posición del cambiador de tomas que de la mayor  elevación de temperatura de los arrollados.</a:t>
            </a:r>
          </a:p>
          <a:p>
            <a:r>
              <a:rPr lang="es-AR" dirty="0" smtClean="0"/>
              <a:t>Durante la ejecución de la prueba de elevación de temperatura se  realizará el análisis de los gases disueltos en el aceite, la duración mínima de la realización de las pruebas combinadas será de doce (12)</a:t>
            </a:r>
          </a:p>
          <a:p>
            <a:r>
              <a:rPr lang="es-AR" dirty="0" smtClean="0"/>
              <a:t>horas.</a:t>
            </a:r>
          </a:p>
          <a:p>
            <a:r>
              <a:rPr lang="es-AR" dirty="0" smtClean="0"/>
              <a:t>Los criterios de aceptabilidad de la prueba de análisis de gases  disueltos en aceite, deberán ser conforme a lo indicado en el punto 8.2  anterior.</a:t>
            </a:r>
          </a:p>
          <a:p>
            <a:endParaRPr lang="es-AR" dirty="0" smtClean="0"/>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27</a:t>
            </a:fld>
            <a:endParaRPr lang="es-AR"/>
          </a:p>
        </p:txBody>
      </p:sp>
    </p:spTree>
    <p:extLst>
      <p:ext uri="{BB962C8B-B14F-4D97-AF65-F5344CB8AC3E}">
        <p14:creationId xmlns:p14="http://schemas.microsoft.com/office/powerpoint/2010/main" val="269541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marR="9525">
              <a:spcBef>
                <a:spcPts val="204"/>
              </a:spcBef>
            </a:pPr>
            <a:r>
              <a:rPr lang="es-AR" sz="2000" dirty="0" smtClean="0">
                <a:latin typeface="Arial"/>
                <a:cs typeface="Arial"/>
              </a:rPr>
              <a:t>La</a:t>
            </a:r>
            <a:r>
              <a:rPr lang="es-AR" sz="2000" spc="55" dirty="0" smtClean="0">
                <a:latin typeface="Arial"/>
                <a:cs typeface="Arial"/>
              </a:rPr>
              <a:t> </a:t>
            </a:r>
            <a:r>
              <a:rPr lang="es-AR" sz="2000" spc="-5" dirty="0" smtClean="0">
                <a:latin typeface="Arial"/>
                <a:cs typeface="Arial"/>
              </a:rPr>
              <a:t>prueba</a:t>
            </a:r>
            <a:r>
              <a:rPr lang="es-AR" sz="2000" spc="45" dirty="0" smtClean="0">
                <a:latin typeface="Arial"/>
                <a:cs typeface="Arial"/>
              </a:rPr>
              <a:t> </a:t>
            </a:r>
            <a:r>
              <a:rPr lang="es-AR" sz="2000" dirty="0" smtClean="0">
                <a:latin typeface="Arial"/>
                <a:cs typeface="Arial"/>
              </a:rPr>
              <a:t>deberá</a:t>
            </a:r>
            <a:r>
              <a:rPr lang="es-AR" sz="2000" spc="40" dirty="0" smtClean="0">
                <a:latin typeface="Arial"/>
                <a:cs typeface="Arial"/>
              </a:rPr>
              <a:t> </a:t>
            </a:r>
            <a:r>
              <a:rPr lang="es-AR" sz="2000" spc="-5" dirty="0" smtClean="0">
                <a:latin typeface="Arial"/>
                <a:cs typeface="Arial"/>
              </a:rPr>
              <a:t>realizarse</a:t>
            </a:r>
            <a:r>
              <a:rPr lang="es-AR" sz="2000" spc="35" dirty="0" smtClean="0">
                <a:latin typeface="Arial"/>
                <a:cs typeface="Arial"/>
              </a:rPr>
              <a:t> </a:t>
            </a:r>
            <a:r>
              <a:rPr lang="es-AR" sz="2000" dirty="0" smtClean="0">
                <a:latin typeface="Arial"/>
                <a:cs typeface="Arial"/>
              </a:rPr>
              <a:t>con</a:t>
            </a:r>
            <a:r>
              <a:rPr lang="es-AR" sz="2000" spc="45" dirty="0" smtClean="0">
                <a:latin typeface="Arial"/>
                <a:cs typeface="Arial"/>
              </a:rPr>
              <a:t> </a:t>
            </a:r>
            <a:r>
              <a:rPr lang="es-AR" sz="2000" dirty="0" smtClean="0">
                <a:latin typeface="Arial"/>
                <a:cs typeface="Arial"/>
              </a:rPr>
              <a:t>los</a:t>
            </a:r>
            <a:r>
              <a:rPr lang="es-AR" sz="2000" spc="40" dirty="0" smtClean="0">
                <a:latin typeface="Arial"/>
                <a:cs typeface="Arial"/>
              </a:rPr>
              <a:t> </a:t>
            </a:r>
            <a:r>
              <a:rPr lang="es-AR" sz="2000" spc="-5" dirty="0" smtClean="0">
                <a:latin typeface="Arial"/>
                <a:cs typeface="Arial"/>
              </a:rPr>
              <a:t>conectores</a:t>
            </a:r>
            <a:r>
              <a:rPr lang="es-AR" sz="2000" spc="65" dirty="0" smtClean="0">
                <a:latin typeface="Arial"/>
                <a:cs typeface="Arial"/>
              </a:rPr>
              <a:t> </a:t>
            </a:r>
            <a:r>
              <a:rPr lang="es-AR" sz="2000" dirty="0" smtClean="0">
                <a:latin typeface="Arial"/>
                <a:cs typeface="Arial"/>
              </a:rPr>
              <a:t>y</a:t>
            </a:r>
            <a:r>
              <a:rPr lang="es-AR" sz="2000" spc="40" dirty="0" smtClean="0">
                <a:latin typeface="Arial"/>
                <a:cs typeface="Arial"/>
              </a:rPr>
              <a:t> </a:t>
            </a:r>
            <a:r>
              <a:rPr lang="es-AR" sz="2000" spc="-5" dirty="0" smtClean="0">
                <a:latin typeface="Arial"/>
                <a:cs typeface="Arial"/>
              </a:rPr>
              <a:t>todos</a:t>
            </a:r>
            <a:r>
              <a:rPr lang="es-AR" sz="2000" spc="45" dirty="0" smtClean="0">
                <a:latin typeface="Arial"/>
                <a:cs typeface="Arial"/>
              </a:rPr>
              <a:t> </a:t>
            </a:r>
            <a:r>
              <a:rPr lang="es-AR" sz="2000" spc="-5" dirty="0" smtClean="0">
                <a:latin typeface="Arial"/>
                <a:cs typeface="Arial"/>
              </a:rPr>
              <a:t>los</a:t>
            </a:r>
            <a:r>
              <a:rPr lang="es-AR" sz="2000" spc="50" dirty="0" smtClean="0">
                <a:latin typeface="Arial"/>
                <a:cs typeface="Arial"/>
              </a:rPr>
              <a:t> </a:t>
            </a:r>
            <a:r>
              <a:rPr lang="es-AR" sz="2000" spc="-5" dirty="0" smtClean="0">
                <a:latin typeface="Arial"/>
                <a:cs typeface="Arial"/>
              </a:rPr>
              <a:t>accesorios </a:t>
            </a:r>
            <a:r>
              <a:rPr lang="es-AR" sz="2000" spc="-370" dirty="0" smtClean="0">
                <a:latin typeface="Arial"/>
                <a:cs typeface="Arial"/>
              </a:rPr>
              <a:t> </a:t>
            </a:r>
            <a:r>
              <a:rPr lang="es-AR" sz="2000" dirty="0" smtClean="0">
                <a:latin typeface="Arial"/>
                <a:cs typeface="Arial"/>
              </a:rPr>
              <a:t>del</a:t>
            </a:r>
            <a:r>
              <a:rPr lang="es-AR" sz="2000" spc="-5" dirty="0" smtClean="0">
                <a:latin typeface="Arial"/>
                <a:cs typeface="Arial"/>
              </a:rPr>
              <a:t> transformador</a:t>
            </a:r>
            <a:r>
              <a:rPr lang="es-AR" sz="2000" spc="5" dirty="0" smtClean="0">
                <a:latin typeface="Arial"/>
                <a:cs typeface="Arial"/>
              </a:rPr>
              <a:t> </a:t>
            </a:r>
            <a:r>
              <a:rPr lang="es-AR" sz="2000" spc="-10" dirty="0" smtClean="0">
                <a:latin typeface="Arial"/>
                <a:cs typeface="Arial"/>
              </a:rPr>
              <a:t>en</a:t>
            </a:r>
            <a:r>
              <a:rPr lang="es-AR" sz="2000" spc="5" dirty="0" smtClean="0">
                <a:latin typeface="Arial"/>
                <a:cs typeface="Arial"/>
              </a:rPr>
              <a:t> </a:t>
            </a:r>
            <a:r>
              <a:rPr lang="es-AR" sz="2000" dirty="0" smtClean="0">
                <a:latin typeface="Arial"/>
                <a:cs typeface="Arial"/>
              </a:rPr>
              <a:t>su</a:t>
            </a:r>
            <a:r>
              <a:rPr lang="es-AR" sz="2000" spc="-10" dirty="0" smtClean="0">
                <a:latin typeface="Arial"/>
                <a:cs typeface="Arial"/>
              </a:rPr>
              <a:t> </a:t>
            </a:r>
            <a:r>
              <a:rPr lang="es-AR" sz="2000" spc="-5" dirty="0" smtClean="0">
                <a:latin typeface="Arial"/>
                <a:cs typeface="Arial"/>
              </a:rPr>
              <a:t>lugar.</a:t>
            </a:r>
            <a:endParaRPr lang="es-AR" sz="2000" dirty="0" smtClean="0">
              <a:latin typeface="Arial"/>
              <a:cs typeface="Arial"/>
            </a:endParaRPr>
          </a:p>
          <a:p>
            <a:pPr marL="12700" marR="5715">
              <a:spcBef>
                <a:spcPts val="825"/>
              </a:spcBef>
            </a:pPr>
            <a:r>
              <a:rPr lang="es-AR" sz="2000" dirty="0" smtClean="0">
                <a:latin typeface="Arial"/>
                <a:cs typeface="Arial"/>
              </a:rPr>
              <a:t>La</a:t>
            </a:r>
            <a:r>
              <a:rPr lang="es-AR" sz="2000" spc="-40" dirty="0" smtClean="0">
                <a:latin typeface="Arial"/>
                <a:cs typeface="Arial"/>
              </a:rPr>
              <a:t> </a:t>
            </a:r>
            <a:r>
              <a:rPr lang="es-AR" sz="2000" spc="-5" dirty="0" smtClean="0">
                <a:latin typeface="Arial"/>
                <a:cs typeface="Arial"/>
              </a:rPr>
              <a:t>prueba</a:t>
            </a:r>
            <a:r>
              <a:rPr lang="es-AR" sz="2000" spc="-50" dirty="0" smtClean="0">
                <a:latin typeface="Arial"/>
                <a:cs typeface="Arial"/>
              </a:rPr>
              <a:t> </a:t>
            </a:r>
            <a:r>
              <a:rPr lang="es-AR" sz="2000" spc="-5" dirty="0" smtClean="0">
                <a:latin typeface="Arial"/>
                <a:cs typeface="Arial"/>
              </a:rPr>
              <a:t>deberá</a:t>
            </a:r>
            <a:r>
              <a:rPr lang="es-AR" sz="2000" spc="-50" dirty="0" smtClean="0">
                <a:latin typeface="Arial"/>
                <a:cs typeface="Arial"/>
              </a:rPr>
              <a:t> </a:t>
            </a:r>
            <a:r>
              <a:rPr lang="es-AR" sz="2000" spc="-5" dirty="0" smtClean="0">
                <a:latin typeface="Arial"/>
                <a:cs typeface="Arial"/>
              </a:rPr>
              <a:t>ser</a:t>
            </a:r>
            <a:r>
              <a:rPr lang="es-AR" sz="2000" spc="-40" dirty="0" smtClean="0">
                <a:latin typeface="Arial"/>
                <a:cs typeface="Arial"/>
              </a:rPr>
              <a:t> </a:t>
            </a:r>
            <a:r>
              <a:rPr lang="es-AR" sz="2000" spc="-5" dirty="0" smtClean="0">
                <a:latin typeface="Arial"/>
                <a:cs typeface="Arial"/>
              </a:rPr>
              <a:t>realizada</a:t>
            </a:r>
            <a:r>
              <a:rPr lang="es-AR" sz="2000" spc="-50" dirty="0" smtClean="0">
                <a:latin typeface="Arial"/>
                <a:cs typeface="Arial"/>
              </a:rPr>
              <a:t> </a:t>
            </a:r>
            <a:r>
              <a:rPr lang="es-AR" sz="2000" dirty="0" smtClean="0">
                <a:latin typeface="Arial"/>
                <a:cs typeface="Arial"/>
              </a:rPr>
              <a:t>de</a:t>
            </a:r>
            <a:r>
              <a:rPr lang="es-AR" sz="2000" spc="-50" dirty="0" smtClean="0">
                <a:latin typeface="Arial"/>
                <a:cs typeface="Arial"/>
              </a:rPr>
              <a:t> </a:t>
            </a:r>
            <a:r>
              <a:rPr lang="es-AR" sz="2000" spc="-5" dirty="0" smtClean="0">
                <a:latin typeface="Arial"/>
                <a:cs typeface="Arial"/>
              </a:rPr>
              <a:t>acuerdo</a:t>
            </a:r>
            <a:r>
              <a:rPr lang="es-AR" sz="2000" spc="-50" dirty="0" smtClean="0">
                <a:latin typeface="Arial"/>
                <a:cs typeface="Arial"/>
              </a:rPr>
              <a:t> </a:t>
            </a:r>
            <a:r>
              <a:rPr lang="es-AR" sz="2000" dirty="0" smtClean="0">
                <a:latin typeface="Arial"/>
                <a:cs typeface="Arial"/>
              </a:rPr>
              <a:t>a</a:t>
            </a:r>
            <a:r>
              <a:rPr lang="es-AR" sz="2000" spc="-50" dirty="0" smtClean="0">
                <a:latin typeface="Arial"/>
                <a:cs typeface="Arial"/>
              </a:rPr>
              <a:t> </a:t>
            </a:r>
            <a:r>
              <a:rPr lang="es-AR" sz="2000" spc="-5" dirty="0" smtClean="0">
                <a:latin typeface="Arial"/>
                <a:cs typeface="Arial"/>
              </a:rPr>
              <a:t>NEMA</a:t>
            </a:r>
            <a:r>
              <a:rPr lang="es-AR" sz="2000" spc="-50" dirty="0" smtClean="0">
                <a:latin typeface="Arial"/>
                <a:cs typeface="Arial"/>
              </a:rPr>
              <a:t> </a:t>
            </a:r>
            <a:r>
              <a:rPr lang="es-AR" sz="2000" dirty="0" smtClean="0">
                <a:latin typeface="Arial"/>
                <a:cs typeface="Arial"/>
              </a:rPr>
              <a:t>107</a:t>
            </a:r>
            <a:r>
              <a:rPr lang="es-AR" sz="2000" spc="-45" dirty="0" smtClean="0">
                <a:latin typeface="Arial"/>
                <a:cs typeface="Arial"/>
              </a:rPr>
              <a:t> </a:t>
            </a:r>
            <a:r>
              <a:rPr lang="es-AR" sz="2000" dirty="0" smtClean="0">
                <a:latin typeface="Arial"/>
                <a:cs typeface="Arial"/>
              </a:rPr>
              <a:t>y</a:t>
            </a:r>
            <a:r>
              <a:rPr lang="es-AR" sz="2000" spc="-55" dirty="0" smtClean="0">
                <a:latin typeface="Arial"/>
                <a:cs typeface="Arial"/>
              </a:rPr>
              <a:t> </a:t>
            </a:r>
            <a:r>
              <a:rPr lang="es-AR" sz="2000" spc="-5" dirty="0" smtClean="0">
                <a:latin typeface="Arial"/>
                <a:cs typeface="Arial"/>
              </a:rPr>
              <a:t>ANSI</a:t>
            </a:r>
            <a:r>
              <a:rPr lang="es-AR" sz="2000" spc="-45" dirty="0" smtClean="0">
                <a:latin typeface="Arial"/>
                <a:cs typeface="Arial"/>
              </a:rPr>
              <a:t> </a:t>
            </a:r>
            <a:r>
              <a:rPr lang="es-AR" sz="2000" spc="-5" dirty="0" smtClean="0">
                <a:latin typeface="Arial"/>
                <a:cs typeface="Arial"/>
              </a:rPr>
              <a:t>C63.2., </a:t>
            </a:r>
            <a:r>
              <a:rPr lang="es-AR" sz="2000" spc="-375" dirty="0" smtClean="0">
                <a:latin typeface="Arial"/>
                <a:cs typeface="Arial"/>
              </a:rPr>
              <a:t> </a:t>
            </a:r>
            <a:r>
              <a:rPr lang="es-AR" sz="2000" dirty="0" smtClean="0">
                <a:latin typeface="Arial"/>
                <a:cs typeface="Arial"/>
              </a:rPr>
              <a:t>usando</a:t>
            </a:r>
            <a:r>
              <a:rPr lang="es-AR" sz="2000" spc="-10" dirty="0" smtClean="0">
                <a:latin typeface="Arial"/>
                <a:cs typeface="Arial"/>
              </a:rPr>
              <a:t> </a:t>
            </a:r>
            <a:r>
              <a:rPr lang="es-AR" sz="2000" dirty="0" smtClean="0">
                <a:latin typeface="Arial"/>
                <a:cs typeface="Arial"/>
              </a:rPr>
              <a:t>el</a:t>
            </a:r>
            <a:r>
              <a:rPr lang="es-AR" sz="2000" spc="-5" dirty="0" smtClean="0">
                <a:latin typeface="Arial"/>
                <a:cs typeface="Arial"/>
              </a:rPr>
              <a:t> </a:t>
            </a:r>
            <a:r>
              <a:rPr lang="es-AR" sz="2000" dirty="0" err="1" smtClean="0">
                <a:latin typeface="Arial"/>
                <a:cs typeface="Arial"/>
              </a:rPr>
              <a:t>tap</a:t>
            </a:r>
            <a:r>
              <a:rPr lang="es-AR" sz="2000" spc="-15" dirty="0" smtClean="0">
                <a:latin typeface="Arial"/>
                <a:cs typeface="Arial"/>
              </a:rPr>
              <a:t> </a:t>
            </a:r>
            <a:r>
              <a:rPr lang="es-AR" sz="2000" spc="-5" dirty="0" smtClean="0">
                <a:latin typeface="Arial"/>
                <a:cs typeface="Arial"/>
              </a:rPr>
              <a:t>capacitivo</a:t>
            </a:r>
            <a:r>
              <a:rPr lang="es-AR" sz="2000" spc="10" dirty="0" smtClean="0">
                <a:latin typeface="Arial"/>
                <a:cs typeface="Arial"/>
              </a:rPr>
              <a:t> </a:t>
            </a:r>
            <a:r>
              <a:rPr lang="es-AR" sz="2000" dirty="0" smtClean="0">
                <a:latin typeface="Arial"/>
                <a:cs typeface="Arial"/>
              </a:rPr>
              <a:t>de</a:t>
            </a:r>
            <a:r>
              <a:rPr lang="es-AR" sz="2000" spc="-5" dirty="0" smtClean="0">
                <a:latin typeface="Arial"/>
                <a:cs typeface="Arial"/>
              </a:rPr>
              <a:t> </a:t>
            </a:r>
            <a:r>
              <a:rPr lang="es-AR" sz="2000" dirty="0" smtClean="0">
                <a:latin typeface="Arial"/>
                <a:cs typeface="Arial"/>
              </a:rPr>
              <a:t>los </a:t>
            </a:r>
            <a:r>
              <a:rPr lang="es-AR" sz="2000" spc="-5" dirty="0" smtClean="0">
                <a:latin typeface="Arial"/>
                <a:cs typeface="Arial"/>
              </a:rPr>
              <a:t>aisladores</a:t>
            </a:r>
            <a:r>
              <a:rPr lang="es-AR" sz="2000" dirty="0" smtClean="0">
                <a:latin typeface="Arial"/>
                <a:cs typeface="Arial"/>
              </a:rPr>
              <a:t> </a:t>
            </a:r>
            <a:r>
              <a:rPr lang="es-AR" sz="2000" spc="-5" dirty="0" err="1" smtClean="0">
                <a:latin typeface="Arial"/>
                <a:cs typeface="Arial"/>
              </a:rPr>
              <a:t>pasatapas</a:t>
            </a:r>
            <a:r>
              <a:rPr lang="es-AR" sz="2000" dirty="0" smtClean="0">
                <a:latin typeface="Arial"/>
                <a:cs typeface="Arial"/>
              </a:rPr>
              <a:t> de</a:t>
            </a:r>
            <a:r>
              <a:rPr lang="es-AR" sz="2000" spc="-5" dirty="0" smtClean="0">
                <a:latin typeface="Arial"/>
                <a:cs typeface="Arial"/>
              </a:rPr>
              <a:t> alta tensión.</a:t>
            </a:r>
            <a:endParaRPr lang="es-AR" sz="2000" dirty="0" smtClean="0">
              <a:latin typeface="Arial"/>
              <a:cs typeface="Arial"/>
            </a:endParaRPr>
          </a:p>
          <a:p>
            <a:pPr marL="12700" marR="9525">
              <a:spcBef>
                <a:spcPts val="820"/>
              </a:spcBef>
            </a:pPr>
            <a:r>
              <a:rPr lang="es-AR" sz="2000" dirty="0" smtClean="0">
                <a:latin typeface="Arial"/>
                <a:cs typeface="Arial"/>
              </a:rPr>
              <a:t>El</a:t>
            </a:r>
            <a:r>
              <a:rPr lang="es-AR" sz="2000" spc="305" dirty="0" smtClean="0">
                <a:latin typeface="Arial"/>
                <a:cs typeface="Arial"/>
              </a:rPr>
              <a:t> </a:t>
            </a:r>
            <a:r>
              <a:rPr lang="es-AR" sz="2000" spc="-5" dirty="0" smtClean="0">
                <a:latin typeface="Arial"/>
                <a:cs typeface="Arial"/>
              </a:rPr>
              <a:t>valor</a:t>
            </a:r>
            <a:r>
              <a:rPr lang="es-AR" sz="2000" spc="310" dirty="0" smtClean="0">
                <a:latin typeface="Arial"/>
                <a:cs typeface="Arial"/>
              </a:rPr>
              <a:t> </a:t>
            </a:r>
            <a:r>
              <a:rPr lang="es-AR" sz="2000" dirty="0" smtClean="0">
                <a:latin typeface="Arial"/>
                <a:cs typeface="Arial"/>
              </a:rPr>
              <a:t>de</a:t>
            </a:r>
            <a:r>
              <a:rPr lang="es-AR" sz="2000" spc="295" dirty="0" smtClean="0">
                <a:latin typeface="Arial"/>
                <a:cs typeface="Arial"/>
              </a:rPr>
              <a:t> </a:t>
            </a:r>
            <a:r>
              <a:rPr lang="es-AR" sz="2000" spc="-5" dirty="0" smtClean="0">
                <a:latin typeface="Arial"/>
                <a:cs typeface="Arial"/>
              </a:rPr>
              <a:t>RIV</a:t>
            </a:r>
            <a:r>
              <a:rPr lang="es-AR" sz="2000" spc="295" dirty="0" smtClean="0">
                <a:latin typeface="Arial"/>
                <a:cs typeface="Arial"/>
              </a:rPr>
              <a:t> </a:t>
            </a:r>
            <a:r>
              <a:rPr lang="es-AR" sz="2000" spc="-10" dirty="0" smtClean="0">
                <a:latin typeface="Arial"/>
                <a:cs typeface="Arial"/>
              </a:rPr>
              <a:t>no</a:t>
            </a:r>
            <a:r>
              <a:rPr lang="es-AR" sz="2000" spc="310" dirty="0" smtClean="0">
                <a:latin typeface="Arial"/>
                <a:cs typeface="Arial"/>
              </a:rPr>
              <a:t> </a:t>
            </a:r>
            <a:r>
              <a:rPr lang="es-AR" sz="2000" spc="-5" dirty="0" smtClean="0">
                <a:latin typeface="Arial"/>
                <a:cs typeface="Arial"/>
              </a:rPr>
              <a:t>deberá</a:t>
            </a:r>
            <a:r>
              <a:rPr lang="es-AR" sz="2000" spc="310" dirty="0" smtClean="0">
                <a:latin typeface="Arial"/>
                <a:cs typeface="Arial"/>
              </a:rPr>
              <a:t> </a:t>
            </a:r>
            <a:r>
              <a:rPr lang="es-AR" sz="2000" spc="-5" dirty="0" smtClean="0">
                <a:latin typeface="Arial"/>
                <a:cs typeface="Arial"/>
              </a:rPr>
              <a:t>exceder</a:t>
            </a:r>
            <a:r>
              <a:rPr lang="es-AR" sz="2000" spc="285" dirty="0" smtClean="0">
                <a:latin typeface="Arial"/>
                <a:cs typeface="Arial"/>
              </a:rPr>
              <a:t> </a:t>
            </a:r>
            <a:r>
              <a:rPr lang="es-AR" sz="2000" dirty="0" smtClean="0">
                <a:latin typeface="Arial"/>
                <a:cs typeface="Arial"/>
              </a:rPr>
              <a:t>lo</a:t>
            </a:r>
            <a:r>
              <a:rPr lang="es-AR" sz="2000" spc="310" dirty="0" smtClean="0">
                <a:latin typeface="Arial"/>
                <a:cs typeface="Arial"/>
              </a:rPr>
              <a:t> </a:t>
            </a:r>
            <a:r>
              <a:rPr lang="es-AR" sz="2000" spc="-5" dirty="0" smtClean="0">
                <a:latin typeface="Arial"/>
                <a:cs typeface="Arial"/>
              </a:rPr>
              <a:t>indicado</a:t>
            </a:r>
            <a:r>
              <a:rPr lang="es-AR" sz="2000" spc="295" dirty="0" smtClean="0">
                <a:latin typeface="Arial"/>
                <a:cs typeface="Arial"/>
              </a:rPr>
              <a:t> </a:t>
            </a:r>
            <a:r>
              <a:rPr lang="es-AR" sz="2000" dirty="0" smtClean="0">
                <a:latin typeface="Arial"/>
                <a:cs typeface="Arial"/>
              </a:rPr>
              <a:t>en</a:t>
            </a:r>
            <a:r>
              <a:rPr lang="es-AR" sz="2000" spc="295" dirty="0" smtClean="0">
                <a:latin typeface="Arial"/>
                <a:cs typeface="Arial"/>
              </a:rPr>
              <a:t> </a:t>
            </a:r>
            <a:r>
              <a:rPr lang="es-AR" sz="2000" dirty="0" smtClean="0">
                <a:latin typeface="Arial"/>
                <a:cs typeface="Arial"/>
              </a:rPr>
              <a:t>la</a:t>
            </a:r>
            <a:r>
              <a:rPr lang="es-AR" sz="2000" spc="280" dirty="0" smtClean="0">
                <a:latin typeface="Arial"/>
                <a:cs typeface="Arial"/>
              </a:rPr>
              <a:t> </a:t>
            </a:r>
            <a:r>
              <a:rPr lang="es-AR" sz="2000" spc="-5" dirty="0" smtClean="0">
                <a:latin typeface="Arial"/>
                <a:cs typeface="Arial"/>
              </a:rPr>
              <a:t>tabla</a:t>
            </a:r>
            <a:r>
              <a:rPr lang="es-AR" sz="2000" spc="310" dirty="0" smtClean="0">
                <a:latin typeface="Arial"/>
                <a:cs typeface="Arial"/>
              </a:rPr>
              <a:t> </a:t>
            </a:r>
            <a:r>
              <a:rPr lang="es-AR" sz="2000" dirty="0" smtClean="0">
                <a:latin typeface="Arial"/>
                <a:cs typeface="Arial"/>
              </a:rPr>
              <a:t>1</a:t>
            </a:r>
            <a:r>
              <a:rPr lang="es-AR" sz="2000" spc="295" dirty="0" smtClean="0">
                <a:latin typeface="Arial"/>
                <a:cs typeface="Arial"/>
              </a:rPr>
              <a:t> </a:t>
            </a:r>
            <a:r>
              <a:rPr lang="es-AR" sz="2000" spc="-5" dirty="0" smtClean="0">
                <a:latin typeface="Arial"/>
                <a:cs typeface="Arial"/>
              </a:rPr>
              <a:t>antes </a:t>
            </a:r>
            <a:r>
              <a:rPr lang="es-AR" sz="2000" spc="-375" dirty="0" smtClean="0">
                <a:latin typeface="Arial"/>
                <a:cs typeface="Arial"/>
              </a:rPr>
              <a:t> </a:t>
            </a:r>
            <a:r>
              <a:rPr lang="es-AR" sz="2000" spc="-5" dirty="0" smtClean="0">
                <a:latin typeface="Arial"/>
                <a:cs typeface="Arial"/>
              </a:rPr>
              <a:t>señalada.</a:t>
            </a:r>
            <a:endParaRPr lang="es-AR" sz="2000" dirty="0" smtClean="0">
              <a:latin typeface="Arial"/>
              <a:cs typeface="Arial"/>
            </a:endParaRPr>
          </a:p>
          <a:p>
            <a:pPr>
              <a:spcBef>
                <a:spcPts val="40"/>
              </a:spcBef>
            </a:pPr>
            <a:endParaRPr lang="es-AR" sz="2000" dirty="0" smtClean="0">
              <a:latin typeface="Arial"/>
              <a:cs typeface="Arial"/>
            </a:endParaRPr>
          </a:p>
          <a:p>
            <a:pPr marL="469265" lvl="2" indent="-457200" algn="just">
              <a:buAutoNum type="arabicPeriod" startAt="4"/>
              <a:tabLst>
                <a:tab pos="469900" algn="l"/>
              </a:tabLst>
            </a:pPr>
            <a:r>
              <a:rPr lang="es-AR" sz="2000" b="1" spc="-5" dirty="0" smtClean="0">
                <a:latin typeface="Arial"/>
                <a:cs typeface="Arial"/>
              </a:rPr>
              <a:t>Ruido</a:t>
            </a:r>
            <a:r>
              <a:rPr lang="es-AR" sz="2000" b="1" spc="-35" dirty="0" smtClean="0">
                <a:latin typeface="Arial"/>
                <a:cs typeface="Arial"/>
              </a:rPr>
              <a:t> </a:t>
            </a:r>
            <a:r>
              <a:rPr lang="es-AR" sz="2000" b="1" spc="-5" dirty="0" smtClean="0">
                <a:latin typeface="Arial"/>
                <a:cs typeface="Arial"/>
              </a:rPr>
              <a:t>Audible</a:t>
            </a:r>
            <a:endParaRPr lang="es-AR" sz="2000" dirty="0" smtClean="0">
              <a:latin typeface="Arial"/>
              <a:cs typeface="Arial"/>
            </a:endParaRPr>
          </a:p>
          <a:p>
            <a:pPr marL="12700" marR="5715" algn="just">
              <a:spcBef>
                <a:spcPts val="760"/>
              </a:spcBef>
            </a:pPr>
            <a:r>
              <a:rPr lang="es-AR" sz="2000" dirty="0" smtClean="0">
                <a:latin typeface="Arial"/>
                <a:cs typeface="Arial"/>
              </a:rPr>
              <a:t>La </a:t>
            </a:r>
            <a:r>
              <a:rPr lang="es-AR" sz="2000" spc="-5" dirty="0" smtClean="0">
                <a:latin typeface="Arial"/>
                <a:cs typeface="Arial"/>
              </a:rPr>
              <a:t>prueba deberá </a:t>
            </a:r>
            <a:r>
              <a:rPr lang="es-AR" sz="2000" dirty="0" smtClean="0">
                <a:latin typeface="Arial"/>
                <a:cs typeface="Arial"/>
              </a:rPr>
              <a:t>ser </a:t>
            </a:r>
            <a:r>
              <a:rPr lang="es-AR" sz="2000" spc="-5" dirty="0" smtClean="0">
                <a:latin typeface="Arial"/>
                <a:cs typeface="Arial"/>
              </a:rPr>
              <a:t>hecha </a:t>
            </a:r>
            <a:r>
              <a:rPr lang="es-AR" sz="2000" dirty="0" smtClean="0">
                <a:latin typeface="Arial"/>
                <a:cs typeface="Arial"/>
              </a:rPr>
              <a:t>de </a:t>
            </a:r>
            <a:r>
              <a:rPr lang="es-AR" sz="2000" spc="-5" dirty="0" smtClean="0">
                <a:latin typeface="Arial"/>
                <a:cs typeface="Arial"/>
              </a:rPr>
              <a:t>acuerdo </a:t>
            </a:r>
            <a:r>
              <a:rPr lang="es-AR" sz="2000" dirty="0" smtClean="0">
                <a:latin typeface="Arial"/>
                <a:cs typeface="Arial"/>
              </a:rPr>
              <a:t>a la norma </a:t>
            </a:r>
            <a:r>
              <a:rPr lang="es-AR" sz="2000" spc="-10" dirty="0" smtClean="0">
                <a:latin typeface="Arial"/>
                <a:cs typeface="Arial"/>
              </a:rPr>
              <a:t>NEMA </a:t>
            </a:r>
            <a:r>
              <a:rPr lang="es-AR" sz="2000" dirty="0" smtClean="0">
                <a:latin typeface="Arial"/>
                <a:cs typeface="Arial"/>
              </a:rPr>
              <a:t>TR-1. </a:t>
            </a:r>
            <a:r>
              <a:rPr lang="es-AR" sz="2000" spc="-10" dirty="0" smtClean="0">
                <a:latin typeface="Arial"/>
                <a:cs typeface="Arial"/>
              </a:rPr>
              <a:t>Los </a:t>
            </a:r>
            <a:r>
              <a:rPr lang="es-AR" sz="2000" spc="-5" dirty="0" smtClean="0">
                <a:latin typeface="Arial"/>
                <a:cs typeface="Arial"/>
              </a:rPr>
              <a:t> valores obtenidos </a:t>
            </a:r>
            <a:r>
              <a:rPr lang="es-AR" sz="2000" dirty="0" smtClean="0">
                <a:latin typeface="Arial"/>
                <a:cs typeface="Arial"/>
              </a:rPr>
              <a:t>no </a:t>
            </a:r>
            <a:r>
              <a:rPr lang="es-AR" sz="2000" spc="-5" dirty="0" smtClean="0">
                <a:latin typeface="Arial"/>
                <a:cs typeface="Arial"/>
              </a:rPr>
              <a:t>deberán exceder </a:t>
            </a:r>
            <a:r>
              <a:rPr lang="es-AR" sz="2000" dirty="0" smtClean="0">
                <a:latin typeface="Arial"/>
                <a:cs typeface="Arial"/>
              </a:rPr>
              <a:t>lo indicado en la </a:t>
            </a:r>
            <a:r>
              <a:rPr lang="es-AR" sz="2000" spc="-5" dirty="0" smtClean="0">
                <a:latin typeface="Arial"/>
                <a:cs typeface="Arial"/>
              </a:rPr>
              <a:t>Tabla </a:t>
            </a:r>
            <a:r>
              <a:rPr lang="es-AR" sz="2000" dirty="0" smtClean="0">
                <a:latin typeface="Arial"/>
                <a:cs typeface="Arial"/>
              </a:rPr>
              <a:t>1 </a:t>
            </a:r>
            <a:r>
              <a:rPr lang="es-AR" sz="2000" spc="-10" dirty="0" smtClean="0">
                <a:latin typeface="Arial"/>
                <a:cs typeface="Arial"/>
              </a:rPr>
              <a:t>antes </a:t>
            </a:r>
            <a:r>
              <a:rPr lang="es-AR" sz="2000" spc="-5" dirty="0" smtClean="0">
                <a:latin typeface="Arial"/>
                <a:cs typeface="Arial"/>
              </a:rPr>
              <a:t> señalada.</a:t>
            </a:r>
            <a:endParaRPr lang="es-AR" sz="2000" dirty="0" smtClean="0">
              <a:latin typeface="Arial"/>
              <a:cs typeface="Arial"/>
            </a:endParaRPr>
          </a:p>
          <a:p>
            <a:pPr marL="469265" lvl="1" indent="-457200" algn="just">
              <a:spcBef>
                <a:spcPts val="985"/>
              </a:spcBef>
              <a:buAutoNum type="arabicPeriod" startAt="8"/>
              <a:tabLst>
                <a:tab pos="469900" algn="l"/>
              </a:tabLst>
            </a:pPr>
            <a:r>
              <a:rPr lang="es-AR" sz="2000" b="1" spc="-5" dirty="0" smtClean="0">
                <a:latin typeface="Arial"/>
                <a:cs typeface="Arial"/>
              </a:rPr>
              <a:t>Pruebas de</a:t>
            </a:r>
            <a:r>
              <a:rPr lang="es-AR" sz="2000" b="1" spc="-10" dirty="0" smtClean="0">
                <a:latin typeface="Arial"/>
                <a:cs typeface="Arial"/>
              </a:rPr>
              <a:t> </a:t>
            </a:r>
            <a:r>
              <a:rPr lang="es-AR" sz="2000" b="1" spc="-5" dirty="0" smtClean="0">
                <a:latin typeface="Arial"/>
                <a:cs typeface="Arial"/>
              </a:rPr>
              <a:t>Rutina</a:t>
            </a:r>
            <a:r>
              <a:rPr lang="es-AR" sz="2000" b="1" spc="5" dirty="0" smtClean="0">
                <a:latin typeface="Arial"/>
                <a:cs typeface="Arial"/>
              </a:rPr>
              <a:t> </a:t>
            </a:r>
            <a:r>
              <a:rPr lang="es-AR" sz="2000" b="1" spc="-5" dirty="0" smtClean="0">
                <a:latin typeface="Arial"/>
                <a:cs typeface="Arial"/>
              </a:rPr>
              <a:t>para</a:t>
            </a:r>
            <a:r>
              <a:rPr lang="es-AR" sz="2000" b="1" spc="-10" dirty="0" smtClean="0">
                <a:latin typeface="Arial"/>
                <a:cs typeface="Arial"/>
              </a:rPr>
              <a:t> </a:t>
            </a:r>
            <a:r>
              <a:rPr lang="es-AR" sz="2000" b="1" spc="-5" dirty="0" smtClean="0">
                <a:latin typeface="Arial"/>
                <a:cs typeface="Arial"/>
              </a:rPr>
              <a:t>Transformadores.</a:t>
            </a:r>
            <a:endParaRPr lang="es-AR" sz="2000" dirty="0" smtClean="0">
              <a:latin typeface="Arial"/>
              <a:cs typeface="Arial"/>
            </a:endParaRPr>
          </a:p>
          <a:p>
            <a:pPr marL="12700" marR="9525" algn="just">
              <a:spcBef>
                <a:spcPts val="750"/>
              </a:spcBef>
            </a:pPr>
            <a:r>
              <a:rPr lang="es-AR" sz="2000" dirty="0" smtClean="0">
                <a:latin typeface="Arial"/>
                <a:cs typeface="Arial"/>
              </a:rPr>
              <a:t>Las </a:t>
            </a:r>
            <a:r>
              <a:rPr lang="es-AR" sz="2000" spc="-5" dirty="0" smtClean="0">
                <a:latin typeface="Arial"/>
                <a:cs typeface="Arial"/>
              </a:rPr>
              <a:t>pruebas </a:t>
            </a:r>
            <a:r>
              <a:rPr lang="es-AR" sz="2000" dirty="0" smtClean="0">
                <a:latin typeface="Arial"/>
                <a:cs typeface="Arial"/>
              </a:rPr>
              <a:t>de </a:t>
            </a:r>
            <a:r>
              <a:rPr lang="es-AR" sz="2000" spc="-5" dirty="0" smtClean="0">
                <a:latin typeface="Arial"/>
                <a:cs typeface="Arial"/>
              </a:rPr>
              <a:t>rutina deberán </a:t>
            </a:r>
            <a:r>
              <a:rPr lang="es-AR" sz="2000" dirty="0" smtClean="0">
                <a:latin typeface="Arial"/>
                <a:cs typeface="Arial"/>
              </a:rPr>
              <a:t>ser </a:t>
            </a:r>
            <a:r>
              <a:rPr lang="es-AR" sz="2000" spc="-5" dirty="0" smtClean="0">
                <a:latin typeface="Arial"/>
                <a:cs typeface="Arial"/>
              </a:rPr>
              <a:t>hechas </a:t>
            </a:r>
            <a:r>
              <a:rPr lang="es-AR" sz="2000" dirty="0" smtClean="0">
                <a:latin typeface="Arial"/>
                <a:cs typeface="Arial"/>
              </a:rPr>
              <a:t>a </a:t>
            </a:r>
            <a:r>
              <a:rPr lang="es-AR" sz="2000" spc="-5" dirty="0" smtClean="0">
                <a:latin typeface="Arial"/>
                <a:cs typeface="Arial"/>
              </a:rPr>
              <a:t>todas las </a:t>
            </a:r>
            <a:r>
              <a:rPr lang="es-AR" sz="2000" dirty="0" smtClean="0">
                <a:latin typeface="Arial"/>
                <a:cs typeface="Arial"/>
              </a:rPr>
              <a:t>unidades, </a:t>
            </a:r>
            <a:r>
              <a:rPr lang="es-AR" sz="2000" spc="-5" dirty="0" smtClean="0">
                <a:latin typeface="Arial"/>
                <a:cs typeface="Arial"/>
              </a:rPr>
              <a:t>tal </a:t>
            </a:r>
            <a:r>
              <a:rPr lang="es-AR" sz="2000" dirty="0" smtClean="0">
                <a:latin typeface="Arial"/>
                <a:cs typeface="Arial"/>
              </a:rPr>
              <a:t> </a:t>
            </a:r>
            <a:r>
              <a:rPr lang="es-AR" sz="2000" spc="-5" dirty="0" smtClean="0">
                <a:latin typeface="Arial"/>
                <a:cs typeface="Arial"/>
              </a:rPr>
              <a:t>como</a:t>
            </a:r>
            <a:r>
              <a:rPr lang="es-AR" sz="2000" spc="-10" dirty="0" smtClean="0">
                <a:latin typeface="Arial"/>
                <a:cs typeface="Arial"/>
              </a:rPr>
              <a:t> </a:t>
            </a:r>
            <a:r>
              <a:rPr lang="es-AR" sz="2000" dirty="0" smtClean="0">
                <a:latin typeface="Arial"/>
                <a:cs typeface="Arial"/>
              </a:rPr>
              <a:t>se</a:t>
            </a:r>
            <a:r>
              <a:rPr lang="es-AR" sz="2000" spc="-15" dirty="0" smtClean="0">
                <a:latin typeface="Arial"/>
                <a:cs typeface="Arial"/>
              </a:rPr>
              <a:t> </a:t>
            </a:r>
            <a:r>
              <a:rPr lang="es-AR" sz="2000" spc="-5" dirty="0" smtClean="0">
                <a:latin typeface="Arial"/>
                <a:cs typeface="Arial"/>
              </a:rPr>
              <a:t>indica</a:t>
            </a:r>
            <a:r>
              <a:rPr lang="es-AR" sz="2000" spc="5" dirty="0" smtClean="0">
                <a:latin typeface="Arial"/>
                <a:cs typeface="Arial"/>
              </a:rPr>
              <a:t> </a:t>
            </a:r>
            <a:r>
              <a:rPr lang="es-AR" sz="2000" dirty="0" smtClean="0">
                <a:latin typeface="Arial"/>
                <a:cs typeface="Arial"/>
              </a:rPr>
              <a:t>a</a:t>
            </a:r>
            <a:r>
              <a:rPr lang="es-AR" sz="2000" spc="-20" dirty="0" smtClean="0">
                <a:latin typeface="Arial"/>
                <a:cs typeface="Arial"/>
              </a:rPr>
              <a:t> </a:t>
            </a:r>
            <a:r>
              <a:rPr lang="es-AR" sz="2000" spc="-5" dirty="0" smtClean="0">
                <a:latin typeface="Arial"/>
                <a:cs typeface="Arial"/>
              </a:rPr>
              <a:t>continuación.</a:t>
            </a:r>
            <a:endParaRPr lang="es-AR" sz="2000" dirty="0" smtClean="0">
              <a:latin typeface="Arial"/>
              <a:cs typeface="Arial"/>
            </a:endParaRPr>
          </a:p>
          <a:p>
            <a:pPr marL="12700" algn="just"/>
            <a:r>
              <a:rPr lang="es-AR" sz="2000" b="1" spc="-5" dirty="0" smtClean="0">
                <a:latin typeface="Arial"/>
                <a:cs typeface="Arial"/>
              </a:rPr>
              <a:t>Prueba</a:t>
            </a:r>
            <a:r>
              <a:rPr lang="es-AR" sz="2000" b="1" dirty="0" smtClean="0">
                <a:latin typeface="Arial"/>
                <a:cs typeface="Arial"/>
              </a:rPr>
              <a:t> </a:t>
            </a:r>
            <a:r>
              <a:rPr lang="es-AR" sz="2000" b="1" spc="-5" dirty="0" smtClean="0">
                <a:latin typeface="Arial"/>
                <a:cs typeface="Arial"/>
              </a:rPr>
              <a:t>de</a:t>
            </a:r>
            <a:r>
              <a:rPr lang="es-AR" sz="2000" b="1" spc="-15" dirty="0" smtClean="0">
                <a:latin typeface="Arial"/>
                <a:cs typeface="Arial"/>
              </a:rPr>
              <a:t> </a:t>
            </a:r>
            <a:r>
              <a:rPr lang="es-AR" sz="2000" b="1" spc="-5" dirty="0" smtClean="0">
                <a:latin typeface="Arial"/>
                <a:cs typeface="Arial"/>
              </a:rPr>
              <a:t>impulso</a:t>
            </a:r>
            <a:r>
              <a:rPr lang="es-AR" sz="2000" b="1" spc="-10" dirty="0" smtClean="0">
                <a:latin typeface="Arial"/>
                <a:cs typeface="Arial"/>
              </a:rPr>
              <a:t> </a:t>
            </a:r>
            <a:r>
              <a:rPr lang="es-AR" sz="2000" b="1" spc="-5" dirty="0" smtClean="0">
                <a:latin typeface="Arial"/>
                <a:cs typeface="Arial"/>
              </a:rPr>
              <a:t>atmosférico.</a:t>
            </a:r>
            <a:r>
              <a:rPr lang="es-AR" sz="2000" dirty="0" smtClean="0">
                <a:latin typeface="Arial"/>
                <a:cs typeface="Arial"/>
              </a:rPr>
              <a:t> La</a:t>
            </a:r>
            <a:r>
              <a:rPr lang="es-AR" sz="2000" spc="30" dirty="0" smtClean="0">
                <a:latin typeface="Arial"/>
                <a:cs typeface="Arial"/>
              </a:rPr>
              <a:t> </a:t>
            </a:r>
            <a:r>
              <a:rPr lang="es-AR" sz="2000" dirty="0" smtClean="0">
                <a:latin typeface="Arial"/>
                <a:cs typeface="Arial"/>
              </a:rPr>
              <a:t>prueba</a:t>
            </a:r>
            <a:r>
              <a:rPr lang="es-AR" sz="2000" spc="30" dirty="0" smtClean="0">
                <a:latin typeface="Arial"/>
                <a:cs typeface="Arial"/>
              </a:rPr>
              <a:t> </a:t>
            </a:r>
            <a:r>
              <a:rPr lang="es-AR" sz="2000" dirty="0" smtClean="0">
                <a:latin typeface="Arial"/>
                <a:cs typeface="Arial"/>
              </a:rPr>
              <a:t>de</a:t>
            </a:r>
            <a:r>
              <a:rPr lang="es-AR" sz="2000" spc="20" dirty="0" smtClean="0">
                <a:latin typeface="Arial"/>
                <a:cs typeface="Arial"/>
              </a:rPr>
              <a:t> </a:t>
            </a:r>
            <a:r>
              <a:rPr lang="es-AR" sz="2000" spc="-5" dirty="0" smtClean="0">
                <a:latin typeface="Arial"/>
                <a:cs typeface="Arial"/>
              </a:rPr>
              <a:t>impulso</a:t>
            </a:r>
            <a:r>
              <a:rPr lang="es-AR" sz="2000" spc="30" dirty="0" smtClean="0">
                <a:latin typeface="Arial"/>
                <a:cs typeface="Arial"/>
              </a:rPr>
              <a:t> </a:t>
            </a:r>
            <a:r>
              <a:rPr lang="es-AR" sz="2000" spc="-5" dirty="0" smtClean="0">
                <a:latin typeface="Arial"/>
                <a:cs typeface="Arial"/>
              </a:rPr>
              <a:t>deberá</a:t>
            </a:r>
            <a:r>
              <a:rPr lang="es-AR" sz="2000" spc="45" dirty="0" smtClean="0">
                <a:latin typeface="Arial"/>
                <a:cs typeface="Arial"/>
              </a:rPr>
              <a:t> </a:t>
            </a:r>
            <a:r>
              <a:rPr lang="es-AR" sz="2000" spc="-5" dirty="0" smtClean="0">
                <a:latin typeface="Arial"/>
                <a:cs typeface="Arial"/>
              </a:rPr>
              <a:t>ser</a:t>
            </a:r>
            <a:r>
              <a:rPr lang="es-AR" sz="2000" spc="30" dirty="0" smtClean="0">
                <a:latin typeface="Arial"/>
                <a:cs typeface="Arial"/>
              </a:rPr>
              <a:t> </a:t>
            </a:r>
            <a:r>
              <a:rPr lang="es-AR" sz="2000" dirty="0" smtClean="0">
                <a:latin typeface="Arial"/>
                <a:cs typeface="Arial"/>
              </a:rPr>
              <a:t>realizada</a:t>
            </a:r>
            <a:r>
              <a:rPr lang="es-AR" sz="2000" spc="30" dirty="0" smtClean="0">
                <a:latin typeface="Arial"/>
                <a:cs typeface="Arial"/>
              </a:rPr>
              <a:t> </a:t>
            </a:r>
            <a:r>
              <a:rPr lang="es-AR" sz="2000" dirty="0" smtClean="0">
                <a:latin typeface="Arial"/>
                <a:cs typeface="Arial"/>
              </a:rPr>
              <a:t>de</a:t>
            </a:r>
            <a:r>
              <a:rPr lang="es-AR" sz="2000" spc="20" dirty="0" smtClean="0">
                <a:latin typeface="Arial"/>
                <a:cs typeface="Arial"/>
              </a:rPr>
              <a:t> </a:t>
            </a:r>
            <a:r>
              <a:rPr lang="es-AR" sz="2000" spc="-5" dirty="0" smtClean="0">
                <a:latin typeface="Arial"/>
                <a:cs typeface="Arial"/>
              </a:rPr>
              <a:t>acuerdo</a:t>
            </a:r>
            <a:r>
              <a:rPr lang="es-AR" sz="2000" spc="20" dirty="0" smtClean="0">
                <a:latin typeface="Arial"/>
                <a:cs typeface="Arial"/>
              </a:rPr>
              <a:t> </a:t>
            </a:r>
            <a:r>
              <a:rPr lang="es-AR" sz="2000" spc="-5" dirty="0" smtClean="0">
                <a:latin typeface="Arial"/>
                <a:cs typeface="Arial"/>
              </a:rPr>
              <a:t>con</a:t>
            </a:r>
            <a:r>
              <a:rPr lang="es-AR" sz="2000" spc="30" dirty="0" smtClean="0">
                <a:latin typeface="Arial"/>
                <a:cs typeface="Arial"/>
              </a:rPr>
              <a:t> </a:t>
            </a:r>
            <a:r>
              <a:rPr lang="es-AR" sz="2000" spc="-5" dirty="0" smtClean="0">
                <a:latin typeface="Arial"/>
                <a:cs typeface="Arial"/>
              </a:rPr>
              <a:t>ANSI/IEEE</a:t>
            </a:r>
            <a:endParaRPr lang="es-AR" sz="2000" dirty="0" smtClean="0">
              <a:latin typeface="Arial"/>
              <a:cs typeface="Arial"/>
            </a:endParaRPr>
          </a:p>
          <a:p>
            <a:pPr marL="12700" marR="8255" algn="just"/>
            <a:r>
              <a:rPr lang="es-AR" sz="2000" spc="-5" dirty="0" smtClean="0">
                <a:latin typeface="Arial"/>
                <a:cs typeface="Arial"/>
              </a:rPr>
              <a:t>C57.12.90, </a:t>
            </a:r>
            <a:r>
              <a:rPr lang="es-AR" sz="2000" dirty="0" smtClean="0">
                <a:latin typeface="Arial"/>
                <a:cs typeface="Arial"/>
              </a:rPr>
              <a:t>sobre </a:t>
            </a:r>
            <a:r>
              <a:rPr lang="es-AR" sz="2000" spc="-5" dirty="0" smtClean="0">
                <a:latin typeface="Arial"/>
                <a:cs typeface="Arial"/>
              </a:rPr>
              <a:t>todos los terminales incluyendo </a:t>
            </a:r>
            <a:r>
              <a:rPr lang="es-AR" sz="2000" dirty="0" smtClean="0">
                <a:latin typeface="Arial"/>
                <a:cs typeface="Arial"/>
              </a:rPr>
              <a:t>los </a:t>
            </a:r>
            <a:r>
              <a:rPr lang="es-AR" sz="2000" spc="-5" dirty="0" smtClean="0">
                <a:latin typeface="Arial"/>
                <a:cs typeface="Arial"/>
              </a:rPr>
              <a:t>terminales del </a:t>
            </a:r>
            <a:r>
              <a:rPr lang="es-AR" sz="2000" dirty="0" smtClean="0">
                <a:latin typeface="Arial"/>
                <a:cs typeface="Arial"/>
              </a:rPr>
              <a:t> </a:t>
            </a:r>
            <a:r>
              <a:rPr lang="es-AR" sz="2000" spc="-5" dirty="0" smtClean="0">
                <a:latin typeface="Arial"/>
                <a:cs typeface="Arial"/>
              </a:rPr>
              <a:t>neutro,</a:t>
            </a:r>
            <a:r>
              <a:rPr lang="es-AR" sz="2000" spc="-10" dirty="0" smtClean="0">
                <a:latin typeface="Arial"/>
                <a:cs typeface="Arial"/>
              </a:rPr>
              <a:t> </a:t>
            </a:r>
            <a:r>
              <a:rPr lang="es-AR" sz="2000" dirty="0" smtClean="0">
                <a:latin typeface="Arial"/>
                <a:cs typeface="Arial"/>
              </a:rPr>
              <a:t>y</a:t>
            </a:r>
            <a:r>
              <a:rPr lang="es-AR" sz="2000" spc="-30" dirty="0" smtClean="0">
                <a:latin typeface="Arial"/>
                <a:cs typeface="Arial"/>
              </a:rPr>
              <a:t> </a:t>
            </a:r>
            <a:r>
              <a:rPr lang="es-AR" sz="2000" dirty="0" smtClean="0">
                <a:latin typeface="Arial"/>
                <a:cs typeface="Arial"/>
              </a:rPr>
              <a:t>en</a:t>
            </a:r>
            <a:r>
              <a:rPr lang="es-AR" sz="2000" spc="-25" dirty="0" smtClean="0">
                <a:latin typeface="Arial"/>
                <a:cs typeface="Arial"/>
              </a:rPr>
              <a:t> </a:t>
            </a:r>
            <a:r>
              <a:rPr lang="es-AR" sz="2000" spc="-5" dirty="0" smtClean="0">
                <a:latin typeface="Arial"/>
                <a:cs typeface="Arial"/>
              </a:rPr>
              <a:t>posiciones</a:t>
            </a:r>
            <a:r>
              <a:rPr lang="es-AR" sz="2000" spc="-15" dirty="0" smtClean="0">
                <a:latin typeface="Arial"/>
                <a:cs typeface="Arial"/>
              </a:rPr>
              <a:t> </a:t>
            </a:r>
            <a:r>
              <a:rPr lang="es-AR" sz="2000" dirty="0" smtClean="0">
                <a:latin typeface="Arial"/>
                <a:cs typeface="Arial"/>
              </a:rPr>
              <a:t>del</a:t>
            </a:r>
            <a:r>
              <a:rPr lang="es-AR" sz="2000" spc="-25" dirty="0" smtClean="0">
                <a:latin typeface="Arial"/>
                <a:cs typeface="Arial"/>
              </a:rPr>
              <a:t> </a:t>
            </a:r>
            <a:r>
              <a:rPr lang="es-AR" sz="2000" spc="-5" dirty="0" smtClean="0">
                <a:latin typeface="Arial"/>
                <a:cs typeface="Arial"/>
              </a:rPr>
              <a:t>cambiador</a:t>
            </a:r>
            <a:r>
              <a:rPr lang="es-AR" sz="2000" spc="-20" dirty="0" smtClean="0">
                <a:latin typeface="Arial"/>
                <a:cs typeface="Arial"/>
              </a:rPr>
              <a:t> </a:t>
            </a:r>
            <a:r>
              <a:rPr lang="es-AR" sz="2000" dirty="0" smtClean="0">
                <a:latin typeface="Arial"/>
                <a:cs typeface="Arial"/>
              </a:rPr>
              <a:t>de</a:t>
            </a:r>
            <a:r>
              <a:rPr lang="es-AR" sz="2000" spc="-15" dirty="0" smtClean="0">
                <a:latin typeface="Arial"/>
                <a:cs typeface="Arial"/>
              </a:rPr>
              <a:t> </a:t>
            </a:r>
            <a:r>
              <a:rPr lang="es-AR" sz="2000" spc="-5" dirty="0" smtClean="0">
                <a:latin typeface="Arial"/>
                <a:cs typeface="Arial"/>
              </a:rPr>
              <a:t>tomas</a:t>
            </a:r>
            <a:r>
              <a:rPr lang="es-AR" sz="2000" spc="-15" dirty="0" smtClean="0">
                <a:latin typeface="Arial"/>
                <a:cs typeface="Arial"/>
              </a:rPr>
              <a:t> </a:t>
            </a:r>
            <a:r>
              <a:rPr lang="es-AR" sz="2000" dirty="0" smtClean="0">
                <a:latin typeface="Arial"/>
                <a:cs typeface="Arial"/>
              </a:rPr>
              <a:t>de</a:t>
            </a:r>
            <a:r>
              <a:rPr lang="es-AR" sz="2000" spc="-25" dirty="0" smtClean="0">
                <a:latin typeface="Arial"/>
                <a:cs typeface="Arial"/>
              </a:rPr>
              <a:t> </a:t>
            </a:r>
            <a:r>
              <a:rPr lang="es-AR" sz="2000" dirty="0" smtClean="0">
                <a:latin typeface="Arial"/>
                <a:cs typeface="Arial"/>
              </a:rPr>
              <a:t>los</a:t>
            </a:r>
            <a:r>
              <a:rPr lang="es-AR" sz="2000" spc="-30" dirty="0" smtClean="0">
                <a:latin typeface="Arial"/>
                <a:cs typeface="Arial"/>
              </a:rPr>
              <a:t> </a:t>
            </a:r>
            <a:r>
              <a:rPr lang="es-AR" sz="2000" spc="-5" dirty="0" smtClean="0">
                <a:latin typeface="Arial"/>
                <a:cs typeface="Arial"/>
              </a:rPr>
              <a:t>transformadores </a:t>
            </a:r>
            <a:r>
              <a:rPr lang="es-AR" sz="2000" spc="-375" dirty="0" smtClean="0">
                <a:latin typeface="Arial"/>
                <a:cs typeface="Arial"/>
              </a:rPr>
              <a:t> </a:t>
            </a:r>
            <a:r>
              <a:rPr lang="es-AR" sz="2000" dirty="0" smtClean="0">
                <a:latin typeface="Arial"/>
                <a:cs typeface="Arial"/>
              </a:rPr>
              <a:t>a </a:t>
            </a:r>
            <a:r>
              <a:rPr lang="es-AR" sz="2000" spc="-5" dirty="0" smtClean="0">
                <a:latin typeface="Arial"/>
                <a:cs typeface="Arial"/>
              </a:rPr>
              <a:t>ser</a:t>
            </a:r>
            <a:r>
              <a:rPr lang="es-AR" sz="2000" spc="5" dirty="0" smtClean="0">
                <a:latin typeface="Arial"/>
                <a:cs typeface="Arial"/>
              </a:rPr>
              <a:t> </a:t>
            </a:r>
            <a:r>
              <a:rPr lang="es-AR" sz="2000" spc="-5" dirty="0" smtClean="0">
                <a:latin typeface="Arial"/>
                <a:cs typeface="Arial"/>
              </a:rPr>
              <a:t>definidos </a:t>
            </a:r>
            <a:r>
              <a:rPr lang="es-AR" sz="2000" dirty="0" smtClean="0">
                <a:latin typeface="Arial"/>
                <a:cs typeface="Arial"/>
              </a:rPr>
              <a:t>por</a:t>
            </a:r>
            <a:r>
              <a:rPr lang="es-AR" sz="2000" spc="-20" dirty="0" smtClean="0">
                <a:latin typeface="Arial"/>
                <a:cs typeface="Arial"/>
              </a:rPr>
              <a:t> </a:t>
            </a:r>
            <a:r>
              <a:rPr lang="es-AR" sz="2000" dirty="0" smtClean="0">
                <a:latin typeface="Arial"/>
                <a:cs typeface="Arial"/>
              </a:rPr>
              <a:t>el</a:t>
            </a:r>
            <a:r>
              <a:rPr lang="es-AR" sz="2000" spc="5" dirty="0" smtClean="0">
                <a:latin typeface="Arial"/>
                <a:cs typeface="Arial"/>
              </a:rPr>
              <a:t> </a:t>
            </a:r>
            <a:r>
              <a:rPr lang="es-AR" sz="2000" spc="-5" dirty="0" smtClean="0">
                <a:latin typeface="Arial"/>
                <a:cs typeface="Arial"/>
              </a:rPr>
              <a:t>cliente.</a:t>
            </a:r>
            <a:endParaRPr lang="es-AR" sz="2000" dirty="0" smtClean="0">
              <a:latin typeface="Arial"/>
              <a:cs typeface="Arial"/>
            </a:endParaRPr>
          </a:p>
          <a:p>
            <a:pPr>
              <a:spcBef>
                <a:spcPts val="50"/>
              </a:spcBef>
            </a:pPr>
            <a:endParaRPr lang="es-AR" sz="2000" dirty="0" smtClean="0">
              <a:latin typeface="Arial"/>
              <a:cs typeface="Arial"/>
            </a:endParaRPr>
          </a:p>
          <a:p>
            <a:pPr marL="12700" algn="just">
              <a:spcBef>
                <a:spcPts val="5"/>
              </a:spcBef>
            </a:pPr>
            <a:r>
              <a:rPr lang="es-AR" sz="2000" dirty="0" smtClean="0">
                <a:latin typeface="Arial"/>
                <a:cs typeface="Arial"/>
              </a:rPr>
              <a:t>El</a:t>
            </a:r>
            <a:r>
              <a:rPr lang="es-AR" sz="2000" spc="90" dirty="0" smtClean="0">
                <a:latin typeface="Arial"/>
                <a:cs typeface="Arial"/>
              </a:rPr>
              <a:t> </a:t>
            </a:r>
            <a:r>
              <a:rPr lang="es-AR" sz="2000" spc="-5" dirty="0" smtClean="0">
                <a:latin typeface="Arial"/>
                <a:cs typeface="Arial"/>
              </a:rPr>
              <a:t>terminal</a:t>
            </a:r>
            <a:r>
              <a:rPr lang="es-AR" sz="2000" spc="90" dirty="0" smtClean="0">
                <a:latin typeface="Arial"/>
                <a:cs typeface="Arial"/>
              </a:rPr>
              <a:t> </a:t>
            </a:r>
            <a:r>
              <a:rPr lang="es-AR" sz="2000" spc="-5" dirty="0" smtClean="0">
                <a:latin typeface="Arial"/>
                <a:cs typeface="Arial"/>
              </a:rPr>
              <a:t>del</a:t>
            </a:r>
            <a:r>
              <a:rPr lang="es-AR" sz="2000" spc="95" dirty="0" smtClean="0">
                <a:latin typeface="Arial"/>
                <a:cs typeface="Arial"/>
              </a:rPr>
              <a:t> </a:t>
            </a:r>
            <a:r>
              <a:rPr lang="es-AR" sz="2000" spc="-5" dirty="0" smtClean="0">
                <a:latin typeface="Arial"/>
                <a:cs typeface="Arial"/>
              </a:rPr>
              <a:t>neutro</a:t>
            </a:r>
            <a:r>
              <a:rPr lang="es-AR" sz="2000" spc="90" dirty="0" smtClean="0">
                <a:latin typeface="Arial"/>
                <a:cs typeface="Arial"/>
              </a:rPr>
              <a:t> </a:t>
            </a:r>
            <a:r>
              <a:rPr lang="es-AR" sz="2000" dirty="0" smtClean="0">
                <a:latin typeface="Arial"/>
                <a:cs typeface="Arial"/>
              </a:rPr>
              <a:t>deberá</a:t>
            </a:r>
            <a:r>
              <a:rPr lang="es-AR" sz="2000" spc="65" dirty="0" smtClean="0">
                <a:latin typeface="Arial"/>
                <a:cs typeface="Arial"/>
              </a:rPr>
              <a:t> </a:t>
            </a:r>
            <a:r>
              <a:rPr lang="es-AR" sz="2000" dirty="0" smtClean="0">
                <a:latin typeface="Arial"/>
                <a:cs typeface="Arial"/>
              </a:rPr>
              <a:t>ser</a:t>
            </a:r>
            <a:r>
              <a:rPr lang="es-AR" sz="2000" spc="85" dirty="0" smtClean="0">
                <a:latin typeface="Arial"/>
                <a:cs typeface="Arial"/>
              </a:rPr>
              <a:t> </a:t>
            </a:r>
            <a:r>
              <a:rPr lang="es-AR" sz="2000" spc="-5" dirty="0" smtClean="0">
                <a:latin typeface="Arial"/>
                <a:cs typeface="Arial"/>
              </a:rPr>
              <a:t>probado</a:t>
            </a:r>
            <a:r>
              <a:rPr lang="es-AR" sz="2000" spc="90" dirty="0" smtClean="0">
                <a:latin typeface="Arial"/>
                <a:cs typeface="Arial"/>
              </a:rPr>
              <a:t> </a:t>
            </a:r>
            <a:r>
              <a:rPr lang="es-AR" sz="2000" dirty="0" smtClean="0">
                <a:latin typeface="Arial"/>
                <a:cs typeface="Arial"/>
              </a:rPr>
              <a:t>aplicando</a:t>
            </a:r>
            <a:r>
              <a:rPr lang="es-AR" sz="2000" spc="85" dirty="0" smtClean="0">
                <a:latin typeface="Arial"/>
                <a:cs typeface="Arial"/>
              </a:rPr>
              <a:t> </a:t>
            </a:r>
            <a:r>
              <a:rPr lang="es-AR" sz="2000" spc="-5" dirty="0" smtClean="0">
                <a:latin typeface="Arial"/>
                <a:cs typeface="Arial"/>
              </a:rPr>
              <a:t>directamente</a:t>
            </a:r>
            <a:r>
              <a:rPr lang="es-AR" sz="2000" spc="80" dirty="0" smtClean="0">
                <a:latin typeface="Arial"/>
                <a:cs typeface="Arial"/>
              </a:rPr>
              <a:t> </a:t>
            </a:r>
            <a:r>
              <a:rPr lang="es-AR" sz="2000" spc="-5" dirty="0" smtClean="0">
                <a:latin typeface="Arial"/>
                <a:cs typeface="Arial"/>
              </a:rPr>
              <a:t>una </a:t>
            </a:r>
            <a:r>
              <a:rPr lang="es-AR" sz="2000" dirty="0" smtClean="0">
                <a:latin typeface="Arial"/>
                <a:cs typeface="Arial"/>
              </a:rPr>
              <a:t>(1) </a:t>
            </a:r>
            <a:r>
              <a:rPr lang="es-AR" sz="2000" spc="-5" dirty="0" smtClean="0">
                <a:latin typeface="Arial"/>
                <a:cs typeface="Arial"/>
              </a:rPr>
              <a:t>onda reducida, </a:t>
            </a:r>
            <a:r>
              <a:rPr lang="es-AR" sz="2000" dirty="0" smtClean="0">
                <a:latin typeface="Arial"/>
                <a:cs typeface="Arial"/>
              </a:rPr>
              <a:t>dos (2) </a:t>
            </a:r>
            <a:r>
              <a:rPr lang="es-AR" sz="2000" spc="-5" dirty="0" smtClean="0">
                <a:latin typeface="Arial"/>
                <a:cs typeface="Arial"/>
              </a:rPr>
              <a:t>ondas completas </a:t>
            </a:r>
            <a:r>
              <a:rPr lang="es-AR" sz="2000" dirty="0" smtClean="0">
                <a:latin typeface="Arial"/>
                <a:cs typeface="Arial"/>
              </a:rPr>
              <a:t>y una (1) </a:t>
            </a:r>
            <a:r>
              <a:rPr lang="es-AR" sz="2000" spc="-5" dirty="0" smtClean="0">
                <a:latin typeface="Arial"/>
                <a:cs typeface="Arial"/>
              </a:rPr>
              <a:t>onda reducida </a:t>
            </a:r>
            <a:r>
              <a:rPr lang="es-AR" sz="2000" spc="-10" dirty="0" smtClean="0">
                <a:latin typeface="Arial"/>
                <a:cs typeface="Arial"/>
              </a:rPr>
              <a:t>de </a:t>
            </a:r>
            <a:r>
              <a:rPr lang="es-AR" sz="2000" spc="-375" dirty="0" smtClean="0">
                <a:latin typeface="Arial"/>
                <a:cs typeface="Arial"/>
              </a:rPr>
              <a:t> </a:t>
            </a:r>
            <a:r>
              <a:rPr lang="es-AR" sz="2000" dirty="0" smtClean="0">
                <a:latin typeface="Arial"/>
                <a:cs typeface="Arial"/>
              </a:rPr>
              <a:t>10/40</a:t>
            </a:r>
            <a:r>
              <a:rPr lang="es-AR" sz="2000" spc="-15" dirty="0" smtClean="0">
                <a:latin typeface="Arial"/>
                <a:cs typeface="Arial"/>
              </a:rPr>
              <a:t> </a:t>
            </a:r>
            <a:r>
              <a:rPr lang="es-AR" sz="2000" spc="-5" dirty="0" smtClean="0">
                <a:latin typeface="Arial"/>
                <a:cs typeface="Arial"/>
              </a:rPr>
              <a:t>microsegundos.</a:t>
            </a:r>
            <a:endParaRPr lang="es-AR" sz="2000" dirty="0" smtClean="0">
              <a:latin typeface="Arial"/>
              <a:cs typeface="Arial"/>
            </a:endParaRPr>
          </a:p>
          <a:p>
            <a:pPr marL="12700" marR="5080" algn="just">
              <a:spcBef>
                <a:spcPts val="815"/>
              </a:spcBef>
            </a:pPr>
            <a:r>
              <a:rPr lang="es-AR" sz="2000" dirty="0" smtClean="0">
                <a:latin typeface="Arial"/>
                <a:cs typeface="Arial"/>
              </a:rPr>
              <a:t>La </a:t>
            </a:r>
            <a:r>
              <a:rPr lang="es-AR" sz="2000" spc="-5" dirty="0" smtClean="0">
                <a:latin typeface="Arial"/>
                <a:cs typeface="Arial"/>
              </a:rPr>
              <a:t>tolerancia </a:t>
            </a:r>
            <a:r>
              <a:rPr lang="es-AR" sz="2000" dirty="0" smtClean="0">
                <a:latin typeface="Arial"/>
                <a:cs typeface="Arial"/>
              </a:rPr>
              <a:t>en la </a:t>
            </a:r>
            <a:r>
              <a:rPr lang="es-AR" sz="2000" spc="-5" dirty="0" smtClean="0">
                <a:latin typeface="Arial"/>
                <a:cs typeface="Arial"/>
              </a:rPr>
              <a:t>forma </a:t>
            </a:r>
            <a:r>
              <a:rPr lang="es-AR" sz="2000" dirty="0" smtClean="0">
                <a:latin typeface="Arial"/>
                <a:cs typeface="Arial"/>
              </a:rPr>
              <a:t>de </a:t>
            </a:r>
            <a:r>
              <a:rPr lang="es-AR" sz="2000" spc="-5" dirty="0" smtClean="0">
                <a:latin typeface="Arial"/>
                <a:cs typeface="Arial"/>
              </a:rPr>
              <a:t>ondas deberá </a:t>
            </a:r>
            <a:r>
              <a:rPr lang="es-AR" sz="2000" dirty="0" smtClean="0">
                <a:latin typeface="Arial"/>
                <a:cs typeface="Arial"/>
              </a:rPr>
              <a:t>ser </a:t>
            </a:r>
            <a:r>
              <a:rPr lang="es-AR" sz="2000" spc="-5" dirty="0" smtClean="0">
                <a:latin typeface="Arial"/>
                <a:cs typeface="Arial"/>
              </a:rPr>
              <a:t>como las indicadas </a:t>
            </a:r>
            <a:r>
              <a:rPr lang="es-AR" sz="2000" dirty="0" smtClean="0">
                <a:latin typeface="Arial"/>
                <a:cs typeface="Arial"/>
              </a:rPr>
              <a:t>en </a:t>
            </a:r>
            <a:r>
              <a:rPr lang="es-AR" sz="2000" spc="-10" dirty="0" smtClean="0">
                <a:latin typeface="Arial"/>
                <a:cs typeface="Arial"/>
              </a:rPr>
              <a:t>la </a:t>
            </a:r>
            <a:r>
              <a:rPr lang="es-AR" sz="2000" spc="-375" dirty="0" smtClean="0">
                <a:latin typeface="Arial"/>
                <a:cs typeface="Arial"/>
              </a:rPr>
              <a:t> </a:t>
            </a:r>
            <a:r>
              <a:rPr lang="es-AR" sz="2000" spc="-5" dirty="0" smtClean="0">
                <a:latin typeface="Arial"/>
                <a:cs typeface="Arial"/>
              </a:rPr>
              <a:t>Norma ANSI/IEEE C57.12.90. </a:t>
            </a:r>
            <a:r>
              <a:rPr lang="es-AR" sz="2000" dirty="0" smtClean="0">
                <a:latin typeface="Arial"/>
                <a:cs typeface="Arial"/>
              </a:rPr>
              <a:t>Para el tiempo al </a:t>
            </a:r>
            <a:r>
              <a:rPr lang="es-AR" sz="2000" spc="-5" dirty="0" smtClean="0">
                <a:latin typeface="Arial"/>
                <a:cs typeface="Arial"/>
              </a:rPr>
              <a:t>pico deberán </a:t>
            </a:r>
            <a:r>
              <a:rPr lang="es-AR" sz="2000" dirty="0" smtClean="0">
                <a:latin typeface="Arial"/>
                <a:cs typeface="Arial"/>
              </a:rPr>
              <a:t>ser </a:t>
            </a:r>
            <a:r>
              <a:rPr lang="es-AR" sz="2000" spc="-5" dirty="0" smtClean="0">
                <a:latin typeface="Arial"/>
                <a:cs typeface="Arial"/>
              </a:rPr>
              <a:t>1,2 </a:t>
            </a:r>
            <a:r>
              <a:rPr lang="es-AR" sz="2000" dirty="0" smtClean="0">
                <a:latin typeface="Arial"/>
                <a:cs typeface="Arial"/>
              </a:rPr>
              <a:t> </a:t>
            </a:r>
            <a:r>
              <a:rPr lang="es-AR" sz="2000" spc="-5" dirty="0" err="1" smtClean="0">
                <a:latin typeface="Arial"/>
                <a:cs typeface="Arial"/>
              </a:rPr>
              <a:t>mseg</a:t>
            </a:r>
            <a:r>
              <a:rPr lang="es-AR" sz="2000" dirty="0" smtClean="0">
                <a:latin typeface="Arial"/>
                <a:cs typeface="Arial"/>
              </a:rPr>
              <a:t> </a:t>
            </a:r>
            <a:r>
              <a:rPr lang="es-AR" sz="2000" u="sng" dirty="0" smtClean="0">
                <a:uFill>
                  <a:solidFill>
                    <a:srgbClr val="000000"/>
                  </a:solidFill>
                </a:uFill>
                <a:latin typeface="Arial"/>
                <a:cs typeface="Arial"/>
              </a:rPr>
              <a:t>+</a:t>
            </a:r>
            <a:r>
              <a:rPr lang="es-AR" sz="2000" spc="-10" dirty="0" smtClean="0">
                <a:latin typeface="Arial"/>
                <a:cs typeface="Arial"/>
              </a:rPr>
              <a:t> </a:t>
            </a:r>
            <a:r>
              <a:rPr lang="es-AR" sz="2000" spc="-5" dirty="0" smtClean="0">
                <a:latin typeface="Arial"/>
                <a:cs typeface="Arial"/>
              </a:rPr>
              <a:t>30%.</a:t>
            </a:r>
          </a:p>
          <a:p>
            <a:pPr marL="12700" marR="5080" algn="just">
              <a:spcBef>
                <a:spcPts val="815"/>
              </a:spcBef>
            </a:pPr>
            <a:endParaRPr lang="es-AR" sz="2000" spc="-5" dirty="0" smtClean="0">
              <a:latin typeface="Arial"/>
              <a:cs typeface="Arial"/>
            </a:endParaRPr>
          </a:p>
          <a:p>
            <a:pPr marL="12700" marR="8255" algn="just">
              <a:spcBef>
                <a:spcPts val="805"/>
              </a:spcBef>
            </a:pPr>
            <a:r>
              <a:rPr lang="es-AR" sz="2000" dirty="0" smtClean="0">
                <a:latin typeface="Arial"/>
                <a:cs typeface="Arial"/>
              </a:rPr>
              <a:t>En </a:t>
            </a:r>
            <a:r>
              <a:rPr lang="es-AR" sz="2000" spc="-5" dirty="0" smtClean="0">
                <a:latin typeface="Arial"/>
                <a:cs typeface="Arial"/>
              </a:rPr>
              <a:t>caso </a:t>
            </a:r>
            <a:r>
              <a:rPr lang="es-AR" sz="2000" dirty="0" smtClean="0">
                <a:latin typeface="Arial"/>
                <a:cs typeface="Arial"/>
              </a:rPr>
              <a:t>de que El </a:t>
            </a:r>
            <a:r>
              <a:rPr lang="es-AR" sz="2000" spc="-5" dirty="0" smtClean="0">
                <a:latin typeface="Arial"/>
                <a:cs typeface="Arial"/>
              </a:rPr>
              <a:t>CONTRATISTA </a:t>
            </a:r>
            <a:r>
              <a:rPr lang="es-AR" sz="2000" spc="-10" dirty="0" smtClean="0">
                <a:latin typeface="Arial"/>
                <a:cs typeface="Arial"/>
              </a:rPr>
              <a:t>no </a:t>
            </a:r>
            <a:r>
              <a:rPr lang="es-AR" sz="2000" spc="-5" dirty="0" smtClean="0">
                <a:latin typeface="Arial"/>
                <a:cs typeface="Arial"/>
              </a:rPr>
              <a:t>pueda </a:t>
            </a:r>
            <a:r>
              <a:rPr lang="es-AR" sz="2000" dirty="0" smtClean="0">
                <a:latin typeface="Arial"/>
                <a:cs typeface="Arial"/>
              </a:rPr>
              <a:t>cumplir </a:t>
            </a:r>
            <a:r>
              <a:rPr lang="es-AR" sz="2000" spc="-5" dirty="0" smtClean="0">
                <a:latin typeface="Arial"/>
                <a:cs typeface="Arial"/>
              </a:rPr>
              <a:t>con </a:t>
            </a:r>
            <a:r>
              <a:rPr lang="es-AR" sz="2000" dirty="0" smtClean="0">
                <a:latin typeface="Arial"/>
                <a:cs typeface="Arial"/>
              </a:rPr>
              <a:t>la forma </a:t>
            </a:r>
            <a:r>
              <a:rPr lang="es-AR" sz="2000" spc="-10" dirty="0" smtClean="0">
                <a:latin typeface="Arial"/>
                <a:cs typeface="Arial"/>
              </a:rPr>
              <a:t>de </a:t>
            </a:r>
            <a:r>
              <a:rPr lang="es-AR" sz="2000" spc="-5" dirty="0" smtClean="0">
                <a:latin typeface="Arial"/>
                <a:cs typeface="Arial"/>
              </a:rPr>
              <a:t> </a:t>
            </a:r>
            <a:r>
              <a:rPr lang="es-AR" sz="2000" dirty="0" smtClean="0">
                <a:latin typeface="Arial"/>
                <a:cs typeface="Arial"/>
              </a:rPr>
              <a:t>onda, el </a:t>
            </a:r>
            <a:r>
              <a:rPr lang="es-AR" sz="2000" spc="-5" dirty="0" smtClean="0">
                <a:latin typeface="Arial"/>
                <a:cs typeface="Arial"/>
              </a:rPr>
              <a:t>valor pico </a:t>
            </a:r>
            <a:r>
              <a:rPr lang="es-AR" sz="2000" dirty="0" smtClean="0">
                <a:latin typeface="Arial"/>
                <a:cs typeface="Arial"/>
              </a:rPr>
              <a:t>de la </a:t>
            </a:r>
            <a:r>
              <a:rPr lang="es-AR" sz="2000" spc="-5" dirty="0" smtClean="0">
                <a:latin typeface="Arial"/>
                <a:cs typeface="Arial"/>
              </a:rPr>
              <a:t>tensión será aumentado proporcionalmente </a:t>
            </a:r>
            <a:r>
              <a:rPr lang="es-AR" sz="2000" dirty="0" smtClean="0">
                <a:latin typeface="Arial"/>
                <a:cs typeface="Arial"/>
              </a:rPr>
              <a:t> para </a:t>
            </a:r>
            <a:r>
              <a:rPr lang="es-AR" sz="2000" spc="-5" dirty="0" smtClean="0">
                <a:latin typeface="Arial"/>
                <a:cs typeface="Arial"/>
              </a:rPr>
              <a:t>compensar </a:t>
            </a:r>
            <a:r>
              <a:rPr lang="es-AR" sz="2000" dirty="0" smtClean="0">
                <a:latin typeface="Arial"/>
                <a:cs typeface="Arial"/>
              </a:rPr>
              <a:t>el tiempo al </a:t>
            </a:r>
            <a:r>
              <a:rPr lang="es-AR" sz="2000" spc="-5" dirty="0" smtClean="0">
                <a:latin typeface="Arial"/>
                <a:cs typeface="Arial"/>
              </a:rPr>
              <a:t>valor pico </a:t>
            </a:r>
            <a:r>
              <a:rPr lang="es-AR" sz="2000" dirty="0" smtClean="0">
                <a:latin typeface="Arial"/>
                <a:cs typeface="Arial"/>
              </a:rPr>
              <a:t>y el </a:t>
            </a:r>
            <a:r>
              <a:rPr lang="es-AR" sz="2000" spc="-5" dirty="0" smtClean="0">
                <a:latin typeface="Arial"/>
                <a:cs typeface="Arial"/>
              </a:rPr>
              <a:t>tiempo </a:t>
            </a:r>
            <a:r>
              <a:rPr lang="es-AR" sz="2000" dirty="0" smtClean="0">
                <a:latin typeface="Arial"/>
                <a:cs typeface="Arial"/>
              </a:rPr>
              <a:t>de </a:t>
            </a:r>
            <a:r>
              <a:rPr lang="es-AR" sz="2000" spc="-5" dirty="0" smtClean="0">
                <a:latin typeface="Arial"/>
                <a:cs typeface="Arial"/>
              </a:rPr>
              <a:t>cola </a:t>
            </a:r>
            <a:r>
              <a:rPr lang="es-AR" sz="2000" dirty="0" smtClean="0">
                <a:latin typeface="Arial"/>
                <a:cs typeface="Arial"/>
              </a:rPr>
              <a:t>y de </a:t>
            </a:r>
            <a:r>
              <a:rPr lang="es-AR" sz="2000" spc="-5" dirty="0" smtClean="0">
                <a:latin typeface="Arial"/>
                <a:cs typeface="Arial"/>
              </a:rPr>
              <a:t>este </a:t>
            </a:r>
            <a:r>
              <a:rPr lang="es-AR" sz="2000" dirty="0" smtClean="0">
                <a:latin typeface="Arial"/>
                <a:cs typeface="Arial"/>
              </a:rPr>
              <a:t> </a:t>
            </a:r>
            <a:r>
              <a:rPr lang="es-AR" sz="2000" spc="-5" dirty="0" smtClean="0">
                <a:latin typeface="Arial"/>
                <a:cs typeface="Arial"/>
              </a:rPr>
              <a:t>modo </a:t>
            </a:r>
            <a:r>
              <a:rPr lang="es-AR" sz="2000" dirty="0" smtClean="0">
                <a:latin typeface="Arial"/>
                <a:cs typeface="Arial"/>
              </a:rPr>
              <a:t>mantener</a:t>
            </a:r>
            <a:r>
              <a:rPr lang="es-AR" sz="2000" spc="-10" dirty="0" smtClean="0">
                <a:latin typeface="Arial"/>
                <a:cs typeface="Arial"/>
              </a:rPr>
              <a:t> </a:t>
            </a:r>
            <a:r>
              <a:rPr lang="es-AR" sz="2000" dirty="0" smtClean="0">
                <a:latin typeface="Arial"/>
                <a:cs typeface="Arial"/>
              </a:rPr>
              <a:t>el</a:t>
            </a:r>
            <a:r>
              <a:rPr lang="es-AR" sz="2000" spc="-10" dirty="0" smtClean="0">
                <a:latin typeface="Arial"/>
                <a:cs typeface="Arial"/>
              </a:rPr>
              <a:t> </a:t>
            </a:r>
            <a:r>
              <a:rPr lang="es-AR" sz="2000" spc="-5" dirty="0" smtClean="0">
                <a:latin typeface="Arial"/>
                <a:cs typeface="Arial"/>
              </a:rPr>
              <a:t>nivel</a:t>
            </a:r>
            <a:r>
              <a:rPr lang="es-AR" sz="2000" spc="5" dirty="0" smtClean="0">
                <a:latin typeface="Arial"/>
                <a:cs typeface="Arial"/>
              </a:rPr>
              <a:t> </a:t>
            </a:r>
            <a:r>
              <a:rPr lang="es-AR" sz="2000" dirty="0" smtClean="0">
                <a:latin typeface="Arial"/>
                <a:cs typeface="Arial"/>
              </a:rPr>
              <a:t>de </a:t>
            </a:r>
            <a:r>
              <a:rPr lang="es-AR" sz="2000" spc="-5" dirty="0" err="1" smtClean="0">
                <a:latin typeface="Arial"/>
                <a:cs typeface="Arial"/>
              </a:rPr>
              <a:t>kV</a:t>
            </a:r>
            <a:r>
              <a:rPr lang="es-AR" sz="2000" spc="-5" dirty="0" smtClean="0">
                <a:latin typeface="Arial"/>
                <a:cs typeface="Arial"/>
              </a:rPr>
              <a:t>/</a:t>
            </a:r>
            <a:r>
              <a:rPr lang="es-AR" sz="2000" spc="-5" dirty="0" err="1" smtClean="0">
                <a:latin typeface="Arial"/>
                <a:cs typeface="Arial"/>
              </a:rPr>
              <a:t>mseg</a:t>
            </a:r>
            <a:r>
              <a:rPr lang="es-AR" sz="2000" dirty="0" smtClean="0">
                <a:latin typeface="Arial"/>
                <a:cs typeface="Arial"/>
              </a:rPr>
              <a:t> requerido.</a:t>
            </a:r>
          </a:p>
          <a:p>
            <a:pPr marL="12700" marR="10160" algn="just">
              <a:spcBef>
                <a:spcPts val="105"/>
              </a:spcBef>
            </a:pPr>
            <a:r>
              <a:rPr lang="es-AR" sz="2000" dirty="0" smtClean="0">
                <a:latin typeface="Arial"/>
                <a:cs typeface="Arial"/>
              </a:rPr>
              <a:t>En la prueba de </a:t>
            </a:r>
            <a:r>
              <a:rPr lang="es-AR" sz="2000" spc="-5" dirty="0" smtClean="0">
                <a:latin typeface="Arial"/>
                <a:cs typeface="Arial"/>
              </a:rPr>
              <a:t>onda cortada, </a:t>
            </a:r>
            <a:r>
              <a:rPr lang="es-AR" sz="2000" dirty="0" smtClean="0">
                <a:latin typeface="Arial"/>
                <a:cs typeface="Arial"/>
              </a:rPr>
              <a:t>el </a:t>
            </a:r>
            <a:r>
              <a:rPr lang="es-AR" sz="2000" spc="-5" dirty="0" smtClean="0">
                <a:latin typeface="Arial"/>
                <a:cs typeface="Arial"/>
              </a:rPr>
              <a:t>tiempo </a:t>
            </a:r>
            <a:r>
              <a:rPr lang="es-AR" sz="2000" dirty="0" smtClean="0">
                <a:latin typeface="Arial"/>
                <a:cs typeface="Arial"/>
              </a:rPr>
              <a:t>entre el </a:t>
            </a:r>
            <a:r>
              <a:rPr lang="es-AR" sz="2000" spc="-5" dirty="0" smtClean="0">
                <a:latin typeface="Arial"/>
                <a:cs typeface="Arial"/>
              </a:rPr>
              <a:t>instante </a:t>
            </a:r>
            <a:r>
              <a:rPr lang="es-AR" sz="2000" dirty="0" smtClean="0">
                <a:latin typeface="Arial"/>
                <a:cs typeface="Arial"/>
              </a:rPr>
              <a:t>de </a:t>
            </a:r>
            <a:r>
              <a:rPr lang="es-AR" sz="2000" spc="-5" dirty="0" smtClean="0">
                <a:latin typeface="Arial"/>
                <a:cs typeface="Arial"/>
              </a:rPr>
              <a:t>corte </a:t>
            </a:r>
            <a:r>
              <a:rPr lang="es-AR" sz="2000" dirty="0" smtClean="0">
                <a:latin typeface="Arial"/>
                <a:cs typeface="Arial"/>
              </a:rPr>
              <a:t>y el </a:t>
            </a:r>
            <a:r>
              <a:rPr lang="es-AR" sz="2000" spc="5" dirty="0" smtClean="0">
                <a:latin typeface="Arial"/>
                <a:cs typeface="Arial"/>
              </a:rPr>
              <a:t> </a:t>
            </a:r>
            <a:r>
              <a:rPr lang="es-AR" sz="2000" dirty="0" smtClean="0">
                <a:latin typeface="Arial"/>
                <a:cs typeface="Arial"/>
              </a:rPr>
              <a:t>primer </a:t>
            </a:r>
            <a:r>
              <a:rPr lang="es-AR" sz="2000" spc="-5" dirty="0" smtClean="0">
                <a:latin typeface="Arial"/>
                <a:cs typeface="Arial"/>
              </a:rPr>
              <a:t>paso </a:t>
            </a:r>
            <a:r>
              <a:rPr lang="es-AR" sz="2000" dirty="0" smtClean="0">
                <a:latin typeface="Arial"/>
                <a:cs typeface="Arial"/>
              </a:rPr>
              <a:t>por </a:t>
            </a:r>
            <a:r>
              <a:rPr lang="es-AR" sz="2000" spc="-5" dirty="0" smtClean="0">
                <a:latin typeface="Arial"/>
                <a:cs typeface="Arial"/>
              </a:rPr>
              <a:t>cero </a:t>
            </a:r>
            <a:r>
              <a:rPr lang="es-AR" sz="2000" dirty="0" smtClean="0">
                <a:latin typeface="Arial"/>
                <a:cs typeface="Arial"/>
              </a:rPr>
              <a:t>de la onda </a:t>
            </a:r>
            <a:r>
              <a:rPr lang="es-AR" sz="2000" spc="-5" dirty="0" smtClean="0">
                <a:latin typeface="Arial"/>
                <a:cs typeface="Arial"/>
              </a:rPr>
              <a:t>deberá </a:t>
            </a:r>
            <a:r>
              <a:rPr lang="es-AR" sz="2000" dirty="0" smtClean="0">
                <a:latin typeface="Arial"/>
                <a:cs typeface="Arial"/>
              </a:rPr>
              <a:t>ser </a:t>
            </a:r>
            <a:r>
              <a:rPr lang="es-AR" sz="2000" spc="-5" dirty="0" smtClean="0">
                <a:latin typeface="Arial"/>
                <a:cs typeface="Arial"/>
              </a:rPr>
              <a:t>inferior </a:t>
            </a:r>
            <a:r>
              <a:rPr lang="es-AR" sz="2000" dirty="0" smtClean="0">
                <a:latin typeface="Arial"/>
                <a:cs typeface="Arial"/>
              </a:rPr>
              <a:t>a </a:t>
            </a:r>
            <a:r>
              <a:rPr lang="es-AR" sz="2000" spc="-5" dirty="0" smtClean="0">
                <a:latin typeface="Arial"/>
                <a:cs typeface="Arial"/>
              </a:rPr>
              <a:t>1mseg, </a:t>
            </a:r>
            <a:r>
              <a:rPr lang="es-AR" sz="2000" dirty="0" smtClean="0">
                <a:latin typeface="Arial"/>
                <a:cs typeface="Arial"/>
              </a:rPr>
              <a:t>y la </a:t>
            </a:r>
            <a:r>
              <a:rPr lang="es-AR" sz="2000" spc="-5" dirty="0" smtClean="0">
                <a:latin typeface="Arial"/>
                <a:cs typeface="Arial"/>
              </a:rPr>
              <a:t>Antes </a:t>
            </a:r>
            <a:r>
              <a:rPr lang="es-AR" sz="2000" dirty="0" smtClean="0">
                <a:latin typeface="Arial"/>
                <a:cs typeface="Arial"/>
              </a:rPr>
              <a:t>y después </a:t>
            </a:r>
            <a:r>
              <a:rPr lang="es-AR" sz="2000" spc="-10" dirty="0" smtClean="0">
                <a:latin typeface="Arial"/>
                <a:cs typeface="Arial"/>
              </a:rPr>
              <a:t>de </a:t>
            </a:r>
            <a:r>
              <a:rPr lang="es-AR" sz="2000" spc="-5" dirty="0" smtClean="0">
                <a:latin typeface="Arial"/>
                <a:cs typeface="Arial"/>
              </a:rPr>
              <a:t>esta prueba deberá realizarse </a:t>
            </a:r>
            <a:r>
              <a:rPr lang="es-AR" sz="2000" dirty="0" smtClean="0">
                <a:latin typeface="Arial"/>
                <a:cs typeface="Arial"/>
              </a:rPr>
              <a:t>un </a:t>
            </a:r>
            <a:r>
              <a:rPr lang="es-AR" sz="2000" spc="-5" dirty="0" smtClean="0">
                <a:latin typeface="Arial"/>
                <a:cs typeface="Arial"/>
              </a:rPr>
              <a:t>análisis </a:t>
            </a:r>
            <a:r>
              <a:rPr lang="es-AR" sz="2000" dirty="0" smtClean="0">
                <a:latin typeface="Arial"/>
                <a:cs typeface="Arial"/>
              </a:rPr>
              <a:t>de </a:t>
            </a:r>
            <a:r>
              <a:rPr lang="es-AR" sz="2000" spc="-10" dirty="0" smtClean="0">
                <a:latin typeface="Arial"/>
                <a:cs typeface="Arial"/>
              </a:rPr>
              <a:t>los </a:t>
            </a:r>
            <a:r>
              <a:rPr lang="es-AR" sz="2000" spc="-5" dirty="0" smtClean="0">
                <a:latin typeface="Arial"/>
                <a:cs typeface="Arial"/>
              </a:rPr>
              <a:t> gases</a:t>
            </a:r>
            <a:r>
              <a:rPr lang="es-AR" sz="2000" dirty="0" smtClean="0">
                <a:latin typeface="Arial"/>
                <a:cs typeface="Arial"/>
              </a:rPr>
              <a:t> </a:t>
            </a:r>
            <a:r>
              <a:rPr lang="es-AR" sz="2000" spc="-5" dirty="0" smtClean="0">
                <a:latin typeface="Arial"/>
                <a:cs typeface="Arial"/>
              </a:rPr>
              <a:t>disueltos</a:t>
            </a:r>
            <a:r>
              <a:rPr lang="es-AR" sz="2000" spc="5" dirty="0" smtClean="0">
                <a:latin typeface="Arial"/>
                <a:cs typeface="Arial"/>
              </a:rPr>
              <a:t> </a:t>
            </a:r>
            <a:r>
              <a:rPr lang="es-AR" sz="2000" spc="-10" dirty="0" smtClean="0">
                <a:latin typeface="Arial"/>
                <a:cs typeface="Arial"/>
              </a:rPr>
              <a:t>en </a:t>
            </a:r>
            <a:r>
              <a:rPr lang="es-AR" sz="2000" dirty="0" smtClean="0">
                <a:latin typeface="Arial"/>
                <a:cs typeface="Arial"/>
              </a:rPr>
              <a:t>el</a:t>
            </a:r>
            <a:r>
              <a:rPr lang="es-AR" sz="2000" spc="5" dirty="0" smtClean="0">
                <a:latin typeface="Arial"/>
                <a:cs typeface="Arial"/>
              </a:rPr>
              <a:t> </a:t>
            </a:r>
            <a:r>
              <a:rPr lang="es-AR" sz="2000" spc="-5" dirty="0" smtClean="0">
                <a:latin typeface="Arial"/>
                <a:cs typeface="Arial"/>
              </a:rPr>
              <a:t>aceite.</a:t>
            </a:r>
            <a:endParaRPr lang="es-AR" sz="2000" dirty="0" smtClean="0">
              <a:latin typeface="Arial"/>
              <a:cs typeface="Arial"/>
            </a:endParaRPr>
          </a:p>
          <a:p>
            <a:pPr marL="12700" marR="5080" algn="just">
              <a:spcBef>
                <a:spcPts val="665"/>
              </a:spcBef>
            </a:pPr>
            <a:r>
              <a:rPr lang="es-AR" sz="2000" spc="-5" dirty="0" smtClean="0">
                <a:latin typeface="Arial"/>
                <a:cs typeface="Arial"/>
              </a:rPr>
              <a:t>Antes</a:t>
            </a:r>
            <a:r>
              <a:rPr lang="es-AR" sz="2000" dirty="0" smtClean="0">
                <a:latin typeface="Arial"/>
                <a:cs typeface="Arial"/>
              </a:rPr>
              <a:t> de</a:t>
            </a:r>
            <a:r>
              <a:rPr lang="es-AR" sz="2000" spc="5" dirty="0" smtClean="0">
                <a:latin typeface="Arial"/>
                <a:cs typeface="Arial"/>
              </a:rPr>
              <a:t> </a:t>
            </a:r>
            <a:r>
              <a:rPr lang="es-AR" sz="2000" dirty="0" smtClean="0">
                <a:latin typeface="Arial"/>
                <a:cs typeface="Arial"/>
              </a:rPr>
              <a:t>la</a:t>
            </a:r>
            <a:r>
              <a:rPr lang="es-AR" sz="2000" spc="5" dirty="0" smtClean="0">
                <a:latin typeface="Arial"/>
                <a:cs typeface="Arial"/>
              </a:rPr>
              <a:t> </a:t>
            </a:r>
            <a:r>
              <a:rPr lang="es-AR" sz="2000" spc="-5" dirty="0" smtClean="0">
                <a:latin typeface="Arial"/>
                <a:cs typeface="Arial"/>
              </a:rPr>
              <a:t>ejecución</a:t>
            </a:r>
            <a:r>
              <a:rPr lang="es-AR" sz="2000" dirty="0" smtClean="0">
                <a:latin typeface="Arial"/>
                <a:cs typeface="Arial"/>
              </a:rPr>
              <a:t> de</a:t>
            </a:r>
            <a:r>
              <a:rPr lang="es-AR" sz="2000" spc="5" dirty="0" smtClean="0">
                <a:latin typeface="Arial"/>
                <a:cs typeface="Arial"/>
              </a:rPr>
              <a:t> </a:t>
            </a:r>
            <a:r>
              <a:rPr lang="es-AR" sz="2000" spc="-5" dirty="0" smtClean="0">
                <a:latin typeface="Arial"/>
                <a:cs typeface="Arial"/>
              </a:rPr>
              <a:t>estas</a:t>
            </a:r>
            <a:r>
              <a:rPr lang="es-AR" sz="2000" dirty="0" smtClean="0">
                <a:latin typeface="Arial"/>
                <a:cs typeface="Arial"/>
              </a:rPr>
              <a:t> pruebas</a:t>
            </a:r>
            <a:r>
              <a:rPr lang="es-AR" sz="2000" spc="5" dirty="0" smtClean="0">
                <a:latin typeface="Arial"/>
                <a:cs typeface="Arial"/>
              </a:rPr>
              <a:t> </a:t>
            </a:r>
            <a:r>
              <a:rPr lang="es-AR" sz="2000" dirty="0" smtClean="0">
                <a:latin typeface="Arial"/>
                <a:cs typeface="Arial"/>
              </a:rPr>
              <a:t>EL</a:t>
            </a:r>
            <a:r>
              <a:rPr lang="es-AR" sz="2000" spc="5" dirty="0" smtClean="0">
                <a:latin typeface="Arial"/>
                <a:cs typeface="Arial"/>
              </a:rPr>
              <a:t> </a:t>
            </a:r>
            <a:r>
              <a:rPr lang="es-AR" sz="2000" spc="-5" dirty="0" smtClean="0">
                <a:latin typeface="Arial"/>
                <a:cs typeface="Arial"/>
              </a:rPr>
              <a:t>FABRICANTE</a:t>
            </a:r>
            <a:r>
              <a:rPr lang="es-AR" sz="2000" dirty="0" smtClean="0">
                <a:latin typeface="Arial"/>
                <a:cs typeface="Arial"/>
              </a:rPr>
              <a:t> </a:t>
            </a:r>
            <a:r>
              <a:rPr lang="es-AR" sz="2000" spc="-5" dirty="0" smtClean="0">
                <a:latin typeface="Arial"/>
                <a:cs typeface="Arial"/>
              </a:rPr>
              <a:t>deberá </a:t>
            </a:r>
            <a:r>
              <a:rPr lang="es-AR" sz="2000" spc="-375" dirty="0" smtClean="0">
                <a:latin typeface="Arial"/>
                <a:cs typeface="Arial"/>
              </a:rPr>
              <a:t> </a:t>
            </a:r>
            <a:r>
              <a:rPr lang="es-AR" sz="2000" dirty="0" smtClean="0">
                <a:latin typeface="Arial"/>
                <a:cs typeface="Arial"/>
              </a:rPr>
              <a:t>presentar al </a:t>
            </a:r>
            <a:r>
              <a:rPr lang="es-AR" sz="2000" spc="-5" dirty="0" smtClean="0">
                <a:latin typeface="Arial"/>
                <a:cs typeface="Arial"/>
              </a:rPr>
              <a:t>cliente los resultados </a:t>
            </a:r>
            <a:r>
              <a:rPr lang="es-AR" sz="2000" dirty="0" smtClean="0">
                <a:latin typeface="Arial"/>
                <a:cs typeface="Arial"/>
              </a:rPr>
              <a:t>de </a:t>
            </a:r>
            <a:r>
              <a:rPr lang="es-AR" sz="2000" spc="-5" dirty="0" smtClean="0">
                <a:latin typeface="Arial"/>
                <a:cs typeface="Arial"/>
              </a:rPr>
              <a:t>estudios analíticos </a:t>
            </a:r>
            <a:r>
              <a:rPr lang="es-AR" sz="2000" dirty="0" smtClean="0">
                <a:latin typeface="Arial"/>
                <a:cs typeface="Arial"/>
              </a:rPr>
              <a:t>que </a:t>
            </a:r>
            <a:r>
              <a:rPr lang="es-AR" sz="2000" spc="-5" dirty="0" smtClean="0">
                <a:latin typeface="Arial"/>
                <a:cs typeface="Arial"/>
              </a:rPr>
              <a:t>permitan </a:t>
            </a:r>
            <a:r>
              <a:rPr lang="es-AR" sz="2000" dirty="0" smtClean="0">
                <a:latin typeface="Arial"/>
                <a:cs typeface="Arial"/>
              </a:rPr>
              <a:t> definir</a:t>
            </a:r>
            <a:r>
              <a:rPr lang="es-AR" sz="2000" spc="-15" dirty="0" smtClean="0">
                <a:latin typeface="Arial"/>
                <a:cs typeface="Arial"/>
              </a:rPr>
              <a:t> </a:t>
            </a:r>
            <a:r>
              <a:rPr lang="es-AR" sz="2000" dirty="0" smtClean="0">
                <a:latin typeface="Arial"/>
                <a:cs typeface="Arial"/>
              </a:rPr>
              <a:t>la</a:t>
            </a:r>
            <a:r>
              <a:rPr lang="es-AR" sz="2000" spc="-10" dirty="0" smtClean="0">
                <a:latin typeface="Arial"/>
                <a:cs typeface="Arial"/>
              </a:rPr>
              <a:t> </a:t>
            </a:r>
            <a:r>
              <a:rPr lang="es-AR" sz="2000" dirty="0" smtClean="0">
                <a:latin typeface="Arial"/>
                <a:cs typeface="Arial"/>
              </a:rPr>
              <a:t>posición</a:t>
            </a:r>
            <a:r>
              <a:rPr lang="es-AR" sz="2000" spc="-10" dirty="0" smtClean="0">
                <a:latin typeface="Arial"/>
                <a:cs typeface="Arial"/>
              </a:rPr>
              <a:t> </a:t>
            </a:r>
            <a:r>
              <a:rPr lang="es-AR" sz="2000" spc="-5" dirty="0" smtClean="0">
                <a:latin typeface="Arial"/>
                <a:cs typeface="Arial"/>
              </a:rPr>
              <a:t>del</a:t>
            </a:r>
            <a:r>
              <a:rPr lang="es-AR" sz="2000" spc="5" dirty="0" smtClean="0">
                <a:latin typeface="Arial"/>
                <a:cs typeface="Arial"/>
              </a:rPr>
              <a:t> </a:t>
            </a:r>
            <a:r>
              <a:rPr lang="es-AR" sz="2000" spc="-5" dirty="0" smtClean="0">
                <a:latin typeface="Arial"/>
                <a:cs typeface="Arial"/>
              </a:rPr>
              <a:t>cambiador</a:t>
            </a:r>
            <a:r>
              <a:rPr lang="es-AR" sz="2000" spc="-10" dirty="0" smtClean="0">
                <a:latin typeface="Arial"/>
                <a:cs typeface="Arial"/>
              </a:rPr>
              <a:t> </a:t>
            </a:r>
            <a:r>
              <a:rPr lang="es-AR" sz="2000" dirty="0" smtClean="0">
                <a:latin typeface="Arial"/>
                <a:cs typeface="Arial"/>
              </a:rPr>
              <a:t>de</a:t>
            </a:r>
            <a:r>
              <a:rPr lang="es-AR" sz="2000" spc="-10" dirty="0" smtClean="0">
                <a:latin typeface="Arial"/>
                <a:cs typeface="Arial"/>
              </a:rPr>
              <a:t> </a:t>
            </a:r>
            <a:r>
              <a:rPr lang="es-AR" sz="2000" spc="-5" dirty="0" smtClean="0">
                <a:latin typeface="Arial"/>
                <a:cs typeface="Arial"/>
              </a:rPr>
              <a:t>tomas.</a:t>
            </a:r>
            <a:endParaRPr lang="es-AR" sz="2000" dirty="0" smtClean="0">
              <a:latin typeface="Arial"/>
              <a:cs typeface="Arial"/>
            </a:endParaRPr>
          </a:p>
          <a:p>
            <a:pPr marL="12700" marR="8255" algn="just">
              <a:spcBef>
                <a:spcPts val="815"/>
              </a:spcBef>
            </a:pPr>
            <a:r>
              <a:rPr lang="es-AR" sz="2000" dirty="0" smtClean="0">
                <a:latin typeface="Arial"/>
                <a:cs typeface="Arial"/>
              </a:rPr>
              <a:t> </a:t>
            </a:r>
            <a:r>
              <a:rPr lang="es-AR" sz="2000" spc="5" dirty="0" smtClean="0">
                <a:latin typeface="Arial"/>
                <a:cs typeface="Arial"/>
              </a:rPr>
              <a:t> </a:t>
            </a:r>
            <a:r>
              <a:rPr lang="es-AR" sz="2000" dirty="0" smtClean="0">
                <a:latin typeface="Arial"/>
                <a:cs typeface="Arial"/>
              </a:rPr>
              <a:t>magnitud de la </a:t>
            </a:r>
            <a:r>
              <a:rPr lang="es-AR" sz="2000" spc="-5" dirty="0" smtClean="0">
                <a:latin typeface="Arial"/>
                <a:cs typeface="Arial"/>
              </a:rPr>
              <a:t>oscilación </a:t>
            </a:r>
            <a:r>
              <a:rPr lang="es-AR" sz="2000" dirty="0" smtClean="0">
                <a:latin typeface="Arial"/>
                <a:cs typeface="Arial"/>
              </a:rPr>
              <a:t>no </a:t>
            </a:r>
            <a:r>
              <a:rPr lang="es-AR" sz="2000" spc="-5" dirty="0" smtClean="0">
                <a:latin typeface="Arial"/>
                <a:cs typeface="Arial"/>
              </a:rPr>
              <a:t>deberá ser limitada artificialmente durante </a:t>
            </a:r>
            <a:r>
              <a:rPr lang="es-AR" sz="2000" spc="-375" dirty="0" smtClean="0">
                <a:latin typeface="Arial"/>
                <a:cs typeface="Arial"/>
              </a:rPr>
              <a:t> </a:t>
            </a:r>
            <a:r>
              <a:rPr lang="es-AR" sz="2000" dirty="0" smtClean="0">
                <a:latin typeface="Arial"/>
                <a:cs typeface="Arial"/>
              </a:rPr>
              <a:t>el</a:t>
            </a:r>
            <a:r>
              <a:rPr lang="es-AR" sz="2000" spc="5" dirty="0" smtClean="0">
                <a:latin typeface="Arial"/>
                <a:cs typeface="Arial"/>
              </a:rPr>
              <a:t> </a:t>
            </a:r>
            <a:r>
              <a:rPr lang="es-AR" sz="2000" spc="-5" dirty="0" smtClean="0">
                <a:latin typeface="Arial"/>
                <a:cs typeface="Arial"/>
              </a:rPr>
              <a:t>corte</a:t>
            </a:r>
            <a:r>
              <a:rPr lang="es-AR" sz="2000" spc="-10" dirty="0" smtClean="0">
                <a:latin typeface="Arial"/>
                <a:cs typeface="Arial"/>
              </a:rPr>
              <a:t> </a:t>
            </a:r>
            <a:r>
              <a:rPr lang="es-AR" sz="2000" dirty="0" smtClean="0">
                <a:latin typeface="Arial"/>
                <a:cs typeface="Arial"/>
              </a:rPr>
              <a:t>de</a:t>
            </a:r>
            <a:r>
              <a:rPr lang="es-AR" sz="2000" spc="-10" dirty="0" smtClean="0">
                <a:latin typeface="Arial"/>
                <a:cs typeface="Arial"/>
              </a:rPr>
              <a:t> </a:t>
            </a:r>
            <a:r>
              <a:rPr lang="es-AR" sz="2000" dirty="0" smtClean="0">
                <a:latin typeface="Arial"/>
                <a:cs typeface="Arial"/>
              </a:rPr>
              <a:t>la</a:t>
            </a:r>
            <a:r>
              <a:rPr lang="es-AR" sz="2000" spc="-10" dirty="0" smtClean="0">
                <a:latin typeface="Arial"/>
                <a:cs typeface="Arial"/>
              </a:rPr>
              <a:t> </a:t>
            </a:r>
            <a:r>
              <a:rPr lang="es-AR" sz="2000" dirty="0" smtClean="0">
                <a:latin typeface="Arial"/>
                <a:cs typeface="Arial"/>
              </a:rPr>
              <a:t>onda</a:t>
            </a:r>
            <a:r>
              <a:rPr lang="es-AR" sz="2000" spc="-20" dirty="0" smtClean="0">
                <a:latin typeface="Arial"/>
                <a:cs typeface="Arial"/>
              </a:rPr>
              <a:t> </a:t>
            </a:r>
            <a:r>
              <a:rPr lang="es-AR" sz="2000" dirty="0" smtClean="0">
                <a:latin typeface="Arial"/>
                <a:cs typeface="Arial"/>
              </a:rPr>
              <a:t>a</a:t>
            </a:r>
            <a:r>
              <a:rPr lang="es-AR" sz="2000" spc="5" dirty="0" smtClean="0">
                <a:latin typeface="Arial"/>
                <a:cs typeface="Arial"/>
              </a:rPr>
              <a:t> </a:t>
            </a:r>
            <a:r>
              <a:rPr lang="es-AR" sz="2000" dirty="0" smtClean="0">
                <a:latin typeface="Arial"/>
                <a:cs typeface="Arial"/>
              </a:rPr>
              <a:t>menos</a:t>
            </a:r>
            <a:r>
              <a:rPr lang="es-AR" sz="2000" spc="-5" dirty="0" smtClean="0">
                <a:latin typeface="Arial"/>
                <a:cs typeface="Arial"/>
              </a:rPr>
              <a:t> </a:t>
            </a:r>
            <a:r>
              <a:rPr lang="es-AR" sz="2000" dirty="0" smtClean="0">
                <a:latin typeface="Arial"/>
                <a:cs typeface="Arial"/>
              </a:rPr>
              <a:t>del</a:t>
            </a:r>
            <a:r>
              <a:rPr lang="es-AR" sz="2000" spc="-5" dirty="0" smtClean="0">
                <a:latin typeface="Arial"/>
                <a:cs typeface="Arial"/>
              </a:rPr>
              <a:t> </a:t>
            </a:r>
            <a:r>
              <a:rPr lang="es-AR" sz="2000" dirty="0" smtClean="0">
                <a:latin typeface="Arial"/>
                <a:cs typeface="Arial"/>
              </a:rPr>
              <a:t>40%</a:t>
            </a:r>
            <a:r>
              <a:rPr lang="es-AR" sz="2000" spc="-10" dirty="0" smtClean="0">
                <a:latin typeface="Arial"/>
                <a:cs typeface="Arial"/>
              </a:rPr>
              <a:t> </a:t>
            </a:r>
            <a:r>
              <a:rPr lang="es-AR" sz="2000" spc="-5" dirty="0" smtClean="0">
                <a:latin typeface="Arial"/>
                <a:cs typeface="Arial"/>
              </a:rPr>
              <a:t>del</a:t>
            </a:r>
            <a:r>
              <a:rPr lang="es-AR" sz="2000" spc="5" dirty="0" smtClean="0">
                <a:latin typeface="Arial"/>
                <a:cs typeface="Arial"/>
              </a:rPr>
              <a:t> </a:t>
            </a:r>
            <a:r>
              <a:rPr lang="es-AR" sz="2000" spc="-5" dirty="0" smtClean="0">
                <a:latin typeface="Arial"/>
                <a:cs typeface="Arial"/>
              </a:rPr>
              <a:t>valor</a:t>
            </a:r>
            <a:r>
              <a:rPr lang="es-AR" sz="2000" spc="5" dirty="0" smtClean="0">
                <a:latin typeface="Arial"/>
                <a:cs typeface="Arial"/>
              </a:rPr>
              <a:t> </a:t>
            </a:r>
            <a:r>
              <a:rPr lang="es-AR" sz="2000" dirty="0" smtClean="0">
                <a:latin typeface="Arial"/>
                <a:cs typeface="Arial"/>
              </a:rPr>
              <a:t>pico</a:t>
            </a:r>
            <a:r>
              <a:rPr lang="es-AR" sz="2000" spc="10" dirty="0" smtClean="0">
                <a:latin typeface="Arial"/>
                <a:cs typeface="Arial"/>
              </a:rPr>
              <a:t> </a:t>
            </a:r>
            <a:r>
              <a:rPr lang="es-AR" sz="2000" dirty="0" smtClean="0">
                <a:latin typeface="Arial"/>
                <a:cs typeface="Arial"/>
              </a:rPr>
              <a:t>de</a:t>
            </a:r>
            <a:r>
              <a:rPr lang="es-AR" sz="2000" spc="-10" dirty="0" smtClean="0">
                <a:latin typeface="Arial"/>
                <a:cs typeface="Arial"/>
              </a:rPr>
              <a:t> </a:t>
            </a:r>
            <a:r>
              <a:rPr lang="es-AR" sz="2000" dirty="0" smtClean="0">
                <a:latin typeface="Arial"/>
                <a:cs typeface="Arial"/>
              </a:rPr>
              <a:t>la</a:t>
            </a:r>
            <a:r>
              <a:rPr lang="es-AR" sz="2000" spc="-10" dirty="0" smtClean="0">
                <a:latin typeface="Arial"/>
                <a:cs typeface="Arial"/>
              </a:rPr>
              <a:t> </a:t>
            </a:r>
            <a:r>
              <a:rPr lang="es-AR" sz="2000" spc="-5" dirty="0" smtClean="0">
                <a:latin typeface="Arial"/>
                <a:cs typeface="Arial"/>
              </a:rPr>
              <a:t>tensión.</a:t>
            </a:r>
            <a:endParaRPr lang="es-AR" sz="2000" dirty="0" smtClean="0">
              <a:latin typeface="Arial"/>
              <a:cs typeface="Arial"/>
            </a:endParaRPr>
          </a:p>
          <a:p>
            <a:pPr marL="12700" marR="8255" algn="just">
              <a:spcBef>
                <a:spcPts val="830"/>
              </a:spcBef>
            </a:pPr>
            <a:r>
              <a:rPr lang="es-AR" sz="2000" dirty="0" smtClean="0">
                <a:latin typeface="Arial"/>
                <a:cs typeface="Arial"/>
              </a:rPr>
              <a:t>El</a:t>
            </a:r>
            <a:r>
              <a:rPr lang="es-AR" sz="2000" spc="5" dirty="0" smtClean="0">
                <a:latin typeface="Arial"/>
                <a:cs typeface="Arial"/>
              </a:rPr>
              <a:t> </a:t>
            </a:r>
            <a:r>
              <a:rPr lang="es-AR" sz="2000" spc="-5" dirty="0" smtClean="0">
                <a:latin typeface="Arial"/>
                <a:cs typeface="Arial"/>
              </a:rPr>
              <a:t>valor</a:t>
            </a:r>
            <a:r>
              <a:rPr lang="es-AR" sz="2000" dirty="0" smtClean="0">
                <a:latin typeface="Arial"/>
                <a:cs typeface="Arial"/>
              </a:rPr>
              <a:t> pico</a:t>
            </a:r>
            <a:r>
              <a:rPr lang="es-AR" sz="2000" spc="5" dirty="0" smtClean="0">
                <a:latin typeface="Arial"/>
                <a:cs typeface="Arial"/>
              </a:rPr>
              <a:t> </a:t>
            </a:r>
            <a:r>
              <a:rPr lang="es-AR" sz="2000" dirty="0" smtClean="0">
                <a:latin typeface="Arial"/>
                <a:cs typeface="Arial"/>
              </a:rPr>
              <a:t>de</a:t>
            </a:r>
            <a:r>
              <a:rPr lang="es-AR" sz="2000" spc="5" dirty="0" smtClean="0">
                <a:latin typeface="Arial"/>
                <a:cs typeface="Arial"/>
              </a:rPr>
              <a:t> </a:t>
            </a:r>
            <a:r>
              <a:rPr lang="es-AR" sz="2000" dirty="0" smtClean="0">
                <a:latin typeface="Arial"/>
                <a:cs typeface="Arial"/>
              </a:rPr>
              <a:t>la</a:t>
            </a:r>
            <a:r>
              <a:rPr lang="es-AR" sz="2000" spc="5" dirty="0" smtClean="0">
                <a:latin typeface="Arial"/>
                <a:cs typeface="Arial"/>
              </a:rPr>
              <a:t> </a:t>
            </a:r>
            <a:r>
              <a:rPr lang="es-AR" sz="2000" dirty="0" smtClean="0">
                <a:latin typeface="Arial"/>
                <a:cs typeface="Arial"/>
              </a:rPr>
              <a:t>onda</a:t>
            </a:r>
            <a:r>
              <a:rPr lang="es-AR" sz="2000" spc="5" dirty="0" smtClean="0">
                <a:latin typeface="Arial"/>
                <a:cs typeface="Arial"/>
              </a:rPr>
              <a:t> </a:t>
            </a:r>
            <a:r>
              <a:rPr lang="es-AR" sz="2000" spc="-5" dirty="0" smtClean="0">
                <a:latin typeface="Arial"/>
                <a:cs typeface="Arial"/>
              </a:rPr>
              <a:t>cortada</a:t>
            </a:r>
            <a:r>
              <a:rPr lang="es-AR" sz="2000" dirty="0" smtClean="0">
                <a:latin typeface="Arial"/>
                <a:cs typeface="Arial"/>
              </a:rPr>
              <a:t> será</a:t>
            </a:r>
            <a:r>
              <a:rPr lang="es-AR" sz="2000" spc="5" dirty="0" smtClean="0">
                <a:latin typeface="Arial"/>
                <a:cs typeface="Arial"/>
              </a:rPr>
              <a:t> </a:t>
            </a:r>
            <a:r>
              <a:rPr lang="es-AR" sz="2000" dirty="0" smtClean="0">
                <a:latin typeface="Arial"/>
                <a:cs typeface="Arial"/>
              </a:rPr>
              <a:t>un</a:t>
            </a:r>
            <a:r>
              <a:rPr lang="es-AR" sz="2000" spc="5" dirty="0" smtClean="0">
                <a:latin typeface="Arial"/>
                <a:cs typeface="Arial"/>
              </a:rPr>
              <a:t> </a:t>
            </a:r>
            <a:r>
              <a:rPr lang="es-AR" sz="2000" dirty="0" smtClean="0">
                <a:latin typeface="Arial"/>
                <a:cs typeface="Arial"/>
              </a:rPr>
              <a:t>10%</a:t>
            </a:r>
            <a:r>
              <a:rPr lang="es-AR" sz="2000" spc="5" dirty="0" smtClean="0">
                <a:latin typeface="Arial"/>
                <a:cs typeface="Arial"/>
              </a:rPr>
              <a:t> </a:t>
            </a:r>
            <a:r>
              <a:rPr lang="es-AR" sz="2000" spc="-5" dirty="0" smtClean="0">
                <a:latin typeface="Arial"/>
                <a:cs typeface="Arial"/>
              </a:rPr>
              <a:t>superior</a:t>
            </a:r>
            <a:r>
              <a:rPr lang="es-AR" sz="2000" dirty="0" smtClean="0">
                <a:latin typeface="Arial"/>
                <a:cs typeface="Arial"/>
              </a:rPr>
              <a:t> al</a:t>
            </a:r>
            <a:r>
              <a:rPr lang="es-AR" sz="2000" spc="5" dirty="0" smtClean="0">
                <a:latin typeface="Arial"/>
                <a:cs typeface="Arial"/>
              </a:rPr>
              <a:t> </a:t>
            </a:r>
            <a:r>
              <a:rPr lang="es-AR" sz="2000" spc="-10" dirty="0" smtClean="0">
                <a:latin typeface="Arial"/>
                <a:cs typeface="Arial"/>
              </a:rPr>
              <a:t>BIL </a:t>
            </a:r>
            <a:r>
              <a:rPr lang="es-AR" sz="2000" spc="-5" dirty="0" smtClean="0">
                <a:latin typeface="Arial"/>
                <a:cs typeface="Arial"/>
              </a:rPr>
              <a:t> correspondiente</a:t>
            </a:r>
            <a:r>
              <a:rPr lang="es-AR" sz="2000" spc="-10" dirty="0" smtClean="0">
                <a:latin typeface="Arial"/>
                <a:cs typeface="Arial"/>
              </a:rPr>
              <a:t> </a:t>
            </a:r>
            <a:r>
              <a:rPr lang="es-AR" sz="2000" dirty="0" smtClean="0">
                <a:latin typeface="Arial"/>
                <a:cs typeface="Arial"/>
              </a:rPr>
              <a:t>al</a:t>
            </a:r>
            <a:r>
              <a:rPr lang="es-AR" sz="2000" spc="-20" dirty="0" smtClean="0">
                <a:latin typeface="Arial"/>
                <a:cs typeface="Arial"/>
              </a:rPr>
              <a:t> </a:t>
            </a:r>
            <a:r>
              <a:rPr lang="es-AR" sz="2000" dirty="0" smtClean="0">
                <a:latin typeface="Arial"/>
                <a:cs typeface="Arial"/>
              </a:rPr>
              <a:t>terminal</a:t>
            </a:r>
            <a:r>
              <a:rPr lang="es-AR" sz="2000" spc="-10" dirty="0" smtClean="0">
                <a:latin typeface="Arial"/>
                <a:cs typeface="Arial"/>
              </a:rPr>
              <a:t> </a:t>
            </a:r>
            <a:r>
              <a:rPr lang="es-AR" sz="2000" dirty="0" smtClean="0">
                <a:latin typeface="Arial"/>
                <a:cs typeface="Arial"/>
              </a:rPr>
              <a:t>en</a:t>
            </a:r>
            <a:r>
              <a:rPr lang="es-AR" sz="2000" spc="-10" dirty="0" smtClean="0">
                <a:latin typeface="Arial"/>
                <a:cs typeface="Arial"/>
              </a:rPr>
              <a:t> </a:t>
            </a:r>
            <a:r>
              <a:rPr lang="es-AR" sz="2000" spc="-5" dirty="0" smtClean="0">
                <a:latin typeface="Arial"/>
                <a:cs typeface="Arial"/>
              </a:rPr>
              <a:t>consideración.</a:t>
            </a:r>
            <a:endParaRPr lang="es-AR" sz="2000" dirty="0" smtClean="0">
              <a:latin typeface="Arial"/>
              <a:cs typeface="Arial"/>
            </a:endParaRPr>
          </a:p>
          <a:p>
            <a:pPr marL="12700" marR="5080" algn="just">
              <a:spcBef>
                <a:spcPts val="815"/>
              </a:spcBef>
            </a:pPr>
            <a:endParaRPr lang="es-AR" sz="2000" dirty="0">
              <a:latin typeface="Arial"/>
              <a:cs typeface="Arial"/>
            </a:endParaRPr>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28</a:t>
            </a:fld>
            <a:endParaRPr lang="es-AR"/>
          </a:p>
        </p:txBody>
      </p:sp>
    </p:spTree>
    <p:extLst>
      <p:ext uri="{BB962C8B-B14F-4D97-AF65-F5344CB8AC3E}">
        <p14:creationId xmlns:p14="http://schemas.microsoft.com/office/powerpoint/2010/main" val="2232855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9265" marR="311150" lvl="2" indent="-457200">
              <a:spcBef>
                <a:spcPts val="955"/>
              </a:spcBef>
              <a:buAutoNum type="arabicPeriod" startAt="2"/>
              <a:tabLst>
                <a:tab pos="469900" algn="l"/>
              </a:tabLst>
            </a:pPr>
            <a:r>
              <a:rPr lang="es-AR" sz="2800" b="1" spc="-5" dirty="0" smtClean="0">
                <a:latin typeface="Arial"/>
                <a:cs typeface="Arial"/>
              </a:rPr>
              <a:t>Pruebas</a:t>
            </a:r>
            <a:r>
              <a:rPr lang="es-AR" sz="2800" b="1" dirty="0" smtClean="0">
                <a:latin typeface="Arial"/>
                <a:cs typeface="Arial"/>
              </a:rPr>
              <a:t> a</a:t>
            </a:r>
            <a:r>
              <a:rPr lang="es-AR" sz="2800" b="1" spc="-5" dirty="0" smtClean="0">
                <a:latin typeface="Arial"/>
                <a:cs typeface="Arial"/>
              </a:rPr>
              <a:t> baja frecuencia</a:t>
            </a:r>
            <a:r>
              <a:rPr lang="es-AR" sz="2800" b="1" spc="5" dirty="0" smtClean="0">
                <a:latin typeface="Arial"/>
                <a:cs typeface="Arial"/>
              </a:rPr>
              <a:t> </a:t>
            </a:r>
            <a:r>
              <a:rPr lang="es-AR" sz="2800" b="1" spc="-5" dirty="0" smtClean="0">
                <a:latin typeface="Arial"/>
                <a:cs typeface="Arial"/>
              </a:rPr>
              <a:t>(Potencial</a:t>
            </a:r>
            <a:r>
              <a:rPr lang="es-AR" sz="2800" b="1" spc="10" dirty="0" smtClean="0">
                <a:latin typeface="Arial"/>
                <a:cs typeface="Arial"/>
              </a:rPr>
              <a:t> </a:t>
            </a:r>
            <a:r>
              <a:rPr lang="es-AR" sz="2800" b="1" spc="-5" dirty="0" smtClean="0">
                <a:latin typeface="Arial"/>
                <a:cs typeface="Arial"/>
              </a:rPr>
              <a:t>aplicado</a:t>
            </a:r>
            <a:r>
              <a:rPr lang="es-AR" sz="2800" b="1" spc="15" dirty="0" smtClean="0">
                <a:latin typeface="Arial"/>
                <a:cs typeface="Arial"/>
              </a:rPr>
              <a:t> </a:t>
            </a:r>
            <a:r>
              <a:rPr lang="es-AR" sz="2800" b="1" dirty="0" smtClean="0">
                <a:latin typeface="Arial"/>
                <a:cs typeface="Arial"/>
              </a:rPr>
              <a:t>y</a:t>
            </a:r>
            <a:r>
              <a:rPr lang="es-AR" sz="2800" b="1" spc="-45" dirty="0" smtClean="0">
                <a:latin typeface="Arial"/>
                <a:cs typeface="Arial"/>
              </a:rPr>
              <a:t> </a:t>
            </a:r>
            <a:r>
              <a:rPr lang="es-AR" sz="2800" b="1" dirty="0" smtClean="0">
                <a:latin typeface="Arial"/>
                <a:cs typeface="Arial"/>
              </a:rPr>
              <a:t>Potencial </a:t>
            </a:r>
            <a:r>
              <a:rPr lang="es-AR" sz="2800" b="1" spc="-370" dirty="0" smtClean="0">
                <a:latin typeface="Arial"/>
                <a:cs typeface="Arial"/>
              </a:rPr>
              <a:t> </a:t>
            </a:r>
            <a:r>
              <a:rPr lang="es-AR" sz="2800" b="1" spc="-5" dirty="0" smtClean="0">
                <a:latin typeface="Arial"/>
                <a:cs typeface="Arial"/>
              </a:rPr>
              <a:t>Inducido).</a:t>
            </a:r>
          </a:p>
          <a:p>
            <a:pPr marL="469265" marR="311150" lvl="2" indent="-457200">
              <a:spcBef>
                <a:spcPts val="955"/>
              </a:spcBef>
              <a:buAutoNum type="arabicPeriod" startAt="2"/>
              <a:tabLst>
                <a:tab pos="469900" algn="l"/>
              </a:tabLst>
            </a:pPr>
            <a:endParaRPr lang="es-AR" sz="2800" dirty="0" smtClean="0">
              <a:latin typeface="Arial"/>
              <a:cs typeface="Arial"/>
            </a:endParaRPr>
          </a:p>
          <a:p>
            <a:pPr marL="12700" marR="6350" algn="just">
              <a:spcBef>
                <a:spcPts val="905"/>
              </a:spcBef>
            </a:pPr>
            <a:r>
              <a:rPr lang="es-AR" sz="2800" dirty="0" smtClean="0">
                <a:latin typeface="Arial"/>
                <a:cs typeface="Arial"/>
              </a:rPr>
              <a:t>Se</a:t>
            </a:r>
            <a:r>
              <a:rPr lang="es-AR" sz="2800" spc="5" dirty="0" smtClean="0">
                <a:latin typeface="Arial"/>
                <a:cs typeface="Arial"/>
              </a:rPr>
              <a:t> </a:t>
            </a:r>
            <a:r>
              <a:rPr lang="es-AR" sz="2800" spc="-5" dirty="0" smtClean="0">
                <a:latin typeface="Arial"/>
                <a:cs typeface="Arial"/>
              </a:rPr>
              <a:t>realizaran</a:t>
            </a:r>
            <a:r>
              <a:rPr lang="es-AR" sz="2800" dirty="0" smtClean="0">
                <a:latin typeface="Arial"/>
                <a:cs typeface="Arial"/>
              </a:rPr>
              <a:t> </a:t>
            </a:r>
            <a:r>
              <a:rPr lang="es-AR" sz="2800" spc="-10" dirty="0" smtClean="0">
                <a:latin typeface="Arial"/>
                <a:cs typeface="Arial"/>
              </a:rPr>
              <a:t>estas</a:t>
            </a:r>
            <a:r>
              <a:rPr lang="es-AR" sz="2800" spc="-5" dirty="0" smtClean="0">
                <a:latin typeface="Arial"/>
                <a:cs typeface="Arial"/>
              </a:rPr>
              <a:t> pruebas</a:t>
            </a:r>
            <a:r>
              <a:rPr lang="es-AR" sz="2800" dirty="0" smtClean="0">
                <a:latin typeface="Arial"/>
                <a:cs typeface="Arial"/>
              </a:rPr>
              <a:t> de</a:t>
            </a:r>
            <a:r>
              <a:rPr lang="es-AR" sz="2800" spc="5" dirty="0" smtClean="0">
                <a:latin typeface="Arial"/>
                <a:cs typeface="Arial"/>
              </a:rPr>
              <a:t> </a:t>
            </a:r>
            <a:r>
              <a:rPr lang="es-AR" sz="2800" spc="-5" dirty="0" smtClean="0">
                <a:latin typeface="Arial"/>
                <a:cs typeface="Arial"/>
              </a:rPr>
              <a:t>acuerdo</a:t>
            </a:r>
            <a:r>
              <a:rPr lang="es-AR" sz="2800" dirty="0" smtClean="0">
                <a:latin typeface="Arial"/>
                <a:cs typeface="Arial"/>
              </a:rPr>
              <a:t> a</a:t>
            </a:r>
            <a:r>
              <a:rPr lang="es-AR" sz="2800" spc="5" dirty="0" smtClean="0">
                <a:latin typeface="Arial"/>
                <a:cs typeface="Arial"/>
              </a:rPr>
              <a:t> </a:t>
            </a:r>
            <a:r>
              <a:rPr lang="es-AR" sz="2800" dirty="0" smtClean="0">
                <a:latin typeface="Arial"/>
                <a:cs typeface="Arial"/>
              </a:rPr>
              <a:t>lo</a:t>
            </a:r>
            <a:r>
              <a:rPr lang="es-AR" sz="2800" spc="5" dirty="0" smtClean="0">
                <a:latin typeface="Arial"/>
                <a:cs typeface="Arial"/>
              </a:rPr>
              <a:t> </a:t>
            </a:r>
            <a:r>
              <a:rPr lang="es-AR" sz="2800" dirty="0" smtClean="0">
                <a:latin typeface="Arial"/>
                <a:cs typeface="Arial"/>
              </a:rPr>
              <a:t>indicado</a:t>
            </a:r>
            <a:r>
              <a:rPr lang="es-AR" sz="2800" spc="5" dirty="0" smtClean="0">
                <a:latin typeface="Arial"/>
                <a:cs typeface="Arial"/>
              </a:rPr>
              <a:t> </a:t>
            </a:r>
            <a:r>
              <a:rPr lang="es-AR" sz="2800" dirty="0" smtClean="0">
                <a:latin typeface="Arial"/>
                <a:cs typeface="Arial"/>
              </a:rPr>
              <a:t>en</a:t>
            </a:r>
            <a:r>
              <a:rPr lang="es-AR" sz="2800" spc="5" dirty="0" smtClean="0">
                <a:latin typeface="Arial"/>
                <a:cs typeface="Arial"/>
              </a:rPr>
              <a:t> </a:t>
            </a:r>
            <a:r>
              <a:rPr lang="es-AR" sz="2800" spc="-5" dirty="0" smtClean="0">
                <a:latin typeface="Arial"/>
                <a:cs typeface="Arial"/>
              </a:rPr>
              <a:t>ANSI </a:t>
            </a:r>
            <a:r>
              <a:rPr lang="es-AR" sz="2800" dirty="0" smtClean="0">
                <a:latin typeface="Arial"/>
                <a:cs typeface="Arial"/>
              </a:rPr>
              <a:t> </a:t>
            </a:r>
            <a:r>
              <a:rPr lang="es-AR" sz="2800" spc="-5" dirty="0" smtClean="0">
                <a:latin typeface="Arial"/>
                <a:cs typeface="Arial"/>
              </a:rPr>
              <a:t>C57.12.90 </a:t>
            </a:r>
            <a:r>
              <a:rPr lang="es-AR" sz="2800" dirty="0" smtClean="0">
                <a:latin typeface="Arial"/>
                <a:cs typeface="Arial"/>
              </a:rPr>
              <a:t>y se aplicarán </a:t>
            </a:r>
            <a:r>
              <a:rPr lang="es-AR" sz="2800" spc="-5" dirty="0" smtClean="0">
                <a:latin typeface="Arial"/>
                <a:cs typeface="Arial"/>
              </a:rPr>
              <a:t>los niveles </a:t>
            </a:r>
            <a:r>
              <a:rPr lang="es-AR" sz="2800" dirty="0" smtClean="0">
                <a:latin typeface="Arial"/>
                <a:cs typeface="Arial"/>
              </a:rPr>
              <a:t>de </a:t>
            </a:r>
            <a:r>
              <a:rPr lang="es-AR" sz="2800" spc="-5" dirty="0" smtClean="0">
                <a:latin typeface="Arial"/>
                <a:cs typeface="Arial"/>
              </a:rPr>
              <a:t>tensión indicados </a:t>
            </a:r>
            <a:r>
              <a:rPr lang="es-AR" sz="2800" spc="-10" dirty="0" smtClean="0">
                <a:latin typeface="Arial"/>
                <a:cs typeface="Arial"/>
              </a:rPr>
              <a:t>en ANSI </a:t>
            </a:r>
            <a:r>
              <a:rPr lang="es-AR" sz="2800" spc="-5" dirty="0" smtClean="0">
                <a:latin typeface="Arial"/>
                <a:cs typeface="Arial"/>
              </a:rPr>
              <a:t> C57.12.00</a:t>
            </a:r>
            <a:r>
              <a:rPr lang="es-AR" sz="2800" dirty="0" smtClean="0">
                <a:latin typeface="Arial"/>
                <a:cs typeface="Arial"/>
              </a:rPr>
              <a:t> </a:t>
            </a:r>
            <a:r>
              <a:rPr lang="es-AR" sz="2800" spc="-5" dirty="0" smtClean="0">
                <a:latin typeface="Arial"/>
                <a:cs typeface="Arial"/>
              </a:rPr>
              <a:t>correspondientes</a:t>
            </a:r>
            <a:r>
              <a:rPr lang="es-AR" sz="2800" dirty="0" smtClean="0">
                <a:latin typeface="Arial"/>
                <a:cs typeface="Arial"/>
              </a:rPr>
              <a:t> al</a:t>
            </a:r>
            <a:r>
              <a:rPr lang="es-AR" sz="2800" spc="5" dirty="0" smtClean="0">
                <a:latin typeface="Arial"/>
                <a:cs typeface="Arial"/>
              </a:rPr>
              <a:t> </a:t>
            </a:r>
            <a:r>
              <a:rPr lang="es-AR" sz="2800" dirty="0" smtClean="0">
                <a:latin typeface="Arial"/>
                <a:cs typeface="Arial"/>
              </a:rPr>
              <a:t>BIL</a:t>
            </a:r>
            <a:r>
              <a:rPr lang="es-AR" sz="2800" spc="5" dirty="0" smtClean="0">
                <a:latin typeface="Arial"/>
                <a:cs typeface="Arial"/>
              </a:rPr>
              <a:t> </a:t>
            </a:r>
            <a:r>
              <a:rPr lang="es-AR" sz="2800" spc="-5" dirty="0" smtClean="0">
                <a:latin typeface="Arial"/>
                <a:cs typeface="Arial"/>
              </a:rPr>
              <a:t>especificado.</a:t>
            </a:r>
            <a:r>
              <a:rPr lang="es-AR" sz="2800" dirty="0" smtClean="0">
                <a:latin typeface="Arial"/>
                <a:cs typeface="Arial"/>
              </a:rPr>
              <a:t> El</a:t>
            </a:r>
            <a:r>
              <a:rPr lang="es-AR" sz="2800" spc="5" dirty="0" smtClean="0">
                <a:latin typeface="Arial"/>
                <a:cs typeface="Arial"/>
              </a:rPr>
              <a:t> </a:t>
            </a:r>
            <a:r>
              <a:rPr lang="es-AR" sz="2800" spc="-5" dirty="0" smtClean="0">
                <a:latin typeface="Arial"/>
                <a:cs typeface="Arial"/>
              </a:rPr>
              <a:t>valor</a:t>
            </a:r>
            <a:r>
              <a:rPr lang="es-AR" sz="2800" dirty="0" smtClean="0">
                <a:latin typeface="Arial"/>
                <a:cs typeface="Arial"/>
              </a:rPr>
              <a:t> de</a:t>
            </a:r>
            <a:r>
              <a:rPr lang="es-AR" sz="2800" spc="5" dirty="0" smtClean="0">
                <a:latin typeface="Arial"/>
                <a:cs typeface="Arial"/>
              </a:rPr>
              <a:t> </a:t>
            </a:r>
            <a:r>
              <a:rPr lang="es-AR" sz="2800" spc="-10" dirty="0" smtClean="0">
                <a:latin typeface="Arial"/>
                <a:cs typeface="Arial"/>
              </a:rPr>
              <a:t>las </a:t>
            </a:r>
            <a:r>
              <a:rPr lang="es-AR" sz="2800" spc="-5" dirty="0" smtClean="0">
                <a:latin typeface="Arial"/>
                <a:cs typeface="Arial"/>
              </a:rPr>
              <a:t> descargas </a:t>
            </a:r>
            <a:r>
              <a:rPr lang="es-AR" sz="2800" dirty="0" smtClean="0">
                <a:latin typeface="Arial"/>
                <a:cs typeface="Arial"/>
              </a:rPr>
              <a:t>en </a:t>
            </a:r>
            <a:r>
              <a:rPr lang="es-AR" sz="2800" spc="-10" dirty="0" smtClean="0">
                <a:latin typeface="Arial"/>
                <a:cs typeface="Arial"/>
              </a:rPr>
              <a:t>la </a:t>
            </a:r>
            <a:r>
              <a:rPr lang="es-AR" sz="2800" spc="-5" dirty="0" smtClean="0">
                <a:latin typeface="Arial"/>
                <a:cs typeface="Arial"/>
              </a:rPr>
              <a:t>prueba </a:t>
            </a:r>
            <a:r>
              <a:rPr lang="es-AR" sz="2800" dirty="0" smtClean="0">
                <a:latin typeface="Arial"/>
                <a:cs typeface="Arial"/>
              </a:rPr>
              <a:t>de </a:t>
            </a:r>
            <a:r>
              <a:rPr lang="es-AR" sz="2800" spc="-5" dirty="0" smtClean="0">
                <a:latin typeface="Arial"/>
                <a:cs typeface="Arial"/>
              </a:rPr>
              <a:t>potencial inducido, </a:t>
            </a:r>
            <a:r>
              <a:rPr lang="es-AR" sz="2800" dirty="0" smtClean="0">
                <a:latin typeface="Arial"/>
                <a:cs typeface="Arial"/>
              </a:rPr>
              <a:t>deberá </a:t>
            </a:r>
            <a:r>
              <a:rPr lang="es-AR" sz="2800" spc="-5" dirty="0" smtClean="0">
                <a:latin typeface="Arial"/>
                <a:cs typeface="Arial"/>
              </a:rPr>
              <a:t>ser inferior </a:t>
            </a:r>
            <a:r>
              <a:rPr lang="es-AR" sz="2800" dirty="0" smtClean="0">
                <a:latin typeface="Arial"/>
                <a:cs typeface="Arial"/>
              </a:rPr>
              <a:t>a </a:t>
            </a:r>
            <a:r>
              <a:rPr lang="es-AR" sz="2800" spc="-5" dirty="0" smtClean="0">
                <a:latin typeface="Arial"/>
                <a:cs typeface="Arial"/>
              </a:rPr>
              <a:t>200 </a:t>
            </a:r>
            <a:r>
              <a:rPr lang="es-AR" sz="2800" spc="-375" dirty="0" smtClean="0">
                <a:latin typeface="Arial"/>
                <a:cs typeface="Arial"/>
              </a:rPr>
              <a:t> </a:t>
            </a:r>
            <a:r>
              <a:rPr lang="es-AR" sz="2800" dirty="0" err="1" smtClean="0">
                <a:latin typeface="Arial"/>
                <a:cs typeface="Arial"/>
              </a:rPr>
              <a:t>pC</a:t>
            </a:r>
            <a:r>
              <a:rPr lang="es-AR" sz="2800" spc="-10" dirty="0" smtClean="0">
                <a:latin typeface="Arial"/>
                <a:cs typeface="Arial"/>
              </a:rPr>
              <a:t> </a:t>
            </a:r>
            <a:r>
              <a:rPr lang="es-AR" sz="2800" dirty="0" smtClean="0">
                <a:latin typeface="Arial"/>
                <a:cs typeface="Arial"/>
              </a:rPr>
              <a:t>a</a:t>
            </a:r>
            <a:r>
              <a:rPr lang="es-AR" sz="2800" spc="5" dirty="0" smtClean="0">
                <a:latin typeface="Arial"/>
                <a:cs typeface="Arial"/>
              </a:rPr>
              <a:t> </a:t>
            </a:r>
            <a:r>
              <a:rPr lang="es-AR" sz="2800" spc="-5" dirty="0" smtClean="0">
                <a:latin typeface="Arial"/>
                <a:cs typeface="Arial"/>
              </a:rPr>
              <a:t>1,5</a:t>
            </a:r>
            <a:r>
              <a:rPr lang="es-AR" sz="2800" spc="-10" dirty="0" smtClean="0">
                <a:latin typeface="Arial"/>
                <a:cs typeface="Arial"/>
              </a:rPr>
              <a:t> </a:t>
            </a:r>
            <a:r>
              <a:rPr lang="es-AR" sz="2800" spc="-5" dirty="0" smtClean="0">
                <a:latin typeface="Arial"/>
                <a:cs typeface="Arial"/>
              </a:rPr>
              <a:t>veces</a:t>
            </a:r>
            <a:r>
              <a:rPr lang="es-AR" sz="2800" spc="5" dirty="0" smtClean="0">
                <a:latin typeface="Arial"/>
                <a:cs typeface="Arial"/>
              </a:rPr>
              <a:t> </a:t>
            </a:r>
            <a:r>
              <a:rPr lang="es-AR" sz="2800" dirty="0" smtClean="0">
                <a:latin typeface="Arial"/>
                <a:cs typeface="Arial"/>
              </a:rPr>
              <a:t>la</a:t>
            </a:r>
            <a:r>
              <a:rPr lang="es-AR" sz="2800" spc="-25" dirty="0" smtClean="0">
                <a:latin typeface="Arial"/>
                <a:cs typeface="Arial"/>
              </a:rPr>
              <a:t> </a:t>
            </a:r>
            <a:r>
              <a:rPr lang="es-AR" sz="2800" dirty="0" smtClean="0">
                <a:latin typeface="Arial"/>
                <a:cs typeface="Arial"/>
              </a:rPr>
              <a:t>tensión</a:t>
            </a:r>
            <a:r>
              <a:rPr lang="es-AR" sz="2800" spc="-10" dirty="0" smtClean="0">
                <a:latin typeface="Arial"/>
                <a:cs typeface="Arial"/>
              </a:rPr>
              <a:t> </a:t>
            </a:r>
            <a:r>
              <a:rPr lang="es-AR" sz="2800" spc="-5" dirty="0" smtClean="0">
                <a:latin typeface="Arial"/>
                <a:cs typeface="Arial"/>
              </a:rPr>
              <a:t>máxima</a:t>
            </a:r>
            <a:r>
              <a:rPr lang="es-AR" sz="2800" spc="5" dirty="0" smtClean="0">
                <a:latin typeface="Arial"/>
                <a:cs typeface="Arial"/>
              </a:rPr>
              <a:t> </a:t>
            </a:r>
            <a:r>
              <a:rPr lang="es-AR" sz="2800" dirty="0" smtClean="0">
                <a:latin typeface="Arial"/>
                <a:cs typeface="Arial"/>
              </a:rPr>
              <a:t>de</a:t>
            </a:r>
            <a:r>
              <a:rPr lang="es-AR" sz="2800" spc="-10" dirty="0" smtClean="0">
                <a:latin typeface="Arial"/>
                <a:cs typeface="Arial"/>
              </a:rPr>
              <a:t> </a:t>
            </a:r>
            <a:r>
              <a:rPr lang="es-AR" sz="2800" dirty="0" smtClean="0">
                <a:latin typeface="Arial"/>
                <a:cs typeface="Arial"/>
              </a:rPr>
              <a:t>operación.</a:t>
            </a:r>
          </a:p>
          <a:p>
            <a:pPr marL="12700" marR="6350" algn="just">
              <a:spcBef>
                <a:spcPts val="905"/>
              </a:spcBef>
            </a:pPr>
            <a:endParaRPr lang="es-AR" sz="2800" dirty="0" smtClean="0">
              <a:latin typeface="Arial"/>
              <a:cs typeface="Arial"/>
            </a:endParaRPr>
          </a:p>
          <a:p>
            <a:pPr marL="469265" lvl="2" indent="-457200" algn="just">
              <a:spcBef>
                <a:spcPts val="780"/>
              </a:spcBef>
              <a:buAutoNum type="arabicPeriod" startAt="3"/>
              <a:tabLst>
                <a:tab pos="469900" algn="l"/>
              </a:tabLst>
            </a:pPr>
            <a:r>
              <a:rPr lang="es-AR" sz="2800" b="1" spc="-5" dirty="0" smtClean="0">
                <a:latin typeface="Arial"/>
                <a:cs typeface="Arial"/>
              </a:rPr>
              <a:t>Medida</a:t>
            </a:r>
            <a:r>
              <a:rPr lang="es-AR" sz="2800" b="1" spc="-20" dirty="0" smtClean="0">
                <a:latin typeface="Arial"/>
                <a:cs typeface="Arial"/>
              </a:rPr>
              <a:t> </a:t>
            </a:r>
            <a:r>
              <a:rPr lang="es-AR" sz="2800" b="1" spc="-5" dirty="0" smtClean="0">
                <a:latin typeface="Arial"/>
                <a:cs typeface="Arial"/>
              </a:rPr>
              <a:t>de</a:t>
            </a:r>
            <a:r>
              <a:rPr lang="es-AR" sz="2800" b="1" spc="-15" dirty="0" smtClean="0">
                <a:latin typeface="Arial"/>
                <a:cs typeface="Arial"/>
              </a:rPr>
              <a:t> </a:t>
            </a:r>
            <a:r>
              <a:rPr lang="es-AR" sz="2800" b="1" spc="-5" dirty="0" smtClean="0">
                <a:latin typeface="Arial"/>
                <a:cs typeface="Arial"/>
              </a:rPr>
              <a:t>resistencia.</a:t>
            </a:r>
            <a:endParaRPr lang="es-AR" sz="2800" dirty="0" smtClean="0">
              <a:latin typeface="Arial"/>
              <a:cs typeface="Arial"/>
            </a:endParaRPr>
          </a:p>
          <a:p>
            <a:pPr marL="12700" marR="8890" algn="just">
              <a:spcBef>
                <a:spcPts val="760"/>
              </a:spcBef>
            </a:pPr>
            <a:r>
              <a:rPr lang="es-AR" sz="2800" dirty="0" smtClean="0">
                <a:latin typeface="Arial"/>
                <a:cs typeface="Arial"/>
              </a:rPr>
              <a:t>La prueba deberá ser </a:t>
            </a:r>
            <a:r>
              <a:rPr lang="es-AR" sz="2800" spc="-5" dirty="0" smtClean="0">
                <a:latin typeface="Arial"/>
                <a:cs typeface="Arial"/>
              </a:rPr>
              <a:t>realizada </a:t>
            </a:r>
            <a:r>
              <a:rPr lang="es-AR" sz="2800" dirty="0" smtClean="0">
                <a:latin typeface="Arial"/>
                <a:cs typeface="Arial"/>
              </a:rPr>
              <a:t>de </a:t>
            </a:r>
            <a:r>
              <a:rPr lang="es-AR" sz="2800" spc="-5" dirty="0" smtClean="0">
                <a:latin typeface="Arial"/>
                <a:cs typeface="Arial"/>
              </a:rPr>
              <a:t>acuerdo </a:t>
            </a:r>
            <a:r>
              <a:rPr lang="es-AR" sz="2800" dirty="0" smtClean="0">
                <a:latin typeface="Arial"/>
                <a:cs typeface="Arial"/>
              </a:rPr>
              <a:t>a </a:t>
            </a:r>
            <a:r>
              <a:rPr lang="es-AR" sz="2800" spc="-5" dirty="0" smtClean="0">
                <a:latin typeface="Arial"/>
                <a:cs typeface="Arial"/>
              </a:rPr>
              <a:t>ANSI/IEEE C57.12.90 </a:t>
            </a:r>
            <a:r>
              <a:rPr lang="es-AR" sz="2800" dirty="0" smtClean="0">
                <a:latin typeface="Arial"/>
                <a:cs typeface="Arial"/>
              </a:rPr>
              <a:t> sobre </a:t>
            </a:r>
            <a:r>
              <a:rPr lang="es-AR" sz="2800" spc="-5" dirty="0" smtClean="0">
                <a:latin typeface="Arial"/>
                <a:cs typeface="Arial"/>
              </a:rPr>
              <a:t>todos los </a:t>
            </a:r>
            <a:r>
              <a:rPr lang="es-AR" sz="2800" dirty="0" smtClean="0">
                <a:latin typeface="Arial"/>
                <a:cs typeface="Arial"/>
              </a:rPr>
              <a:t>arrollados y en </a:t>
            </a:r>
            <a:r>
              <a:rPr lang="es-AR" sz="2800" spc="-5" dirty="0" smtClean="0">
                <a:latin typeface="Arial"/>
                <a:cs typeface="Arial"/>
              </a:rPr>
              <a:t>todas </a:t>
            </a:r>
            <a:r>
              <a:rPr lang="es-AR" sz="2800" dirty="0" smtClean="0">
                <a:latin typeface="Arial"/>
                <a:cs typeface="Arial"/>
              </a:rPr>
              <a:t>las </a:t>
            </a:r>
            <a:r>
              <a:rPr lang="es-AR" sz="2800" spc="-5" dirty="0" smtClean="0">
                <a:latin typeface="Arial"/>
                <a:cs typeface="Arial"/>
              </a:rPr>
              <a:t>posiciones </a:t>
            </a:r>
            <a:r>
              <a:rPr lang="es-AR" sz="2800" dirty="0" smtClean="0">
                <a:latin typeface="Arial"/>
                <a:cs typeface="Arial"/>
              </a:rPr>
              <a:t>del cambiador </a:t>
            </a:r>
            <a:r>
              <a:rPr lang="es-AR" sz="2800" spc="-10" dirty="0" smtClean="0">
                <a:latin typeface="Arial"/>
                <a:cs typeface="Arial"/>
              </a:rPr>
              <a:t>de </a:t>
            </a:r>
            <a:r>
              <a:rPr lang="es-AR" sz="2800" spc="-5" dirty="0" smtClean="0">
                <a:latin typeface="Arial"/>
                <a:cs typeface="Arial"/>
              </a:rPr>
              <a:t> tomas.</a:t>
            </a:r>
          </a:p>
          <a:p>
            <a:pPr marL="12700" marR="8890" algn="just">
              <a:spcBef>
                <a:spcPts val="760"/>
              </a:spcBef>
            </a:pPr>
            <a:endParaRPr lang="es-AR" sz="2800" dirty="0" smtClean="0">
              <a:latin typeface="Arial"/>
              <a:cs typeface="Arial"/>
            </a:endParaRPr>
          </a:p>
          <a:p>
            <a:pPr marL="469265" marR="706120" lvl="2" indent="-457200" algn="just">
              <a:spcBef>
                <a:spcPts val="1095"/>
              </a:spcBef>
              <a:buAutoNum type="arabicPeriod" startAt="4"/>
              <a:tabLst>
                <a:tab pos="469900" algn="l"/>
              </a:tabLst>
            </a:pPr>
            <a:r>
              <a:rPr lang="es-AR" sz="2800" b="1" spc="-5" dirty="0" smtClean="0">
                <a:latin typeface="Arial"/>
                <a:cs typeface="Arial"/>
              </a:rPr>
              <a:t>Pruebas de relación de transformación </a:t>
            </a:r>
            <a:r>
              <a:rPr lang="es-AR" sz="2800" b="1" dirty="0" smtClean="0">
                <a:latin typeface="Arial"/>
                <a:cs typeface="Arial"/>
              </a:rPr>
              <a:t>y </a:t>
            </a:r>
            <a:r>
              <a:rPr lang="es-AR" sz="2800" b="1" spc="-5" dirty="0" smtClean="0">
                <a:latin typeface="Arial"/>
                <a:cs typeface="Arial"/>
              </a:rPr>
              <a:t>cálculos de </a:t>
            </a:r>
            <a:r>
              <a:rPr lang="es-AR" sz="2800" b="1" spc="-375" dirty="0" smtClean="0">
                <a:latin typeface="Arial"/>
                <a:cs typeface="Arial"/>
              </a:rPr>
              <a:t> </a:t>
            </a:r>
            <a:r>
              <a:rPr lang="es-AR" sz="2800" b="1" spc="-5" dirty="0" smtClean="0">
                <a:latin typeface="Arial"/>
                <a:cs typeface="Arial"/>
              </a:rPr>
              <a:t>regulación.</a:t>
            </a:r>
          </a:p>
          <a:p>
            <a:pPr marL="469265" marR="706120" lvl="2" indent="-457200" algn="just">
              <a:spcBef>
                <a:spcPts val="1095"/>
              </a:spcBef>
              <a:buAutoNum type="arabicPeriod" startAt="4"/>
              <a:tabLst>
                <a:tab pos="469900" algn="l"/>
              </a:tabLst>
            </a:pPr>
            <a:endParaRPr lang="es-AR" sz="2800" dirty="0" smtClean="0">
              <a:latin typeface="Arial"/>
              <a:cs typeface="Arial"/>
            </a:endParaRPr>
          </a:p>
          <a:p>
            <a:pPr marL="12700" marR="7620" algn="just">
              <a:spcBef>
                <a:spcPts val="700"/>
              </a:spcBef>
            </a:pPr>
            <a:r>
              <a:rPr lang="es-AR" sz="2800" dirty="0" smtClean="0">
                <a:latin typeface="Arial"/>
                <a:cs typeface="Arial"/>
              </a:rPr>
              <a:t>La prueba deberá ser </a:t>
            </a:r>
            <a:r>
              <a:rPr lang="es-AR" sz="2800" spc="-5" dirty="0" smtClean="0">
                <a:latin typeface="Arial"/>
                <a:cs typeface="Arial"/>
              </a:rPr>
              <a:t>realizada </a:t>
            </a:r>
            <a:r>
              <a:rPr lang="es-AR" sz="2800" dirty="0" smtClean="0">
                <a:latin typeface="Arial"/>
                <a:cs typeface="Arial"/>
              </a:rPr>
              <a:t>de </a:t>
            </a:r>
            <a:r>
              <a:rPr lang="es-AR" sz="2800" spc="-5" dirty="0" smtClean="0">
                <a:latin typeface="Arial"/>
                <a:cs typeface="Arial"/>
              </a:rPr>
              <a:t>acuerdo </a:t>
            </a:r>
            <a:r>
              <a:rPr lang="es-AR" sz="2800" dirty="0" smtClean="0">
                <a:latin typeface="Arial"/>
                <a:cs typeface="Arial"/>
              </a:rPr>
              <a:t>a </a:t>
            </a:r>
            <a:r>
              <a:rPr lang="es-AR" sz="2800" spc="-5" dirty="0" smtClean="0">
                <a:latin typeface="Arial"/>
                <a:cs typeface="Arial"/>
              </a:rPr>
              <a:t>ANSI/IEEE C57.12.90 </a:t>
            </a:r>
            <a:r>
              <a:rPr lang="es-AR" sz="2800" dirty="0" smtClean="0">
                <a:latin typeface="Arial"/>
                <a:cs typeface="Arial"/>
              </a:rPr>
              <a:t> sobre </a:t>
            </a:r>
            <a:r>
              <a:rPr lang="es-AR" sz="2800" spc="-5" dirty="0" smtClean="0">
                <a:latin typeface="Arial"/>
                <a:cs typeface="Arial"/>
              </a:rPr>
              <a:t>todos los </a:t>
            </a:r>
            <a:r>
              <a:rPr lang="es-AR" sz="2800" dirty="0" smtClean="0">
                <a:latin typeface="Arial"/>
                <a:cs typeface="Arial"/>
              </a:rPr>
              <a:t>arrollados a </a:t>
            </a:r>
            <a:r>
              <a:rPr lang="es-AR" sz="2800" spc="-5" dirty="0" smtClean="0">
                <a:latin typeface="Arial"/>
                <a:cs typeface="Arial"/>
              </a:rPr>
              <a:t>tensión nominal </a:t>
            </a:r>
            <a:r>
              <a:rPr lang="es-AR" sz="2800" dirty="0" smtClean="0">
                <a:latin typeface="Arial"/>
                <a:cs typeface="Arial"/>
              </a:rPr>
              <a:t>y en </a:t>
            </a:r>
            <a:r>
              <a:rPr lang="es-AR" sz="2800" spc="-5" dirty="0" smtClean="0">
                <a:latin typeface="Arial"/>
                <a:cs typeface="Arial"/>
              </a:rPr>
              <a:t>todas las posiciones </a:t>
            </a:r>
            <a:r>
              <a:rPr lang="es-AR" sz="2800" dirty="0" smtClean="0">
                <a:latin typeface="Arial"/>
                <a:cs typeface="Arial"/>
              </a:rPr>
              <a:t> del</a:t>
            </a:r>
            <a:r>
              <a:rPr lang="es-AR" sz="2800" spc="-15" dirty="0" smtClean="0">
                <a:latin typeface="Arial"/>
                <a:cs typeface="Arial"/>
              </a:rPr>
              <a:t> </a:t>
            </a:r>
            <a:r>
              <a:rPr lang="es-AR" sz="2800" dirty="0" smtClean="0">
                <a:latin typeface="Arial"/>
                <a:cs typeface="Arial"/>
              </a:rPr>
              <a:t>cambiador</a:t>
            </a:r>
            <a:r>
              <a:rPr lang="es-AR" sz="2800" spc="-10" dirty="0" smtClean="0">
                <a:latin typeface="Arial"/>
                <a:cs typeface="Arial"/>
              </a:rPr>
              <a:t> </a:t>
            </a:r>
            <a:r>
              <a:rPr lang="es-AR" sz="2800" dirty="0" smtClean="0">
                <a:latin typeface="Arial"/>
                <a:cs typeface="Arial"/>
              </a:rPr>
              <a:t>de</a:t>
            </a:r>
            <a:r>
              <a:rPr lang="es-AR" sz="2800" spc="-10" dirty="0" smtClean="0">
                <a:latin typeface="Arial"/>
                <a:cs typeface="Arial"/>
              </a:rPr>
              <a:t> </a:t>
            </a:r>
            <a:r>
              <a:rPr lang="es-AR" sz="2800" spc="-5" dirty="0" smtClean="0">
                <a:latin typeface="Arial"/>
                <a:cs typeface="Arial"/>
              </a:rPr>
              <a:t>tomas.</a:t>
            </a:r>
          </a:p>
          <a:p>
            <a:pPr marL="12700" marR="7620" algn="just">
              <a:spcBef>
                <a:spcPts val="700"/>
              </a:spcBef>
            </a:pPr>
            <a:endParaRPr lang="es-AR" sz="2800" dirty="0" smtClean="0">
              <a:latin typeface="Arial"/>
              <a:cs typeface="Arial"/>
            </a:endParaRPr>
          </a:p>
          <a:p>
            <a:pPr marL="469265" lvl="2" indent="-457200" algn="just">
              <a:spcBef>
                <a:spcPts val="975"/>
              </a:spcBef>
              <a:buAutoNum type="arabicPeriod" startAt="5"/>
              <a:tabLst>
                <a:tab pos="469900" algn="l"/>
              </a:tabLst>
            </a:pPr>
            <a:r>
              <a:rPr lang="es-AR" sz="2800" b="1" spc="-5" dirty="0" smtClean="0">
                <a:latin typeface="Arial"/>
                <a:cs typeface="Arial"/>
              </a:rPr>
              <a:t>Polaridad</a:t>
            </a:r>
            <a:r>
              <a:rPr lang="es-AR" sz="2800" b="1" spc="5" dirty="0" smtClean="0">
                <a:latin typeface="Arial"/>
                <a:cs typeface="Arial"/>
              </a:rPr>
              <a:t> </a:t>
            </a:r>
            <a:r>
              <a:rPr lang="es-AR" sz="2800" b="1" dirty="0" smtClean="0">
                <a:latin typeface="Arial"/>
                <a:cs typeface="Arial"/>
              </a:rPr>
              <a:t>y</a:t>
            </a:r>
            <a:r>
              <a:rPr lang="es-AR" sz="2800" b="1" spc="-50" dirty="0" smtClean="0">
                <a:latin typeface="Arial"/>
                <a:cs typeface="Arial"/>
              </a:rPr>
              <a:t> </a:t>
            </a:r>
            <a:r>
              <a:rPr lang="es-AR" sz="2800" b="1" spc="-5" dirty="0" smtClean="0">
                <a:latin typeface="Arial"/>
                <a:cs typeface="Arial"/>
              </a:rPr>
              <a:t>Grupo</a:t>
            </a:r>
            <a:r>
              <a:rPr lang="es-AR" sz="2800" b="1" spc="5" dirty="0" smtClean="0">
                <a:latin typeface="Arial"/>
                <a:cs typeface="Arial"/>
              </a:rPr>
              <a:t> </a:t>
            </a:r>
            <a:r>
              <a:rPr lang="es-AR" sz="2800" b="1" spc="-5" dirty="0" smtClean="0">
                <a:latin typeface="Arial"/>
                <a:cs typeface="Arial"/>
              </a:rPr>
              <a:t>Vectorial.</a:t>
            </a:r>
            <a:endParaRPr lang="es-AR" sz="2800" dirty="0" smtClean="0">
              <a:latin typeface="Arial"/>
              <a:cs typeface="Arial"/>
            </a:endParaRPr>
          </a:p>
          <a:p>
            <a:pPr marL="12700" marR="211454">
              <a:spcBef>
                <a:spcPts val="215"/>
              </a:spcBef>
            </a:pPr>
            <a:r>
              <a:rPr lang="es-AR" sz="2800" dirty="0" smtClean="0">
                <a:latin typeface="Arial"/>
                <a:cs typeface="Arial"/>
              </a:rPr>
              <a:t>Las </a:t>
            </a:r>
            <a:r>
              <a:rPr lang="es-AR" sz="2800" spc="-5" dirty="0" smtClean="0">
                <a:latin typeface="Arial"/>
                <a:cs typeface="Arial"/>
              </a:rPr>
              <a:t>pruebas</a:t>
            </a:r>
            <a:r>
              <a:rPr lang="es-AR" sz="2800" spc="5" dirty="0" smtClean="0">
                <a:latin typeface="Arial"/>
                <a:cs typeface="Arial"/>
              </a:rPr>
              <a:t> </a:t>
            </a:r>
            <a:r>
              <a:rPr lang="es-AR" sz="2800" spc="-5" dirty="0" smtClean="0">
                <a:latin typeface="Arial"/>
                <a:cs typeface="Arial"/>
              </a:rPr>
              <a:t>deberán</a:t>
            </a:r>
            <a:r>
              <a:rPr lang="es-AR" sz="2800" spc="10" dirty="0" smtClean="0">
                <a:latin typeface="Arial"/>
                <a:cs typeface="Arial"/>
              </a:rPr>
              <a:t> </a:t>
            </a:r>
            <a:r>
              <a:rPr lang="es-AR" sz="2800" spc="-5" dirty="0" smtClean="0">
                <a:latin typeface="Arial"/>
                <a:cs typeface="Arial"/>
              </a:rPr>
              <a:t>ser</a:t>
            </a:r>
            <a:r>
              <a:rPr lang="es-AR" sz="2800" spc="15" dirty="0" smtClean="0">
                <a:latin typeface="Arial"/>
                <a:cs typeface="Arial"/>
              </a:rPr>
              <a:t> </a:t>
            </a:r>
            <a:r>
              <a:rPr lang="es-AR" sz="2800" spc="-5" dirty="0" smtClean="0">
                <a:latin typeface="Arial"/>
                <a:cs typeface="Arial"/>
              </a:rPr>
              <a:t>realizadas</a:t>
            </a:r>
            <a:r>
              <a:rPr lang="es-AR" sz="2800" spc="5" dirty="0" smtClean="0">
                <a:latin typeface="Arial"/>
                <a:cs typeface="Arial"/>
              </a:rPr>
              <a:t> </a:t>
            </a:r>
            <a:r>
              <a:rPr lang="es-AR" sz="2800" spc="-10" dirty="0" smtClean="0">
                <a:latin typeface="Arial"/>
                <a:cs typeface="Arial"/>
              </a:rPr>
              <a:t>de</a:t>
            </a:r>
            <a:r>
              <a:rPr lang="es-AR" sz="2800" spc="15" dirty="0" smtClean="0">
                <a:latin typeface="Arial"/>
                <a:cs typeface="Arial"/>
              </a:rPr>
              <a:t> </a:t>
            </a:r>
            <a:r>
              <a:rPr lang="es-AR" sz="2800" dirty="0" smtClean="0">
                <a:latin typeface="Arial"/>
                <a:cs typeface="Arial"/>
              </a:rPr>
              <a:t>acuerdo a </a:t>
            </a:r>
            <a:r>
              <a:rPr lang="es-AR" sz="2800" spc="-5" dirty="0" smtClean="0">
                <a:latin typeface="Arial"/>
                <a:cs typeface="Arial"/>
              </a:rPr>
              <a:t>ANSI C57.12.90</a:t>
            </a:r>
            <a:r>
              <a:rPr lang="es-AR" sz="2800" spc="15" dirty="0" smtClean="0">
                <a:latin typeface="Arial"/>
                <a:cs typeface="Arial"/>
              </a:rPr>
              <a:t> </a:t>
            </a:r>
            <a:r>
              <a:rPr lang="es-AR" sz="2800" dirty="0" smtClean="0">
                <a:latin typeface="Arial"/>
                <a:cs typeface="Arial"/>
              </a:rPr>
              <a:t>a </a:t>
            </a:r>
            <a:r>
              <a:rPr lang="es-AR" sz="2800" spc="-375" dirty="0" smtClean="0">
                <a:latin typeface="Arial"/>
                <a:cs typeface="Arial"/>
              </a:rPr>
              <a:t> </a:t>
            </a:r>
            <a:r>
              <a:rPr lang="es-AR" sz="2800" dirty="0" smtClean="0">
                <a:latin typeface="Arial"/>
                <a:cs typeface="Arial"/>
              </a:rPr>
              <a:t>tensión</a:t>
            </a:r>
            <a:r>
              <a:rPr lang="es-AR" sz="2800" spc="-5" dirty="0" smtClean="0">
                <a:latin typeface="Arial"/>
                <a:cs typeface="Arial"/>
              </a:rPr>
              <a:t> nominal.</a:t>
            </a:r>
            <a:endParaRPr lang="es-AR" sz="28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29</a:t>
            </a:fld>
            <a:endParaRPr lang="es-AR"/>
          </a:p>
        </p:txBody>
      </p:sp>
    </p:spTree>
    <p:extLst>
      <p:ext uri="{BB962C8B-B14F-4D97-AF65-F5344CB8AC3E}">
        <p14:creationId xmlns:p14="http://schemas.microsoft.com/office/powerpoint/2010/main" val="3586985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spcBef>
                <a:spcPts val="1035"/>
              </a:spcBef>
            </a:pPr>
            <a:r>
              <a:rPr lang="es-AR" sz="1400" b="1" spc="5" dirty="0" smtClean="0">
                <a:latin typeface="Arial"/>
                <a:cs typeface="Arial"/>
              </a:rPr>
              <a:t>6.Medidas</a:t>
            </a:r>
            <a:r>
              <a:rPr lang="es-AR" sz="1400" b="1" spc="-20" dirty="0" smtClean="0">
                <a:latin typeface="Arial"/>
                <a:cs typeface="Arial"/>
              </a:rPr>
              <a:t> </a:t>
            </a:r>
            <a:r>
              <a:rPr lang="es-AR" sz="1400" b="1" spc="-5" dirty="0" smtClean="0">
                <a:latin typeface="Arial"/>
                <a:cs typeface="Arial"/>
              </a:rPr>
              <a:t>de pérdidas</a:t>
            </a:r>
            <a:r>
              <a:rPr lang="es-AR" sz="1400" b="1" spc="-10" dirty="0" smtClean="0">
                <a:latin typeface="Arial"/>
                <a:cs typeface="Arial"/>
              </a:rPr>
              <a:t> </a:t>
            </a:r>
            <a:r>
              <a:rPr lang="es-AR" sz="1400" b="1" dirty="0" smtClean="0">
                <a:latin typeface="Arial"/>
                <a:cs typeface="Arial"/>
              </a:rPr>
              <a:t>en</a:t>
            </a:r>
            <a:r>
              <a:rPr lang="es-AR" sz="1400" b="1" spc="-15" dirty="0" smtClean="0">
                <a:latin typeface="Arial"/>
                <a:cs typeface="Arial"/>
              </a:rPr>
              <a:t> </a:t>
            </a:r>
            <a:r>
              <a:rPr lang="es-AR" sz="1400" b="1" spc="-5" dirty="0" smtClean="0">
                <a:latin typeface="Arial"/>
                <a:cs typeface="Arial"/>
              </a:rPr>
              <a:t>vacío.</a:t>
            </a:r>
            <a:endParaRPr lang="es-AR" sz="1400" dirty="0" smtClean="0">
              <a:latin typeface="Arial"/>
              <a:cs typeface="Arial"/>
            </a:endParaRPr>
          </a:p>
          <a:p>
            <a:pPr marL="12700" marR="5080" algn="just">
              <a:lnSpc>
                <a:spcPct val="143200"/>
              </a:lnSpc>
              <a:spcBef>
                <a:spcPts val="210"/>
              </a:spcBef>
            </a:pPr>
            <a:r>
              <a:rPr lang="es-AR" sz="1400" dirty="0" smtClean="0">
                <a:latin typeface="Arial"/>
                <a:cs typeface="Arial"/>
              </a:rPr>
              <a:t>La </a:t>
            </a:r>
            <a:r>
              <a:rPr lang="es-AR" sz="1400" spc="-5" dirty="0" smtClean="0">
                <a:latin typeface="Arial"/>
                <a:cs typeface="Arial"/>
              </a:rPr>
              <a:t>prueba deberá </a:t>
            </a:r>
            <a:r>
              <a:rPr lang="es-AR" sz="1400" dirty="0" smtClean="0">
                <a:latin typeface="Arial"/>
                <a:cs typeface="Arial"/>
              </a:rPr>
              <a:t>ser realizada de acuerdo a </a:t>
            </a:r>
            <a:r>
              <a:rPr lang="es-AR" sz="1400" spc="-5" dirty="0" smtClean="0">
                <a:latin typeface="Arial"/>
                <a:cs typeface="Arial"/>
              </a:rPr>
              <a:t>ANSI C57.12.90 </a:t>
            </a:r>
            <a:r>
              <a:rPr lang="es-AR" sz="1400" dirty="0" smtClean="0">
                <a:latin typeface="Arial"/>
                <a:cs typeface="Arial"/>
              </a:rPr>
              <a:t>a </a:t>
            </a:r>
            <a:r>
              <a:rPr lang="es-AR" sz="1400" spc="-5" dirty="0" smtClean="0">
                <a:latin typeface="Arial"/>
                <a:cs typeface="Arial"/>
              </a:rPr>
              <a:t>90%, </a:t>
            </a:r>
            <a:r>
              <a:rPr lang="es-AR" sz="1400" dirty="0" smtClean="0">
                <a:latin typeface="Arial"/>
                <a:cs typeface="Arial"/>
              </a:rPr>
              <a:t> 95% y 110% de </a:t>
            </a:r>
            <a:r>
              <a:rPr lang="es-AR" sz="1400" spc="-10" dirty="0" smtClean="0">
                <a:latin typeface="Arial"/>
                <a:cs typeface="Arial"/>
              </a:rPr>
              <a:t>la </a:t>
            </a:r>
            <a:r>
              <a:rPr lang="es-AR" sz="1400" spc="-5" dirty="0" smtClean="0">
                <a:latin typeface="Arial"/>
                <a:cs typeface="Arial"/>
              </a:rPr>
              <a:t>tensión nominal, </a:t>
            </a:r>
            <a:r>
              <a:rPr lang="es-AR" sz="1400" dirty="0" smtClean="0">
                <a:latin typeface="Arial"/>
                <a:cs typeface="Arial"/>
              </a:rPr>
              <a:t>a 60 </a:t>
            </a:r>
            <a:r>
              <a:rPr lang="es-AR" sz="1400" spc="-5" dirty="0" smtClean="0">
                <a:latin typeface="Arial"/>
                <a:cs typeface="Arial"/>
              </a:rPr>
              <a:t>Hz, antes </a:t>
            </a:r>
            <a:r>
              <a:rPr lang="es-AR" sz="1400" spc="-10" dirty="0" smtClean="0">
                <a:latin typeface="Arial"/>
                <a:cs typeface="Arial"/>
              </a:rPr>
              <a:t>de </a:t>
            </a:r>
            <a:r>
              <a:rPr lang="es-AR" sz="1400" dirty="0" smtClean="0">
                <a:latin typeface="Arial"/>
                <a:cs typeface="Arial"/>
              </a:rPr>
              <a:t>las </a:t>
            </a:r>
            <a:r>
              <a:rPr lang="es-AR" sz="1400" spc="-5" dirty="0" smtClean="0">
                <a:latin typeface="Arial"/>
                <a:cs typeface="Arial"/>
              </a:rPr>
              <a:t>pruebas </a:t>
            </a:r>
            <a:r>
              <a:rPr lang="es-AR" sz="1400" dirty="0" smtClean="0">
                <a:latin typeface="Arial"/>
                <a:cs typeface="Arial"/>
              </a:rPr>
              <a:t> </a:t>
            </a:r>
            <a:r>
              <a:rPr lang="es-AR" sz="1400" spc="-5" dirty="0" smtClean="0">
                <a:latin typeface="Arial"/>
                <a:cs typeface="Arial"/>
              </a:rPr>
              <a:t>dieléctricas.</a:t>
            </a:r>
          </a:p>
          <a:p>
            <a:pPr marL="12700" marR="5080" algn="just">
              <a:lnSpc>
                <a:spcPct val="143200"/>
              </a:lnSpc>
              <a:spcBef>
                <a:spcPts val="210"/>
              </a:spcBef>
            </a:pPr>
            <a:endParaRPr lang="es-AR" sz="1400" spc="-5" dirty="0" smtClean="0">
              <a:latin typeface="Arial"/>
              <a:cs typeface="Arial"/>
            </a:endParaRPr>
          </a:p>
          <a:p>
            <a:pPr marL="469265" lvl="2" indent="-457200" algn="just">
              <a:spcBef>
                <a:spcPts val="1019"/>
              </a:spcBef>
              <a:buAutoNum type="arabicPeriod" startAt="7"/>
              <a:tabLst>
                <a:tab pos="469900" algn="l"/>
              </a:tabLst>
            </a:pPr>
            <a:r>
              <a:rPr lang="es-AR" sz="1400" b="1" spc="-5" dirty="0" smtClean="0">
                <a:latin typeface="Arial"/>
                <a:cs typeface="Arial"/>
              </a:rPr>
              <a:t>Corriente</a:t>
            </a:r>
            <a:r>
              <a:rPr lang="es-AR" sz="1400" b="1" spc="-15" dirty="0" smtClean="0">
                <a:latin typeface="Arial"/>
                <a:cs typeface="Arial"/>
              </a:rPr>
              <a:t> </a:t>
            </a:r>
            <a:r>
              <a:rPr lang="es-AR" sz="1400" b="1" spc="-5" dirty="0" smtClean="0">
                <a:latin typeface="Arial"/>
                <a:cs typeface="Arial"/>
              </a:rPr>
              <a:t>de</a:t>
            </a:r>
            <a:r>
              <a:rPr lang="es-AR" sz="1400" b="1" spc="-10" dirty="0" smtClean="0">
                <a:latin typeface="Arial"/>
                <a:cs typeface="Arial"/>
              </a:rPr>
              <a:t> </a:t>
            </a:r>
            <a:r>
              <a:rPr lang="es-AR" sz="1400" b="1" dirty="0" smtClean="0">
                <a:latin typeface="Arial"/>
                <a:cs typeface="Arial"/>
              </a:rPr>
              <a:t>Excitación</a:t>
            </a:r>
            <a:r>
              <a:rPr lang="es-AR" sz="1400" b="1" spc="5" dirty="0" smtClean="0">
                <a:latin typeface="Arial"/>
                <a:cs typeface="Arial"/>
              </a:rPr>
              <a:t> </a:t>
            </a:r>
            <a:r>
              <a:rPr lang="es-AR" sz="1400" b="1" dirty="0" smtClean="0">
                <a:latin typeface="Arial"/>
                <a:cs typeface="Arial"/>
              </a:rPr>
              <a:t>y</a:t>
            </a:r>
            <a:r>
              <a:rPr lang="es-AR" sz="1400" b="1" spc="-45" dirty="0" smtClean="0">
                <a:latin typeface="Arial"/>
                <a:cs typeface="Arial"/>
              </a:rPr>
              <a:t> </a:t>
            </a:r>
            <a:r>
              <a:rPr lang="es-AR" sz="1400" b="1" dirty="0" smtClean="0">
                <a:latin typeface="Arial"/>
                <a:cs typeface="Arial"/>
              </a:rPr>
              <a:t>Excitación</a:t>
            </a:r>
            <a:r>
              <a:rPr lang="es-AR" sz="1400" b="1" spc="-10" dirty="0" smtClean="0">
                <a:latin typeface="Arial"/>
                <a:cs typeface="Arial"/>
              </a:rPr>
              <a:t> </a:t>
            </a:r>
            <a:r>
              <a:rPr lang="es-AR" sz="1400" b="1" dirty="0" smtClean="0">
                <a:latin typeface="Arial"/>
                <a:cs typeface="Arial"/>
              </a:rPr>
              <a:t>a</a:t>
            </a:r>
            <a:r>
              <a:rPr lang="es-AR" sz="1400" b="1" spc="5" dirty="0" smtClean="0">
                <a:latin typeface="Arial"/>
                <a:cs typeface="Arial"/>
              </a:rPr>
              <a:t> </a:t>
            </a:r>
            <a:r>
              <a:rPr lang="es-AR" sz="1400" b="1" spc="-5" dirty="0" smtClean="0">
                <a:latin typeface="Arial"/>
                <a:cs typeface="Arial"/>
              </a:rPr>
              <a:t>baja</a:t>
            </a:r>
            <a:r>
              <a:rPr lang="es-AR" sz="1400" b="1" spc="-15" dirty="0" smtClean="0">
                <a:latin typeface="Arial"/>
                <a:cs typeface="Arial"/>
              </a:rPr>
              <a:t> </a:t>
            </a:r>
            <a:r>
              <a:rPr lang="es-AR" sz="1400" b="1" spc="-5" dirty="0" smtClean="0">
                <a:latin typeface="Arial"/>
                <a:cs typeface="Arial"/>
              </a:rPr>
              <a:t>tensión.</a:t>
            </a:r>
            <a:endParaRPr lang="es-AR" sz="1400" dirty="0" smtClean="0">
              <a:latin typeface="Arial"/>
              <a:cs typeface="Arial"/>
            </a:endParaRPr>
          </a:p>
          <a:p>
            <a:pPr marL="12700" marR="5080" algn="just">
              <a:lnSpc>
                <a:spcPct val="144300"/>
              </a:lnSpc>
              <a:spcBef>
                <a:spcPts val="180"/>
              </a:spcBef>
            </a:pPr>
            <a:r>
              <a:rPr lang="es-AR" sz="1400" dirty="0" smtClean="0">
                <a:latin typeface="Arial"/>
                <a:cs typeface="Arial"/>
              </a:rPr>
              <a:t>La </a:t>
            </a:r>
            <a:r>
              <a:rPr lang="es-AR" sz="1400" spc="-5" dirty="0" smtClean="0">
                <a:latin typeface="Arial"/>
                <a:cs typeface="Arial"/>
              </a:rPr>
              <a:t>prueba </a:t>
            </a:r>
            <a:r>
              <a:rPr lang="es-AR" sz="1400" dirty="0" smtClean="0">
                <a:latin typeface="Arial"/>
                <a:cs typeface="Arial"/>
              </a:rPr>
              <a:t>de </a:t>
            </a:r>
            <a:r>
              <a:rPr lang="es-AR" sz="1400" spc="-5" dirty="0" smtClean="0">
                <a:latin typeface="Arial"/>
                <a:cs typeface="Arial"/>
              </a:rPr>
              <a:t>corriente </a:t>
            </a:r>
            <a:r>
              <a:rPr lang="es-AR" sz="1400" dirty="0" smtClean="0">
                <a:latin typeface="Arial"/>
                <a:cs typeface="Arial"/>
              </a:rPr>
              <a:t>de </a:t>
            </a:r>
            <a:r>
              <a:rPr lang="es-AR" sz="1400" spc="-5" dirty="0" smtClean="0">
                <a:latin typeface="Arial"/>
                <a:cs typeface="Arial"/>
              </a:rPr>
              <a:t>excitación deberá </a:t>
            </a:r>
            <a:r>
              <a:rPr lang="es-AR" sz="1400" dirty="0" smtClean="0">
                <a:latin typeface="Arial"/>
                <a:cs typeface="Arial"/>
              </a:rPr>
              <a:t>ser </a:t>
            </a:r>
            <a:r>
              <a:rPr lang="es-AR" sz="1400" spc="-5" dirty="0" smtClean="0">
                <a:latin typeface="Arial"/>
                <a:cs typeface="Arial"/>
              </a:rPr>
              <a:t>realizada </a:t>
            </a:r>
            <a:r>
              <a:rPr lang="es-AR" sz="1400" dirty="0" smtClean="0">
                <a:latin typeface="Arial"/>
                <a:cs typeface="Arial"/>
              </a:rPr>
              <a:t>de </a:t>
            </a:r>
            <a:r>
              <a:rPr lang="es-AR" sz="1400" spc="-5" dirty="0" smtClean="0">
                <a:latin typeface="Arial"/>
                <a:cs typeface="Arial"/>
              </a:rPr>
              <a:t>acuerdo </a:t>
            </a:r>
            <a:r>
              <a:rPr lang="es-AR" sz="1400" dirty="0" smtClean="0">
                <a:latin typeface="Arial"/>
                <a:cs typeface="Arial"/>
              </a:rPr>
              <a:t>a </a:t>
            </a:r>
            <a:r>
              <a:rPr lang="es-AR" sz="1400" spc="-380" dirty="0" smtClean="0">
                <a:latin typeface="Arial"/>
                <a:cs typeface="Arial"/>
              </a:rPr>
              <a:t> </a:t>
            </a:r>
            <a:r>
              <a:rPr lang="es-AR" sz="1400" spc="-5" dirty="0" smtClean="0">
                <a:latin typeface="Arial"/>
                <a:cs typeface="Arial"/>
              </a:rPr>
              <a:t>ANSI</a:t>
            </a:r>
            <a:r>
              <a:rPr lang="es-AR" sz="1400" spc="335" dirty="0" smtClean="0">
                <a:latin typeface="Arial"/>
                <a:cs typeface="Arial"/>
              </a:rPr>
              <a:t> </a:t>
            </a:r>
            <a:r>
              <a:rPr lang="es-AR" sz="1400" spc="-5" dirty="0" smtClean="0">
                <a:latin typeface="Arial"/>
                <a:cs typeface="Arial"/>
              </a:rPr>
              <a:t>C57.12.90</a:t>
            </a:r>
            <a:r>
              <a:rPr lang="es-AR" sz="1400" spc="330" dirty="0" smtClean="0">
                <a:latin typeface="Arial"/>
                <a:cs typeface="Arial"/>
              </a:rPr>
              <a:t> </a:t>
            </a:r>
            <a:r>
              <a:rPr lang="es-AR" sz="1400" dirty="0" smtClean="0">
                <a:latin typeface="Arial"/>
                <a:cs typeface="Arial"/>
              </a:rPr>
              <a:t>a</a:t>
            </a:r>
            <a:r>
              <a:rPr lang="es-AR" sz="1400" spc="325" dirty="0" smtClean="0">
                <a:latin typeface="Arial"/>
                <a:cs typeface="Arial"/>
              </a:rPr>
              <a:t> </a:t>
            </a:r>
            <a:r>
              <a:rPr lang="es-AR" sz="1400" spc="-5" dirty="0" smtClean="0">
                <a:latin typeface="Arial"/>
                <a:cs typeface="Arial"/>
              </a:rPr>
              <a:t>90%,</a:t>
            </a:r>
            <a:r>
              <a:rPr lang="es-AR" sz="1400" spc="340" dirty="0" smtClean="0">
                <a:latin typeface="Arial"/>
                <a:cs typeface="Arial"/>
              </a:rPr>
              <a:t> </a:t>
            </a:r>
            <a:r>
              <a:rPr lang="es-AR" sz="1400" spc="-5" dirty="0" smtClean="0">
                <a:latin typeface="Arial"/>
                <a:cs typeface="Arial"/>
              </a:rPr>
              <a:t>95%,</a:t>
            </a:r>
            <a:r>
              <a:rPr lang="es-AR" sz="1400" spc="340" dirty="0" smtClean="0">
                <a:latin typeface="Arial"/>
                <a:cs typeface="Arial"/>
              </a:rPr>
              <a:t> </a:t>
            </a:r>
            <a:r>
              <a:rPr lang="es-AR" sz="1400" spc="-5" dirty="0" smtClean="0">
                <a:latin typeface="Arial"/>
                <a:cs typeface="Arial"/>
              </a:rPr>
              <a:t>100%,</a:t>
            </a:r>
            <a:r>
              <a:rPr lang="es-AR" sz="1400" spc="335" dirty="0" smtClean="0">
                <a:latin typeface="Arial"/>
                <a:cs typeface="Arial"/>
              </a:rPr>
              <a:t> </a:t>
            </a:r>
            <a:r>
              <a:rPr lang="es-AR" sz="1400" spc="-5" dirty="0" smtClean="0">
                <a:latin typeface="Arial"/>
                <a:cs typeface="Arial"/>
              </a:rPr>
              <a:t>105%,</a:t>
            </a:r>
            <a:r>
              <a:rPr lang="es-AR" sz="1400" spc="340" dirty="0" smtClean="0">
                <a:latin typeface="Arial"/>
                <a:cs typeface="Arial"/>
              </a:rPr>
              <a:t> </a:t>
            </a:r>
            <a:r>
              <a:rPr lang="es-AR" sz="1400" dirty="0" smtClean="0">
                <a:latin typeface="Arial"/>
                <a:cs typeface="Arial"/>
              </a:rPr>
              <a:t>y</a:t>
            </a:r>
            <a:r>
              <a:rPr lang="es-AR" sz="1400" spc="325" dirty="0" smtClean="0">
                <a:latin typeface="Arial"/>
                <a:cs typeface="Arial"/>
              </a:rPr>
              <a:t> </a:t>
            </a:r>
            <a:r>
              <a:rPr lang="es-AR" sz="1400" dirty="0" smtClean="0">
                <a:latin typeface="Arial"/>
                <a:cs typeface="Arial"/>
              </a:rPr>
              <a:t>110%</a:t>
            </a:r>
            <a:r>
              <a:rPr lang="es-AR" sz="1400" spc="315" dirty="0" smtClean="0">
                <a:latin typeface="Arial"/>
                <a:cs typeface="Arial"/>
              </a:rPr>
              <a:t> </a:t>
            </a:r>
            <a:r>
              <a:rPr lang="es-AR" sz="1400" dirty="0" smtClean="0">
                <a:latin typeface="Arial"/>
                <a:cs typeface="Arial"/>
              </a:rPr>
              <a:t>de</a:t>
            </a:r>
            <a:r>
              <a:rPr lang="es-AR" sz="1400" spc="345" dirty="0" smtClean="0">
                <a:latin typeface="Arial"/>
                <a:cs typeface="Arial"/>
              </a:rPr>
              <a:t> </a:t>
            </a:r>
            <a:r>
              <a:rPr lang="es-AR" sz="1400" dirty="0" smtClean="0">
                <a:latin typeface="Arial"/>
                <a:cs typeface="Arial"/>
              </a:rPr>
              <a:t>la</a:t>
            </a:r>
            <a:r>
              <a:rPr lang="es-AR" sz="1400" spc="320" dirty="0" smtClean="0">
                <a:latin typeface="Arial"/>
                <a:cs typeface="Arial"/>
              </a:rPr>
              <a:t> </a:t>
            </a:r>
            <a:r>
              <a:rPr lang="es-AR" sz="1400" spc="-5" dirty="0" smtClean="0">
                <a:latin typeface="Arial"/>
                <a:cs typeface="Arial"/>
              </a:rPr>
              <a:t>tensión</a:t>
            </a:r>
            <a:endParaRPr lang="es-AR" sz="1400" dirty="0" smtClean="0">
              <a:latin typeface="Arial"/>
              <a:cs typeface="Arial"/>
            </a:endParaRPr>
          </a:p>
          <a:p>
            <a:pPr marL="12700" marR="6350" algn="just">
              <a:lnSpc>
                <a:spcPct val="143300"/>
              </a:lnSpc>
              <a:spcBef>
                <a:spcPts val="5"/>
              </a:spcBef>
            </a:pPr>
            <a:r>
              <a:rPr lang="es-AR" sz="1400" dirty="0" smtClean="0">
                <a:latin typeface="Arial"/>
                <a:cs typeface="Arial"/>
              </a:rPr>
              <a:t>nominal</a:t>
            </a:r>
            <a:r>
              <a:rPr lang="es-AR" sz="1400" spc="-20" dirty="0" smtClean="0">
                <a:latin typeface="Arial"/>
                <a:cs typeface="Arial"/>
              </a:rPr>
              <a:t> </a:t>
            </a:r>
            <a:r>
              <a:rPr lang="es-AR" sz="1400" dirty="0" smtClean="0">
                <a:latin typeface="Arial"/>
                <a:cs typeface="Arial"/>
              </a:rPr>
              <a:t>a</a:t>
            </a:r>
            <a:r>
              <a:rPr lang="es-AR" sz="1400" spc="-20" dirty="0" smtClean="0">
                <a:latin typeface="Arial"/>
                <a:cs typeface="Arial"/>
              </a:rPr>
              <a:t> </a:t>
            </a:r>
            <a:r>
              <a:rPr lang="es-AR" sz="1400" dirty="0" smtClean="0">
                <a:latin typeface="Arial"/>
                <a:cs typeface="Arial"/>
              </a:rPr>
              <a:t>60</a:t>
            </a:r>
            <a:r>
              <a:rPr lang="es-AR" sz="1400" spc="-15" dirty="0" smtClean="0">
                <a:latin typeface="Arial"/>
                <a:cs typeface="Arial"/>
              </a:rPr>
              <a:t> </a:t>
            </a:r>
            <a:r>
              <a:rPr lang="es-AR" sz="1400" spc="-5" dirty="0" smtClean="0">
                <a:latin typeface="Arial"/>
                <a:cs typeface="Arial"/>
              </a:rPr>
              <a:t>Hz.</a:t>
            </a:r>
            <a:r>
              <a:rPr lang="es-AR" sz="1400" spc="-30" dirty="0" smtClean="0">
                <a:latin typeface="Arial"/>
                <a:cs typeface="Arial"/>
              </a:rPr>
              <a:t> </a:t>
            </a:r>
            <a:r>
              <a:rPr lang="es-AR" sz="1400" spc="-10" dirty="0" smtClean="0">
                <a:latin typeface="Arial"/>
                <a:cs typeface="Arial"/>
              </a:rPr>
              <a:t>La</a:t>
            </a:r>
            <a:r>
              <a:rPr lang="es-AR" sz="1400" spc="-15" dirty="0" smtClean="0">
                <a:latin typeface="Arial"/>
                <a:cs typeface="Arial"/>
              </a:rPr>
              <a:t> </a:t>
            </a:r>
            <a:r>
              <a:rPr lang="es-AR" sz="1400" dirty="0" smtClean="0">
                <a:latin typeface="Arial"/>
                <a:cs typeface="Arial"/>
              </a:rPr>
              <a:t>prueba</a:t>
            </a:r>
            <a:r>
              <a:rPr lang="es-AR" sz="1400" spc="-20" dirty="0" smtClean="0">
                <a:latin typeface="Arial"/>
                <a:cs typeface="Arial"/>
              </a:rPr>
              <a:t> </a:t>
            </a:r>
            <a:r>
              <a:rPr lang="es-AR" sz="1400" dirty="0" smtClean="0">
                <a:latin typeface="Arial"/>
                <a:cs typeface="Arial"/>
              </a:rPr>
              <a:t>de</a:t>
            </a:r>
            <a:r>
              <a:rPr lang="es-AR" sz="1400" spc="-25" dirty="0" smtClean="0">
                <a:latin typeface="Arial"/>
                <a:cs typeface="Arial"/>
              </a:rPr>
              <a:t> </a:t>
            </a:r>
            <a:r>
              <a:rPr lang="es-AR" sz="1400" spc="-5" dirty="0" smtClean="0">
                <a:latin typeface="Arial"/>
                <a:cs typeface="Arial"/>
              </a:rPr>
              <a:t>excitación</a:t>
            </a:r>
            <a:r>
              <a:rPr lang="es-AR" sz="1400" spc="-20" dirty="0" smtClean="0">
                <a:latin typeface="Arial"/>
                <a:cs typeface="Arial"/>
              </a:rPr>
              <a:t> </a:t>
            </a:r>
            <a:r>
              <a:rPr lang="es-AR" sz="1400" dirty="0" smtClean="0">
                <a:latin typeface="Arial"/>
                <a:cs typeface="Arial"/>
              </a:rPr>
              <a:t>a</a:t>
            </a:r>
            <a:r>
              <a:rPr lang="es-AR" sz="1400" spc="-20" dirty="0" smtClean="0">
                <a:latin typeface="Arial"/>
                <a:cs typeface="Arial"/>
              </a:rPr>
              <a:t> </a:t>
            </a:r>
            <a:r>
              <a:rPr lang="es-AR" sz="1400" dirty="0" smtClean="0">
                <a:latin typeface="Arial"/>
                <a:cs typeface="Arial"/>
              </a:rPr>
              <a:t>baja</a:t>
            </a:r>
            <a:r>
              <a:rPr lang="es-AR" sz="1400" spc="-30" dirty="0" smtClean="0">
                <a:latin typeface="Arial"/>
                <a:cs typeface="Arial"/>
              </a:rPr>
              <a:t> </a:t>
            </a:r>
            <a:r>
              <a:rPr lang="es-AR" sz="1400" spc="-5" dirty="0" smtClean="0">
                <a:latin typeface="Arial"/>
                <a:cs typeface="Arial"/>
              </a:rPr>
              <a:t>tensión</a:t>
            </a:r>
            <a:r>
              <a:rPr lang="es-AR" sz="1400" spc="-30" dirty="0" smtClean="0">
                <a:latin typeface="Arial"/>
                <a:cs typeface="Arial"/>
              </a:rPr>
              <a:t> </a:t>
            </a:r>
            <a:r>
              <a:rPr lang="es-AR" sz="1400" spc="-5" dirty="0" smtClean="0">
                <a:latin typeface="Arial"/>
                <a:cs typeface="Arial"/>
              </a:rPr>
              <a:t>se</a:t>
            </a:r>
            <a:r>
              <a:rPr lang="es-AR" sz="1400" spc="-15" dirty="0" smtClean="0">
                <a:latin typeface="Arial"/>
                <a:cs typeface="Arial"/>
              </a:rPr>
              <a:t> </a:t>
            </a:r>
            <a:r>
              <a:rPr lang="es-AR" sz="1400" dirty="0" smtClean="0">
                <a:latin typeface="Arial"/>
                <a:cs typeface="Arial"/>
              </a:rPr>
              <a:t>realizará</a:t>
            </a:r>
            <a:r>
              <a:rPr lang="es-AR" sz="1400" spc="-20" dirty="0" smtClean="0">
                <a:latin typeface="Arial"/>
                <a:cs typeface="Arial"/>
              </a:rPr>
              <a:t> </a:t>
            </a:r>
            <a:r>
              <a:rPr lang="es-AR" sz="1400" spc="-10" dirty="0" smtClean="0">
                <a:latin typeface="Arial"/>
                <a:cs typeface="Arial"/>
              </a:rPr>
              <a:t>de </a:t>
            </a:r>
            <a:r>
              <a:rPr lang="es-AR" sz="1400" spc="-375" dirty="0" smtClean="0">
                <a:latin typeface="Arial"/>
                <a:cs typeface="Arial"/>
              </a:rPr>
              <a:t> </a:t>
            </a:r>
            <a:r>
              <a:rPr lang="es-AR" sz="1400" dirty="0" smtClean="0">
                <a:latin typeface="Arial"/>
                <a:cs typeface="Arial"/>
              </a:rPr>
              <a:t>acuerdo a </a:t>
            </a:r>
            <a:r>
              <a:rPr lang="es-AR" sz="1400" spc="-5" dirty="0" smtClean="0">
                <a:latin typeface="Arial"/>
                <a:cs typeface="Arial"/>
              </a:rPr>
              <a:t>ANSI C57.12.90 </a:t>
            </a:r>
            <a:r>
              <a:rPr lang="es-AR" sz="1400" dirty="0" smtClean="0">
                <a:latin typeface="Arial"/>
                <a:cs typeface="Arial"/>
              </a:rPr>
              <a:t>y una </a:t>
            </a:r>
            <a:r>
              <a:rPr lang="es-AR" sz="1400" spc="-5" dirty="0" smtClean="0">
                <a:latin typeface="Arial"/>
                <a:cs typeface="Arial"/>
              </a:rPr>
              <a:t>tensión </a:t>
            </a:r>
            <a:r>
              <a:rPr lang="es-AR" sz="1400" dirty="0" smtClean="0">
                <a:latin typeface="Arial"/>
                <a:cs typeface="Arial"/>
              </a:rPr>
              <a:t>mucho menor </a:t>
            </a:r>
            <a:r>
              <a:rPr lang="es-AR" sz="1400" spc="-5" dirty="0" smtClean="0">
                <a:latin typeface="Arial"/>
                <a:cs typeface="Arial"/>
              </a:rPr>
              <a:t>que </a:t>
            </a:r>
            <a:r>
              <a:rPr lang="es-AR" sz="1400" dirty="0" smtClean="0">
                <a:latin typeface="Arial"/>
                <a:cs typeface="Arial"/>
              </a:rPr>
              <a:t>la </a:t>
            </a:r>
            <a:r>
              <a:rPr lang="es-AR" sz="1400" spc="-5" dirty="0" smtClean="0">
                <a:latin typeface="Arial"/>
                <a:cs typeface="Arial"/>
              </a:rPr>
              <a:t>tensión </a:t>
            </a:r>
            <a:r>
              <a:rPr lang="es-AR" sz="1400" dirty="0" smtClean="0">
                <a:latin typeface="Arial"/>
                <a:cs typeface="Arial"/>
              </a:rPr>
              <a:t> nominal </a:t>
            </a:r>
            <a:r>
              <a:rPr lang="es-AR" sz="1400" spc="-5" dirty="0" err="1" smtClean="0">
                <a:latin typeface="Arial"/>
                <a:cs typeface="Arial"/>
              </a:rPr>
              <a:t>i.e</a:t>
            </a:r>
            <a:r>
              <a:rPr lang="es-AR" sz="1400" spc="5" dirty="0" smtClean="0">
                <a:latin typeface="Arial"/>
                <a:cs typeface="Arial"/>
              </a:rPr>
              <a:t> </a:t>
            </a:r>
            <a:r>
              <a:rPr lang="es-AR" sz="1400" spc="-10" dirty="0" smtClean="0">
                <a:latin typeface="Arial"/>
                <a:cs typeface="Arial"/>
              </a:rPr>
              <a:t>10 </a:t>
            </a:r>
            <a:r>
              <a:rPr lang="es-AR" sz="1400" spc="-5" dirty="0" err="1" smtClean="0">
                <a:latin typeface="Arial"/>
                <a:cs typeface="Arial"/>
              </a:rPr>
              <a:t>kV</a:t>
            </a:r>
            <a:r>
              <a:rPr lang="es-AR" sz="1400" spc="-5" dirty="0" smtClean="0">
                <a:latin typeface="Arial"/>
                <a:cs typeface="Arial"/>
              </a:rPr>
              <a:t>.</a:t>
            </a:r>
            <a:endParaRPr lang="es-AR" sz="1400" dirty="0" smtClean="0">
              <a:latin typeface="Arial"/>
              <a:cs typeface="Arial"/>
            </a:endParaRPr>
          </a:p>
          <a:p>
            <a:pPr>
              <a:spcBef>
                <a:spcPts val="55"/>
              </a:spcBef>
            </a:pPr>
            <a:endParaRPr lang="es-AR" sz="1300" dirty="0" smtClean="0">
              <a:latin typeface="Arial"/>
              <a:cs typeface="Arial"/>
            </a:endParaRPr>
          </a:p>
          <a:p>
            <a:pPr marL="469265" lvl="2" indent="-457200" algn="just">
              <a:buAutoNum type="arabicPeriod" startAt="8"/>
              <a:tabLst>
                <a:tab pos="469900" algn="l"/>
              </a:tabLst>
            </a:pPr>
            <a:r>
              <a:rPr lang="es-AR" sz="1400" b="1" spc="-5" dirty="0" smtClean="0">
                <a:latin typeface="Arial"/>
                <a:cs typeface="Arial"/>
              </a:rPr>
              <a:t>Impedancias</a:t>
            </a:r>
            <a:r>
              <a:rPr lang="es-AR" sz="1400" b="1" spc="5" dirty="0" smtClean="0">
                <a:latin typeface="Arial"/>
                <a:cs typeface="Arial"/>
              </a:rPr>
              <a:t> </a:t>
            </a:r>
            <a:r>
              <a:rPr lang="es-AR" sz="1400" b="1" dirty="0" smtClean="0">
                <a:latin typeface="Arial"/>
                <a:cs typeface="Arial"/>
              </a:rPr>
              <a:t>y</a:t>
            </a:r>
            <a:r>
              <a:rPr lang="es-AR" sz="1400" b="1" spc="-35" dirty="0" smtClean="0">
                <a:latin typeface="Arial"/>
                <a:cs typeface="Arial"/>
              </a:rPr>
              <a:t> </a:t>
            </a:r>
            <a:r>
              <a:rPr lang="es-AR" sz="1400" b="1" spc="-5" dirty="0" smtClean="0">
                <a:latin typeface="Arial"/>
                <a:cs typeface="Arial"/>
              </a:rPr>
              <a:t>pérdidas</a:t>
            </a:r>
            <a:r>
              <a:rPr lang="es-AR" sz="1400" b="1" spc="5" dirty="0" smtClean="0">
                <a:latin typeface="Arial"/>
                <a:cs typeface="Arial"/>
              </a:rPr>
              <a:t> </a:t>
            </a:r>
            <a:r>
              <a:rPr lang="es-AR" sz="1400" b="1" spc="-5" dirty="0" smtClean="0">
                <a:latin typeface="Arial"/>
                <a:cs typeface="Arial"/>
              </a:rPr>
              <a:t>bajo</a:t>
            </a:r>
            <a:r>
              <a:rPr lang="es-AR" sz="1400" b="1" spc="-15" dirty="0" smtClean="0">
                <a:latin typeface="Arial"/>
                <a:cs typeface="Arial"/>
              </a:rPr>
              <a:t> </a:t>
            </a:r>
            <a:r>
              <a:rPr lang="es-AR" sz="1400" b="1" spc="-5" dirty="0" smtClean="0">
                <a:latin typeface="Arial"/>
                <a:cs typeface="Arial"/>
              </a:rPr>
              <a:t>carga.</a:t>
            </a:r>
            <a:endParaRPr lang="es-AR" sz="1400" dirty="0" smtClean="0">
              <a:latin typeface="Arial"/>
              <a:cs typeface="Arial"/>
            </a:endParaRPr>
          </a:p>
          <a:p>
            <a:pPr marL="12700" marR="5715" algn="just">
              <a:lnSpc>
                <a:spcPct val="143600"/>
              </a:lnSpc>
              <a:spcBef>
                <a:spcPts val="204"/>
              </a:spcBef>
            </a:pPr>
            <a:r>
              <a:rPr lang="es-AR" sz="1400" dirty="0" smtClean="0">
                <a:latin typeface="Arial"/>
                <a:cs typeface="Arial"/>
              </a:rPr>
              <a:t>La </a:t>
            </a:r>
            <a:r>
              <a:rPr lang="es-AR" sz="1400" spc="-5" dirty="0" smtClean="0">
                <a:latin typeface="Arial"/>
                <a:cs typeface="Arial"/>
              </a:rPr>
              <a:t>prueba </a:t>
            </a:r>
            <a:r>
              <a:rPr lang="es-AR" sz="1400" dirty="0" smtClean="0">
                <a:latin typeface="Arial"/>
                <a:cs typeface="Arial"/>
              </a:rPr>
              <a:t>deberá ser realizada </a:t>
            </a:r>
            <a:r>
              <a:rPr lang="es-AR" sz="1400" spc="-10" dirty="0" smtClean="0">
                <a:latin typeface="Arial"/>
                <a:cs typeface="Arial"/>
              </a:rPr>
              <a:t>de </a:t>
            </a:r>
            <a:r>
              <a:rPr lang="es-AR" sz="1400" dirty="0" smtClean="0">
                <a:latin typeface="Arial"/>
                <a:cs typeface="Arial"/>
              </a:rPr>
              <a:t>acuerdo a </a:t>
            </a:r>
            <a:r>
              <a:rPr lang="es-AR" sz="1400" spc="-5" dirty="0" smtClean="0">
                <a:latin typeface="Arial"/>
                <a:cs typeface="Arial"/>
              </a:rPr>
              <a:t>ANSI/IEEE C57.12.90 </a:t>
            </a:r>
            <a:r>
              <a:rPr lang="es-AR" sz="1400" dirty="0" smtClean="0">
                <a:latin typeface="Arial"/>
                <a:cs typeface="Arial"/>
              </a:rPr>
              <a:t>a </a:t>
            </a:r>
            <a:r>
              <a:rPr lang="es-AR" sz="1400" spc="5" dirty="0" smtClean="0">
                <a:latin typeface="Arial"/>
                <a:cs typeface="Arial"/>
              </a:rPr>
              <a:t> </a:t>
            </a:r>
            <a:r>
              <a:rPr lang="es-AR" sz="1400" dirty="0" smtClean="0">
                <a:latin typeface="Arial"/>
                <a:cs typeface="Arial"/>
              </a:rPr>
              <a:t>tensión</a:t>
            </a:r>
            <a:r>
              <a:rPr lang="es-AR" sz="1400" spc="5" dirty="0" smtClean="0">
                <a:latin typeface="Arial"/>
                <a:cs typeface="Arial"/>
              </a:rPr>
              <a:t> </a:t>
            </a:r>
            <a:r>
              <a:rPr lang="es-AR" sz="1400" spc="-5" dirty="0" smtClean="0">
                <a:latin typeface="Arial"/>
                <a:cs typeface="Arial"/>
              </a:rPr>
              <a:t>nominal</a:t>
            </a:r>
            <a:r>
              <a:rPr lang="es-AR" sz="1400" dirty="0" smtClean="0">
                <a:latin typeface="Arial"/>
                <a:cs typeface="Arial"/>
              </a:rPr>
              <a:t> en</a:t>
            </a:r>
            <a:r>
              <a:rPr lang="es-AR" sz="1400" spc="5" dirty="0" smtClean="0">
                <a:latin typeface="Arial"/>
                <a:cs typeface="Arial"/>
              </a:rPr>
              <a:t> </a:t>
            </a:r>
            <a:r>
              <a:rPr lang="es-AR" sz="1400" spc="-5" dirty="0" smtClean="0">
                <a:latin typeface="Arial"/>
                <a:cs typeface="Arial"/>
              </a:rPr>
              <a:t>toma</a:t>
            </a:r>
            <a:r>
              <a:rPr lang="es-AR" sz="1400" dirty="0" smtClean="0">
                <a:latin typeface="Arial"/>
                <a:cs typeface="Arial"/>
              </a:rPr>
              <a:t> </a:t>
            </a:r>
            <a:r>
              <a:rPr lang="es-AR" sz="1400" spc="-5" dirty="0" smtClean="0">
                <a:latin typeface="Arial"/>
                <a:cs typeface="Arial"/>
              </a:rPr>
              <a:t>nominal,</a:t>
            </a:r>
            <a:r>
              <a:rPr lang="es-AR" sz="1400" dirty="0" smtClean="0">
                <a:latin typeface="Arial"/>
                <a:cs typeface="Arial"/>
              </a:rPr>
              <a:t> las</a:t>
            </a:r>
            <a:r>
              <a:rPr lang="es-AR" sz="1400" spc="5" dirty="0" smtClean="0">
                <a:latin typeface="Arial"/>
                <a:cs typeface="Arial"/>
              </a:rPr>
              <a:t> </a:t>
            </a:r>
            <a:r>
              <a:rPr lang="es-AR" sz="1400" spc="-5" dirty="0" smtClean="0">
                <a:latin typeface="Arial"/>
                <a:cs typeface="Arial"/>
              </a:rPr>
              <a:t>posiciones</a:t>
            </a:r>
            <a:r>
              <a:rPr lang="es-AR" sz="1400" dirty="0" smtClean="0">
                <a:latin typeface="Arial"/>
                <a:cs typeface="Arial"/>
              </a:rPr>
              <a:t> </a:t>
            </a:r>
            <a:r>
              <a:rPr lang="es-AR" sz="1400" spc="-5" dirty="0" smtClean="0">
                <a:latin typeface="Arial"/>
                <a:cs typeface="Arial"/>
              </a:rPr>
              <a:t>extremas</a:t>
            </a:r>
            <a:r>
              <a:rPr lang="es-AR" sz="1400" dirty="0" smtClean="0">
                <a:latin typeface="Arial"/>
                <a:cs typeface="Arial"/>
              </a:rPr>
              <a:t> </a:t>
            </a:r>
            <a:r>
              <a:rPr lang="es-AR" sz="1400" spc="-5" dirty="0" smtClean="0">
                <a:latin typeface="Arial"/>
                <a:cs typeface="Arial"/>
              </a:rPr>
              <a:t>del </a:t>
            </a:r>
            <a:r>
              <a:rPr lang="es-AR" sz="1400" dirty="0" smtClean="0">
                <a:latin typeface="Arial"/>
                <a:cs typeface="Arial"/>
              </a:rPr>
              <a:t> cambiador</a:t>
            </a:r>
            <a:r>
              <a:rPr lang="es-AR" sz="1400" spc="-45" dirty="0" smtClean="0">
                <a:latin typeface="Arial"/>
                <a:cs typeface="Arial"/>
              </a:rPr>
              <a:t> </a:t>
            </a:r>
            <a:r>
              <a:rPr lang="es-AR" sz="1400" dirty="0" smtClean="0">
                <a:latin typeface="Arial"/>
                <a:cs typeface="Arial"/>
              </a:rPr>
              <a:t>de</a:t>
            </a:r>
            <a:r>
              <a:rPr lang="es-AR" sz="1400" spc="-50" dirty="0" smtClean="0">
                <a:latin typeface="Arial"/>
                <a:cs typeface="Arial"/>
              </a:rPr>
              <a:t> </a:t>
            </a:r>
            <a:r>
              <a:rPr lang="es-AR" sz="1400" spc="-5" dirty="0" smtClean="0">
                <a:latin typeface="Arial"/>
                <a:cs typeface="Arial"/>
              </a:rPr>
              <a:t>tomas</a:t>
            </a:r>
            <a:r>
              <a:rPr lang="es-AR" sz="1400" spc="-35" dirty="0" smtClean="0">
                <a:latin typeface="Arial"/>
                <a:cs typeface="Arial"/>
              </a:rPr>
              <a:t> </a:t>
            </a:r>
            <a:r>
              <a:rPr lang="es-AR" sz="1400" dirty="0" smtClean="0">
                <a:latin typeface="Arial"/>
                <a:cs typeface="Arial"/>
              </a:rPr>
              <a:t>y</a:t>
            </a:r>
            <a:r>
              <a:rPr lang="es-AR" sz="1400" spc="-50" dirty="0" smtClean="0">
                <a:latin typeface="Arial"/>
                <a:cs typeface="Arial"/>
              </a:rPr>
              <a:t> </a:t>
            </a:r>
            <a:r>
              <a:rPr lang="es-AR" sz="1400" dirty="0" smtClean="0">
                <a:latin typeface="Arial"/>
                <a:cs typeface="Arial"/>
              </a:rPr>
              <a:t>en</a:t>
            </a:r>
            <a:r>
              <a:rPr lang="es-AR" sz="1400" spc="-25" dirty="0" smtClean="0">
                <a:latin typeface="Arial"/>
                <a:cs typeface="Arial"/>
              </a:rPr>
              <a:t> </a:t>
            </a:r>
            <a:r>
              <a:rPr lang="es-AR" sz="1400" dirty="0" smtClean="0">
                <a:latin typeface="Arial"/>
                <a:cs typeface="Arial"/>
              </a:rPr>
              <a:t>la</a:t>
            </a:r>
            <a:r>
              <a:rPr lang="es-AR" sz="1400" spc="-50" dirty="0" smtClean="0">
                <a:latin typeface="Arial"/>
                <a:cs typeface="Arial"/>
              </a:rPr>
              <a:t> </a:t>
            </a:r>
            <a:r>
              <a:rPr lang="es-AR" sz="1400" spc="-5" dirty="0" smtClean="0">
                <a:latin typeface="Arial"/>
                <a:cs typeface="Arial"/>
              </a:rPr>
              <a:t>toma</a:t>
            </a:r>
            <a:r>
              <a:rPr lang="es-AR" sz="1400" spc="-45" dirty="0" smtClean="0">
                <a:latin typeface="Arial"/>
                <a:cs typeface="Arial"/>
              </a:rPr>
              <a:t> </a:t>
            </a:r>
            <a:r>
              <a:rPr lang="es-AR" sz="1400" dirty="0" smtClean="0">
                <a:latin typeface="Arial"/>
                <a:cs typeface="Arial"/>
              </a:rPr>
              <a:t>que</a:t>
            </a:r>
            <a:r>
              <a:rPr lang="es-AR" sz="1400" spc="-50" dirty="0" smtClean="0">
                <a:latin typeface="Arial"/>
                <a:cs typeface="Arial"/>
              </a:rPr>
              <a:t> </a:t>
            </a:r>
            <a:r>
              <a:rPr lang="es-AR" sz="1400" dirty="0" smtClean="0">
                <a:latin typeface="Arial"/>
                <a:cs typeface="Arial"/>
              </a:rPr>
              <a:t>produce</a:t>
            </a:r>
            <a:r>
              <a:rPr lang="es-AR" sz="1400" spc="-35" dirty="0" smtClean="0">
                <a:latin typeface="Arial"/>
                <a:cs typeface="Arial"/>
              </a:rPr>
              <a:t> </a:t>
            </a:r>
            <a:r>
              <a:rPr lang="es-AR" sz="1400" spc="-5" dirty="0" smtClean="0">
                <a:latin typeface="Arial"/>
                <a:cs typeface="Arial"/>
              </a:rPr>
              <a:t>las</a:t>
            </a:r>
            <a:r>
              <a:rPr lang="es-AR" sz="1400" spc="-40" dirty="0" smtClean="0">
                <a:latin typeface="Arial"/>
                <a:cs typeface="Arial"/>
              </a:rPr>
              <a:t> </a:t>
            </a:r>
            <a:r>
              <a:rPr lang="es-AR" sz="1400" spc="-5" dirty="0" smtClean="0">
                <a:latin typeface="Arial"/>
                <a:cs typeface="Arial"/>
              </a:rPr>
              <a:t>máximas</a:t>
            </a:r>
            <a:r>
              <a:rPr lang="es-AR" sz="1400" spc="-35" dirty="0" smtClean="0">
                <a:latin typeface="Arial"/>
                <a:cs typeface="Arial"/>
              </a:rPr>
              <a:t> </a:t>
            </a:r>
            <a:r>
              <a:rPr lang="es-AR" sz="1400" spc="-5" dirty="0" smtClean="0">
                <a:latin typeface="Arial"/>
                <a:cs typeface="Arial"/>
              </a:rPr>
              <a:t>pérdidas,</a:t>
            </a:r>
            <a:r>
              <a:rPr lang="es-AR" sz="1400" spc="-35" dirty="0" smtClean="0">
                <a:latin typeface="Arial"/>
                <a:cs typeface="Arial"/>
              </a:rPr>
              <a:t> </a:t>
            </a:r>
            <a:r>
              <a:rPr lang="es-AR" sz="1400" spc="-10" dirty="0" smtClean="0">
                <a:latin typeface="Arial"/>
                <a:cs typeface="Arial"/>
              </a:rPr>
              <a:t>la </a:t>
            </a:r>
            <a:r>
              <a:rPr lang="es-AR" sz="1400" spc="-380" dirty="0" smtClean="0">
                <a:latin typeface="Arial"/>
                <a:cs typeface="Arial"/>
              </a:rPr>
              <a:t> </a:t>
            </a:r>
            <a:r>
              <a:rPr lang="es-AR" sz="1400" dirty="0" smtClean="0">
                <a:latin typeface="Arial"/>
                <a:cs typeface="Arial"/>
              </a:rPr>
              <a:t>medición </a:t>
            </a:r>
            <a:r>
              <a:rPr lang="es-AR" sz="1400" spc="-5" dirty="0" smtClean="0">
                <a:latin typeface="Arial"/>
                <a:cs typeface="Arial"/>
              </a:rPr>
              <a:t>deberá hacerse </a:t>
            </a:r>
            <a:r>
              <a:rPr lang="es-AR" sz="1400" dirty="0" smtClean="0">
                <a:latin typeface="Arial"/>
                <a:cs typeface="Arial"/>
              </a:rPr>
              <a:t>utilizando </a:t>
            </a:r>
            <a:r>
              <a:rPr lang="es-AR" sz="1400" spc="-10" dirty="0" smtClean="0">
                <a:latin typeface="Arial"/>
                <a:cs typeface="Arial"/>
              </a:rPr>
              <a:t>el </a:t>
            </a:r>
            <a:r>
              <a:rPr lang="es-AR" sz="1400" spc="-5" dirty="0" smtClean="0">
                <a:latin typeface="Arial"/>
                <a:cs typeface="Arial"/>
              </a:rPr>
              <a:t>método </a:t>
            </a:r>
            <a:r>
              <a:rPr lang="es-AR" sz="1400" dirty="0" smtClean="0">
                <a:latin typeface="Arial"/>
                <a:cs typeface="Arial"/>
              </a:rPr>
              <a:t>de </a:t>
            </a:r>
            <a:r>
              <a:rPr lang="es-AR" sz="1400" spc="-5" dirty="0" smtClean="0">
                <a:latin typeface="Arial"/>
                <a:cs typeface="Arial"/>
              </a:rPr>
              <a:t>los tres vatímetros. </a:t>
            </a:r>
            <a:r>
              <a:rPr lang="es-AR" sz="1400" dirty="0" smtClean="0">
                <a:latin typeface="Arial"/>
                <a:cs typeface="Arial"/>
              </a:rPr>
              <a:t> Deberá</a:t>
            </a:r>
            <a:r>
              <a:rPr lang="es-AR" sz="1400" spc="5" dirty="0" smtClean="0">
                <a:latin typeface="Arial"/>
                <a:cs typeface="Arial"/>
              </a:rPr>
              <a:t> </a:t>
            </a:r>
            <a:r>
              <a:rPr lang="es-AR" sz="1400" spc="-5" dirty="0" smtClean="0">
                <a:latin typeface="Arial"/>
                <a:cs typeface="Arial"/>
              </a:rPr>
              <a:t>igualmente</a:t>
            </a:r>
            <a:r>
              <a:rPr lang="es-AR" sz="1400" dirty="0" smtClean="0">
                <a:latin typeface="Arial"/>
                <a:cs typeface="Arial"/>
              </a:rPr>
              <a:t> </a:t>
            </a:r>
            <a:r>
              <a:rPr lang="es-AR" sz="1400" spc="-5" dirty="0" smtClean="0">
                <a:latin typeface="Arial"/>
                <a:cs typeface="Arial"/>
              </a:rPr>
              <a:t>efectuarse</a:t>
            </a:r>
            <a:r>
              <a:rPr lang="es-AR" sz="1400" dirty="0" smtClean="0">
                <a:latin typeface="Arial"/>
                <a:cs typeface="Arial"/>
              </a:rPr>
              <a:t> </a:t>
            </a:r>
            <a:r>
              <a:rPr lang="es-AR" sz="1400" spc="-5" dirty="0" smtClean="0">
                <a:latin typeface="Arial"/>
                <a:cs typeface="Arial"/>
              </a:rPr>
              <a:t>las</a:t>
            </a:r>
            <a:r>
              <a:rPr lang="es-AR" sz="1400" dirty="0" smtClean="0">
                <a:latin typeface="Arial"/>
                <a:cs typeface="Arial"/>
              </a:rPr>
              <a:t> </a:t>
            </a:r>
            <a:r>
              <a:rPr lang="es-AR" sz="1400" spc="-5" dirty="0" smtClean="0">
                <a:latin typeface="Arial"/>
                <a:cs typeface="Arial"/>
              </a:rPr>
              <a:t>mediciones</a:t>
            </a:r>
            <a:r>
              <a:rPr lang="es-AR" sz="1400" dirty="0" smtClean="0">
                <a:latin typeface="Arial"/>
                <a:cs typeface="Arial"/>
              </a:rPr>
              <a:t> de</a:t>
            </a:r>
            <a:r>
              <a:rPr lang="es-AR" sz="1400" spc="5" dirty="0" smtClean="0">
                <a:latin typeface="Arial"/>
                <a:cs typeface="Arial"/>
              </a:rPr>
              <a:t> </a:t>
            </a:r>
            <a:r>
              <a:rPr lang="es-AR" sz="1400" spc="-5" dirty="0" smtClean="0">
                <a:latin typeface="Arial"/>
                <a:cs typeface="Arial"/>
              </a:rPr>
              <a:t>impedancia</a:t>
            </a:r>
            <a:r>
              <a:rPr lang="es-AR" sz="1400" dirty="0" smtClean="0">
                <a:latin typeface="Arial"/>
                <a:cs typeface="Arial"/>
              </a:rPr>
              <a:t> </a:t>
            </a:r>
            <a:r>
              <a:rPr lang="es-AR" sz="1400" spc="-10" dirty="0" smtClean="0">
                <a:latin typeface="Arial"/>
                <a:cs typeface="Arial"/>
              </a:rPr>
              <a:t>de </a:t>
            </a:r>
            <a:r>
              <a:rPr lang="es-AR" sz="1400" spc="-5" dirty="0" smtClean="0">
                <a:latin typeface="Arial"/>
                <a:cs typeface="Arial"/>
              </a:rPr>
              <a:t> secuencia</a:t>
            </a:r>
            <a:r>
              <a:rPr lang="es-AR" sz="1400" spc="-15" dirty="0" smtClean="0">
                <a:latin typeface="Arial"/>
                <a:cs typeface="Arial"/>
              </a:rPr>
              <a:t> </a:t>
            </a:r>
            <a:r>
              <a:rPr lang="es-AR" sz="1400" spc="-5" dirty="0" smtClean="0">
                <a:latin typeface="Arial"/>
                <a:cs typeface="Arial"/>
              </a:rPr>
              <a:t>cero.</a:t>
            </a:r>
            <a:endParaRPr lang="es-AR" sz="1400" dirty="0" smtClean="0">
              <a:latin typeface="Arial"/>
              <a:cs typeface="Arial"/>
            </a:endParaRPr>
          </a:p>
          <a:p>
            <a:pPr>
              <a:spcBef>
                <a:spcPts val="50"/>
              </a:spcBef>
            </a:pPr>
            <a:endParaRPr lang="es-AR" sz="1300" dirty="0" smtClean="0">
              <a:latin typeface="Arial"/>
              <a:cs typeface="Arial"/>
            </a:endParaRPr>
          </a:p>
          <a:p>
            <a:pPr marL="469265" lvl="2" indent="-457200" algn="just">
              <a:buAutoNum type="arabicPeriod" startAt="9"/>
              <a:tabLst>
                <a:tab pos="469900" algn="l"/>
              </a:tabLst>
            </a:pPr>
            <a:r>
              <a:rPr lang="es-AR" sz="1400" b="1" spc="-5" dirty="0" smtClean="0">
                <a:latin typeface="Arial"/>
                <a:cs typeface="Arial"/>
              </a:rPr>
              <a:t>Pruebas</a:t>
            </a:r>
            <a:r>
              <a:rPr lang="es-AR" sz="1400" b="1" dirty="0" smtClean="0">
                <a:latin typeface="Arial"/>
                <a:cs typeface="Arial"/>
              </a:rPr>
              <a:t> </a:t>
            </a:r>
            <a:r>
              <a:rPr lang="es-AR" sz="1400" b="1" spc="-5" dirty="0" smtClean="0">
                <a:latin typeface="Arial"/>
                <a:cs typeface="Arial"/>
              </a:rPr>
              <a:t>de</a:t>
            </a:r>
            <a:r>
              <a:rPr lang="es-AR" sz="1400" b="1" spc="-10" dirty="0" smtClean="0">
                <a:latin typeface="Arial"/>
                <a:cs typeface="Arial"/>
              </a:rPr>
              <a:t> </a:t>
            </a:r>
            <a:r>
              <a:rPr lang="es-AR" sz="1400" b="1" dirty="0" smtClean="0">
                <a:latin typeface="Arial"/>
                <a:cs typeface="Arial"/>
              </a:rPr>
              <a:t>factor</a:t>
            </a:r>
            <a:r>
              <a:rPr lang="es-AR" sz="1400" b="1" spc="-10" dirty="0" smtClean="0">
                <a:latin typeface="Arial"/>
                <a:cs typeface="Arial"/>
              </a:rPr>
              <a:t> </a:t>
            </a:r>
            <a:r>
              <a:rPr lang="es-AR" sz="1400" b="1" spc="-5" dirty="0" smtClean="0">
                <a:latin typeface="Arial"/>
                <a:cs typeface="Arial"/>
              </a:rPr>
              <a:t>de</a:t>
            </a:r>
            <a:r>
              <a:rPr lang="es-AR" sz="1400" b="1" spc="5" dirty="0" smtClean="0">
                <a:latin typeface="Arial"/>
                <a:cs typeface="Arial"/>
              </a:rPr>
              <a:t> </a:t>
            </a:r>
            <a:r>
              <a:rPr lang="es-AR" sz="1400" b="1" spc="-5" dirty="0" smtClean="0">
                <a:latin typeface="Arial"/>
                <a:cs typeface="Arial"/>
              </a:rPr>
              <a:t>potencia</a:t>
            </a:r>
            <a:r>
              <a:rPr lang="es-AR" sz="1400" b="1" spc="5" dirty="0" smtClean="0">
                <a:latin typeface="Arial"/>
                <a:cs typeface="Arial"/>
              </a:rPr>
              <a:t> </a:t>
            </a:r>
            <a:r>
              <a:rPr lang="es-AR" sz="1400" b="1" spc="-10" dirty="0" smtClean="0">
                <a:latin typeface="Arial"/>
                <a:cs typeface="Arial"/>
              </a:rPr>
              <a:t>del</a:t>
            </a:r>
            <a:r>
              <a:rPr lang="es-AR" sz="1400" b="1" spc="5" dirty="0" smtClean="0">
                <a:latin typeface="Arial"/>
                <a:cs typeface="Arial"/>
              </a:rPr>
              <a:t> </a:t>
            </a:r>
            <a:r>
              <a:rPr lang="es-AR" sz="1400" b="1" spc="-5" dirty="0" smtClean="0">
                <a:latin typeface="Arial"/>
                <a:cs typeface="Arial"/>
              </a:rPr>
              <a:t>aislamiento.</a:t>
            </a:r>
            <a:endParaRPr lang="es-AR" sz="1400" dirty="0" smtClean="0">
              <a:latin typeface="Arial"/>
              <a:cs typeface="Arial"/>
            </a:endParaRPr>
          </a:p>
          <a:p>
            <a:pPr marL="12700" algn="just">
              <a:lnSpc>
                <a:spcPts val="1670"/>
              </a:lnSpc>
            </a:pPr>
            <a:r>
              <a:rPr lang="es-AR" sz="1400" dirty="0" smtClean="0">
                <a:latin typeface="Arial"/>
                <a:cs typeface="Arial"/>
              </a:rPr>
              <a:t>La prueba deberá ser </a:t>
            </a:r>
            <a:r>
              <a:rPr lang="es-AR" sz="1400" spc="-5" dirty="0" smtClean="0">
                <a:latin typeface="Arial"/>
                <a:cs typeface="Arial"/>
              </a:rPr>
              <a:t>hecha </a:t>
            </a:r>
            <a:r>
              <a:rPr lang="es-AR" sz="1400" dirty="0" smtClean="0">
                <a:latin typeface="Arial"/>
                <a:cs typeface="Arial"/>
              </a:rPr>
              <a:t>de </a:t>
            </a:r>
            <a:r>
              <a:rPr lang="es-AR" sz="1400" spc="-5" dirty="0" smtClean="0">
                <a:latin typeface="Arial"/>
                <a:cs typeface="Arial"/>
              </a:rPr>
              <a:t>acuerdo </a:t>
            </a:r>
            <a:r>
              <a:rPr lang="es-AR" sz="1400" dirty="0" smtClean="0">
                <a:latin typeface="Arial"/>
                <a:cs typeface="Arial"/>
              </a:rPr>
              <a:t>a </a:t>
            </a:r>
            <a:r>
              <a:rPr lang="es-AR" sz="1400" spc="-5" dirty="0" smtClean="0">
                <a:latin typeface="Arial"/>
                <a:cs typeface="Arial"/>
              </a:rPr>
              <a:t>ANSI/IEEE C57.12.90 </a:t>
            </a:r>
            <a:r>
              <a:rPr lang="es-AR" sz="1400" dirty="0" smtClean="0">
                <a:latin typeface="Arial"/>
                <a:cs typeface="Arial"/>
              </a:rPr>
              <a:t>a </a:t>
            </a:r>
            <a:r>
              <a:rPr lang="es-AR" sz="1400" spc="-10" dirty="0" smtClean="0">
                <a:latin typeface="Arial"/>
                <a:cs typeface="Arial"/>
              </a:rPr>
              <a:t>10 </a:t>
            </a:r>
            <a:r>
              <a:rPr lang="es-AR" sz="1400" spc="-5" dirty="0" smtClean="0">
                <a:latin typeface="Arial"/>
                <a:cs typeface="Arial"/>
              </a:rPr>
              <a:t> </a:t>
            </a:r>
            <a:r>
              <a:rPr lang="es-AR" sz="1400" dirty="0" err="1" smtClean="0">
                <a:latin typeface="Arial"/>
                <a:cs typeface="Arial"/>
              </a:rPr>
              <a:t>kV</a:t>
            </a:r>
            <a:r>
              <a:rPr lang="es-AR" sz="1400" dirty="0" smtClean="0">
                <a:latin typeface="Arial"/>
                <a:cs typeface="Arial"/>
              </a:rPr>
              <a:t>,</a:t>
            </a:r>
            <a:r>
              <a:rPr lang="es-AR" sz="1400" spc="345" dirty="0" smtClean="0">
                <a:latin typeface="Arial"/>
                <a:cs typeface="Arial"/>
              </a:rPr>
              <a:t> </a:t>
            </a:r>
            <a:r>
              <a:rPr lang="es-AR" sz="1400" dirty="0" smtClean="0">
                <a:latin typeface="Arial"/>
                <a:cs typeface="Arial"/>
              </a:rPr>
              <a:t>60</a:t>
            </a:r>
            <a:r>
              <a:rPr lang="es-AR" sz="1400" spc="340" dirty="0" smtClean="0">
                <a:latin typeface="Arial"/>
                <a:cs typeface="Arial"/>
              </a:rPr>
              <a:t> </a:t>
            </a:r>
            <a:r>
              <a:rPr lang="es-AR" sz="1400" spc="-5" dirty="0" smtClean="0">
                <a:latin typeface="Arial"/>
                <a:cs typeface="Arial"/>
              </a:rPr>
              <a:t>Hz.</a:t>
            </a:r>
            <a:r>
              <a:rPr lang="es-AR" sz="1400" spc="335" dirty="0" smtClean="0">
                <a:latin typeface="Arial"/>
                <a:cs typeface="Arial"/>
              </a:rPr>
              <a:t> </a:t>
            </a:r>
            <a:r>
              <a:rPr lang="es-AR" sz="1400" dirty="0" smtClean="0">
                <a:latin typeface="Arial"/>
                <a:cs typeface="Arial"/>
              </a:rPr>
              <a:t>sobre</a:t>
            </a:r>
            <a:r>
              <a:rPr lang="es-AR" sz="1400" spc="330" dirty="0" smtClean="0">
                <a:latin typeface="Arial"/>
                <a:cs typeface="Arial"/>
              </a:rPr>
              <a:t> </a:t>
            </a:r>
            <a:r>
              <a:rPr lang="es-AR" sz="1400" dirty="0" smtClean="0">
                <a:latin typeface="Arial"/>
                <a:cs typeface="Arial"/>
              </a:rPr>
              <a:t>cada</a:t>
            </a:r>
            <a:r>
              <a:rPr lang="es-AR" sz="1400" spc="340" dirty="0" smtClean="0">
                <a:latin typeface="Arial"/>
                <a:cs typeface="Arial"/>
              </a:rPr>
              <a:t> </a:t>
            </a:r>
            <a:r>
              <a:rPr lang="es-AR" sz="1400" dirty="0" smtClean="0">
                <a:latin typeface="Arial"/>
                <a:cs typeface="Arial"/>
              </a:rPr>
              <a:t>arrollado.</a:t>
            </a:r>
            <a:r>
              <a:rPr lang="es-AR" sz="1400" spc="345" dirty="0" smtClean="0">
                <a:latin typeface="Arial"/>
                <a:cs typeface="Arial"/>
              </a:rPr>
              <a:t> </a:t>
            </a:r>
            <a:r>
              <a:rPr lang="es-AR" sz="1400" dirty="0" smtClean="0">
                <a:latin typeface="Arial"/>
                <a:cs typeface="Arial"/>
              </a:rPr>
              <a:t>Se</a:t>
            </a:r>
            <a:r>
              <a:rPr lang="es-AR" sz="1400" spc="345" dirty="0" smtClean="0">
                <a:latin typeface="Arial"/>
                <a:cs typeface="Arial"/>
              </a:rPr>
              <a:t> </a:t>
            </a:r>
            <a:r>
              <a:rPr lang="es-AR" sz="1400" dirty="0" smtClean="0">
                <a:latin typeface="Arial"/>
                <a:cs typeface="Arial"/>
              </a:rPr>
              <a:t>dará</a:t>
            </a:r>
            <a:r>
              <a:rPr lang="es-AR" sz="1400" spc="340" dirty="0" smtClean="0">
                <a:latin typeface="Arial"/>
                <a:cs typeface="Arial"/>
              </a:rPr>
              <a:t> </a:t>
            </a:r>
            <a:r>
              <a:rPr lang="es-AR" sz="1400" spc="-5" dirty="0" smtClean="0">
                <a:latin typeface="Arial"/>
                <a:cs typeface="Arial"/>
              </a:rPr>
              <a:t>preferencia</a:t>
            </a:r>
            <a:r>
              <a:rPr lang="es-AR" sz="1400" spc="325" dirty="0" smtClean="0">
                <a:latin typeface="Arial"/>
                <a:cs typeface="Arial"/>
              </a:rPr>
              <a:t> </a:t>
            </a:r>
            <a:r>
              <a:rPr lang="es-AR" sz="1400" dirty="0" smtClean="0">
                <a:latin typeface="Arial"/>
                <a:cs typeface="Arial"/>
              </a:rPr>
              <a:t>al</a:t>
            </a:r>
            <a:r>
              <a:rPr lang="es-AR" sz="1400" spc="350" dirty="0" smtClean="0">
                <a:latin typeface="Arial"/>
                <a:cs typeface="Arial"/>
              </a:rPr>
              <a:t> </a:t>
            </a:r>
            <a:r>
              <a:rPr lang="es-AR" sz="1400" spc="-5" dirty="0" smtClean="0">
                <a:latin typeface="Arial"/>
                <a:cs typeface="Arial"/>
              </a:rPr>
              <a:t>método</a:t>
            </a:r>
            <a:r>
              <a:rPr lang="es-AR" sz="1400" spc="330" dirty="0" smtClean="0">
                <a:latin typeface="Arial"/>
                <a:cs typeface="Arial"/>
              </a:rPr>
              <a:t> </a:t>
            </a:r>
            <a:r>
              <a:rPr lang="es-AR" sz="1400" spc="-5" dirty="0" smtClean="0">
                <a:latin typeface="Arial"/>
                <a:cs typeface="Arial"/>
              </a:rPr>
              <a:t>II </a:t>
            </a:r>
            <a:r>
              <a:rPr lang="es-AR" sz="1400" dirty="0" smtClean="0">
                <a:latin typeface="Arial"/>
                <a:cs typeface="Arial"/>
              </a:rPr>
              <a:t>indicado</a:t>
            </a:r>
            <a:r>
              <a:rPr lang="es-AR" sz="1400" spc="120" dirty="0" smtClean="0">
                <a:latin typeface="Arial"/>
                <a:cs typeface="Arial"/>
              </a:rPr>
              <a:t> </a:t>
            </a:r>
            <a:r>
              <a:rPr lang="es-AR" sz="1400" dirty="0" smtClean="0">
                <a:latin typeface="Arial"/>
                <a:cs typeface="Arial"/>
              </a:rPr>
              <a:t>en</a:t>
            </a:r>
            <a:r>
              <a:rPr lang="es-AR" sz="1400" spc="125" dirty="0" smtClean="0">
                <a:latin typeface="Arial"/>
                <a:cs typeface="Arial"/>
              </a:rPr>
              <a:t> </a:t>
            </a:r>
            <a:r>
              <a:rPr lang="es-AR" sz="1400" dirty="0" smtClean="0">
                <a:latin typeface="Arial"/>
                <a:cs typeface="Arial"/>
              </a:rPr>
              <a:t>la</a:t>
            </a:r>
            <a:r>
              <a:rPr lang="es-AR" sz="1400" spc="114" dirty="0" smtClean="0">
                <a:latin typeface="Arial"/>
                <a:cs typeface="Arial"/>
              </a:rPr>
              <a:t> </a:t>
            </a:r>
            <a:r>
              <a:rPr lang="es-AR" sz="1400" spc="-5" dirty="0" smtClean="0">
                <a:latin typeface="Arial"/>
                <a:cs typeface="Arial"/>
              </a:rPr>
              <a:t>tabla</a:t>
            </a:r>
            <a:r>
              <a:rPr lang="es-AR" sz="1400" spc="140" dirty="0" smtClean="0">
                <a:latin typeface="Arial"/>
                <a:cs typeface="Arial"/>
              </a:rPr>
              <a:t> </a:t>
            </a:r>
            <a:r>
              <a:rPr lang="es-AR" sz="1400" dirty="0" smtClean="0">
                <a:latin typeface="Arial"/>
                <a:cs typeface="Arial"/>
              </a:rPr>
              <a:t>1</a:t>
            </a:r>
            <a:r>
              <a:rPr lang="es-AR" sz="1400" spc="120" dirty="0" smtClean="0">
                <a:latin typeface="Arial"/>
                <a:cs typeface="Arial"/>
              </a:rPr>
              <a:t> </a:t>
            </a:r>
            <a:r>
              <a:rPr lang="es-AR" sz="1400" dirty="0" smtClean="0">
                <a:latin typeface="Arial"/>
                <a:cs typeface="Arial"/>
              </a:rPr>
              <a:t>de</a:t>
            </a:r>
            <a:r>
              <a:rPr lang="es-AR" sz="1400" spc="125" dirty="0" smtClean="0">
                <a:latin typeface="Arial"/>
                <a:cs typeface="Arial"/>
              </a:rPr>
              <a:t> </a:t>
            </a:r>
            <a:r>
              <a:rPr lang="es-AR" sz="1400" dirty="0" smtClean="0">
                <a:latin typeface="Arial"/>
                <a:cs typeface="Arial"/>
              </a:rPr>
              <a:t>la</a:t>
            </a:r>
            <a:r>
              <a:rPr lang="es-AR" sz="1400" spc="125" dirty="0" smtClean="0">
                <a:latin typeface="Arial"/>
                <a:cs typeface="Arial"/>
              </a:rPr>
              <a:t> </a:t>
            </a:r>
            <a:r>
              <a:rPr lang="es-AR" sz="1400" dirty="0" smtClean="0">
                <a:latin typeface="Arial"/>
                <a:cs typeface="Arial"/>
              </a:rPr>
              <a:t>norma</a:t>
            </a:r>
            <a:r>
              <a:rPr lang="es-AR" sz="1400" spc="125" dirty="0" smtClean="0">
                <a:latin typeface="Arial"/>
                <a:cs typeface="Arial"/>
              </a:rPr>
              <a:t> </a:t>
            </a:r>
            <a:r>
              <a:rPr lang="es-AR" sz="1400" spc="-5" dirty="0" smtClean="0">
                <a:latin typeface="Arial"/>
                <a:cs typeface="Arial"/>
              </a:rPr>
              <a:t>antes</a:t>
            </a:r>
            <a:r>
              <a:rPr lang="es-AR" sz="1400" spc="114" dirty="0" smtClean="0">
                <a:latin typeface="Arial"/>
                <a:cs typeface="Arial"/>
              </a:rPr>
              <a:t> </a:t>
            </a:r>
            <a:r>
              <a:rPr lang="es-AR" sz="1400" spc="-5" dirty="0" smtClean="0">
                <a:latin typeface="Arial"/>
                <a:cs typeface="Arial"/>
              </a:rPr>
              <a:t>citada.</a:t>
            </a:r>
            <a:r>
              <a:rPr lang="es-AR" sz="1400" spc="130" dirty="0" smtClean="0">
                <a:latin typeface="Arial"/>
                <a:cs typeface="Arial"/>
              </a:rPr>
              <a:t> </a:t>
            </a:r>
            <a:r>
              <a:rPr lang="es-AR" sz="1400" dirty="0" smtClean="0">
                <a:latin typeface="Arial"/>
                <a:cs typeface="Arial"/>
              </a:rPr>
              <a:t>El</a:t>
            </a:r>
            <a:r>
              <a:rPr lang="es-AR" sz="1400" spc="114" dirty="0" smtClean="0">
                <a:latin typeface="Arial"/>
                <a:cs typeface="Arial"/>
              </a:rPr>
              <a:t> </a:t>
            </a:r>
            <a:r>
              <a:rPr lang="es-AR" sz="1400" spc="-5" dirty="0" smtClean="0">
                <a:latin typeface="Arial"/>
                <a:cs typeface="Arial"/>
              </a:rPr>
              <a:t>factor</a:t>
            </a:r>
            <a:r>
              <a:rPr lang="es-AR" sz="1400" spc="140" dirty="0" smtClean="0">
                <a:latin typeface="Arial"/>
                <a:cs typeface="Arial"/>
              </a:rPr>
              <a:t> </a:t>
            </a:r>
            <a:r>
              <a:rPr lang="es-AR" sz="1400" dirty="0" smtClean="0">
                <a:latin typeface="Arial"/>
                <a:cs typeface="Arial"/>
              </a:rPr>
              <a:t>de</a:t>
            </a:r>
            <a:r>
              <a:rPr lang="es-AR" sz="1400" spc="125" dirty="0" smtClean="0">
                <a:latin typeface="Arial"/>
                <a:cs typeface="Arial"/>
              </a:rPr>
              <a:t> </a:t>
            </a:r>
            <a:r>
              <a:rPr lang="es-AR" sz="1400" spc="-5" dirty="0" smtClean="0">
                <a:latin typeface="Arial"/>
                <a:cs typeface="Arial"/>
              </a:rPr>
              <a:t>potencia</a:t>
            </a:r>
            <a:endParaRPr lang="es-AR" sz="1400" dirty="0" smtClean="0">
              <a:latin typeface="Arial"/>
              <a:cs typeface="Arial"/>
            </a:endParaRPr>
          </a:p>
          <a:p>
            <a:pPr marL="12700" marR="8255" algn="just">
              <a:lnSpc>
                <a:spcPct val="143600"/>
              </a:lnSpc>
            </a:pPr>
            <a:r>
              <a:rPr lang="es-AR" sz="1400" dirty="0" smtClean="0">
                <a:latin typeface="Arial"/>
                <a:cs typeface="Arial"/>
              </a:rPr>
              <a:t>deberá </a:t>
            </a:r>
            <a:r>
              <a:rPr lang="es-AR" sz="1400" spc="-5" dirty="0" smtClean="0">
                <a:latin typeface="Arial"/>
                <a:cs typeface="Arial"/>
              </a:rPr>
              <a:t>ser menor </a:t>
            </a:r>
            <a:r>
              <a:rPr lang="es-AR" sz="1400" dirty="0" smtClean="0">
                <a:latin typeface="Arial"/>
                <a:cs typeface="Arial"/>
              </a:rPr>
              <a:t>a </a:t>
            </a:r>
            <a:r>
              <a:rPr lang="es-AR" sz="1400" spc="-5" dirty="0" smtClean="0">
                <a:latin typeface="Arial"/>
                <a:cs typeface="Arial"/>
              </a:rPr>
              <a:t>0.5% referido </a:t>
            </a:r>
            <a:r>
              <a:rPr lang="es-AR" sz="1400" dirty="0" smtClean="0">
                <a:latin typeface="Arial"/>
                <a:cs typeface="Arial"/>
              </a:rPr>
              <a:t>a 20°C </a:t>
            </a:r>
            <a:r>
              <a:rPr lang="es-AR" sz="1400" spc="-5" dirty="0" smtClean="0">
                <a:latin typeface="Arial"/>
                <a:cs typeface="Arial"/>
              </a:rPr>
              <a:t>antes </a:t>
            </a:r>
            <a:r>
              <a:rPr lang="es-AR" sz="1400" dirty="0" smtClean="0">
                <a:latin typeface="Arial"/>
                <a:cs typeface="Arial"/>
              </a:rPr>
              <a:t>del </a:t>
            </a:r>
            <a:r>
              <a:rPr lang="es-AR" sz="1400" spc="-5" dirty="0" smtClean="0">
                <a:latin typeface="Arial"/>
                <a:cs typeface="Arial"/>
              </a:rPr>
              <a:t>embarque </a:t>
            </a:r>
            <a:r>
              <a:rPr lang="es-AR" sz="1400" dirty="0" smtClean="0">
                <a:latin typeface="Arial"/>
                <a:cs typeface="Arial"/>
              </a:rPr>
              <a:t>de </a:t>
            </a:r>
            <a:r>
              <a:rPr lang="es-AR" sz="1400" spc="-5" dirty="0" smtClean="0">
                <a:latin typeface="Arial"/>
                <a:cs typeface="Arial"/>
              </a:rPr>
              <a:t>las </a:t>
            </a:r>
            <a:r>
              <a:rPr lang="es-AR" sz="1400" dirty="0" smtClean="0">
                <a:latin typeface="Arial"/>
                <a:cs typeface="Arial"/>
              </a:rPr>
              <a:t> </a:t>
            </a:r>
            <a:r>
              <a:rPr lang="es-AR" sz="1400" spc="-5" dirty="0" smtClean="0">
                <a:latin typeface="Arial"/>
                <a:cs typeface="Arial"/>
              </a:rPr>
              <a:t>unidades.</a:t>
            </a:r>
            <a:endParaRPr lang="es-AR" sz="1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30</a:t>
            </a:fld>
            <a:endParaRPr lang="es-AR"/>
          </a:p>
        </p:txBody>
      </p:sp>
    </p:spTree>
    <p:extLst>
      <p:ext uri="{BB962C8B-B14F-4D97-AF65-F5344CB8AC3E}">
        <p14:creationId xmlns:p14="http://schemas.microsoft.com/office/powerpoint/2010/main" val="639897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911225" lvl="2" indent="-899160" algn="just">
              <a:spcBef>
                <a:spcPts val="5"/>
              </a:spcBef>
              <a:buAutoNum type="arabicPeriod" startAt="10"/>
              <a:tabLst>
                <a:tab pos="911860" algn="l"/>
              </a:tabLst>
            </a:pPr>
            <a:r>
              <a:rPr lang="es-AR" sz="1400" b="1" spc="-5" dirty="0" smtClean="0">
                <a:latin typeface="Arial"/>
                <a:cs typeface="Arial"/>
              </a:rPr>
              <a:t>Prueba</a:t>
            </a:r>
            <a:r>
              <a:rPr lang="es-AR" sz="1400" b="1" spc="-15" dirty="0" smtClean="0">
                <a:latin typeface="Arial"/>
                <a:cs typeface="Arial"/>
              </a:rPr>
              <a:t> </a:t>
            </a:r>
            <a:r>
              <a:rPr lang="es-AR" sz="1400" b="1" spc="-5" dirty="0" smtClean="0">
                <a:latin typeface="Arial"/>
                <a:cs typeface="Arial"/>
              </a:rPr>
              <a:t>de</a:t>
            </a:r>
            <a:r>
              <a:rPr lang="es-AR" sz="1400" b="1" spc="-30" dirty="0" smtClean="0">
                <a:latin typeface="Arial"/>
                <a:cs typeface="Arial"/>
              </a:rPr>
              <a:t> </a:t>
            </a:r>
            <a:r>
              <a:rPr lang="es-AR" sz="1400" b="1" spc="-5" dirty="0" smtClean="0">
                <a:latin typeface="Arial"/>
                <a:cs typeface="Arial"/>
              </a:rPr>
              <a:t>fuga.</a:t>
            </a:r>
            <a:endParaRPr lang="es-AR" sz="1400" dirty="0" smtClean="0">
              <a:latin typeface="Arial"/>
              <a:cs typeface="Arial"/>
            </a:endParaRPr>
          </a:p>
          <a:p>
            <a:pPr marL="12700" marR="5715" algn="just">
              <a:lnSpc>
                <a:spcPct val="143700"/>
              </a:lnSpc>
              <a:spcBef>
                <a:spcPts val="204"/>
              </a:spcBef>
            </a:pPr>
            <a:r>
              <a:rPr lang="es-AR" sz="1400" dirty="0" smtClean="0">
                <a:latin typeface="Arial"/>
                <a:cs typeface="Arial"/>
              </a:rPr>
              <a:t>El </a:t>
            </a:r>
            <a:r>
              <a:rPr lang="es-AR" sz="1400" spc="-5" dirty="0" smtClean="0">
                <a:latin typeface="Arial"/>
                <a:cs typeface="Arial"/>
              </a:rPr>
              <a:t>tanque </a:t>
            </a:r>
            <a:r>
              <a:rPr lang="es-AR" sz="1400" dirty="0" smtClean="0">
                <a:latin typeface="Arial"/>
                <a:cs typeface="Arial"/>
              </a:rPr>
              <a:t>del </a:t>
            </a:r>
            <a:r>
              <a:rPr lang="es-AR" sz="1400" spc="-5" dirty="0" smtClean="0">
                <a:latin typeface="Arial"/>
                <a:cs typeface="Arial"/>
              </a:rPr>
              <a:t>transformador </a:t>
            </a:r>
            <a:r>
              <a:rPr lang="es-AR" sz="1400" dirty="0" smtClean="0">
                <a:latin typeface="Arial"/>
                <a:cs typeface="Arial"/>
              </a:rPr>
              <a:t>y el </a:t>
            </a:r>
            <a:r>
              <a:rPr lang="es-AR" sz="1400" spc="-5" dirty="0" smtClean="0">
                <a:latin typeface="Arial"/>
                <a:cs typeface="Arial"/>
              </a:rPr>
              <a:t>sistema </a:t>
            </a:r>
            <a:r>
              <a:rPr lang="es-AR" sz="1400" dirty="0" smtClean="0">
                <a:latin typeface="Arial"/>
                <a:cs typeface="Arial"/>
              </a:rPr>
              <a:t>de enfriamiento deberán </a:t>
            </a:r>
            <a:r>
              <a:rPr lang="es-AR" sz="1400" spc="-5" dirty="0" smtClean="0">
                <a:latin typeface="Arial"/>
                <a:cs typeface="Arial"/>
              </a:rPr>
              <a:t>ser </a:t>
            </a:r>
            <a:r>
              <a:rPr lang="es-AR" sz="1400" dirty="0" smtClean="0">
                <a:latin typeface="Arial"/>
                <a:cs typeface="Arial"/>
              </a:rPr>
              <a:t> probados para </a:t>
            </a:r>
            <a:r>
              <a:rPr lang="es-AR" sz="1400" spc="-5" dirty="0" smtClean="0">
                <a:latin typeface="Arial"/>
                <a:cs typeface="Arial"/>
              </a:rPr>
              <a:t>detectar fugas </a:t>
            </a:r>
            <a:r>
              <a:rPr lang="es-AR" sz="1400" dirty="0" smtClean="0">
                <a:latin typeface="Arial"/>
                <a:cs typeface="Arial"/>
              </a:rPr>
              <a:t>de </a:t>
            </a:r>
            <a:r>
              <a:rPr lang="es-AR" sz="1400" spc="-5" dirty="0" smtClean="0">
                <a:latin typeface="Arial"/>
                <a:cs typeface="Arial"/>
              </a:rPr>
              <a:t>aceite, </a:t>
            </a:r>
            <a:r>
              <a:rPr lang="es-AR" sz="1400" dirty="0" smtClean="0">
                <a:latin typeface="Arial"/>
                <a:cs typeface="Arial"/>
              </a:rPr>
              <a:t>o </a:t>
            </a:r>
            <a:r>
              <a:rPr lang="es-AR" sz="1400" spc="-5" dirty="0" smtClean="0">
                <a:latin typeface="Arial"/>
                <a:cs typeface="Arial"/>
              </a:rPr>
              <a:t>deformaciones </a:t>
            </a:r>
            <a:r>
              <a:rPr lang="es-AR" sz="1400" dirty="0" smtClean="0">
                <a:latin typeface="Arial"/>
                <a:cs typeface="Arial"/>
              </a:rPr>
              <a:t>cuando se </a:t>
            </a:r>
            <a:r>
              <a:rPr lang="es-AR" sz="1400" spc="5" dirty="0" smtClean="0">
                <a:latin typeface="Arial"/>
                <a:cs typeface="Arial"/>
              </a:rPr>
              <a:t> </a:t>
            </a:r>
            <a:r>
              <a:rPr lang="es-AR" sz="1400" dirty="0" smtClean="0">
                <a:latin typeface="Arial"/>
                <a:cs typeface="Arial"/>
              </a:rPr>
              <a:t>llene</a:t>
            </a:r>
            <a:r>
              <a:rPr lang="es-AR" sz="1400" spc="5" dirty="0" smtClean="0">
                <a:latin typeface="Arial"/>
                <a:cs typeface="Arial"/>
              </a:rPr>
              <a:t> </a:t>
            </a:r>
            <a:r>
              <a:rPr lang="es-AR" sz="1400" dirty="0" smtClean="0">
                <a:latin typeface="Arial"/>
                <a:cs typeface="Arial"/>
              </a:rPr>
              <a:t>el</a:t>
            </a:r>
            <a:r>
              <a:rPr lang="es-AR" sz="1400" spc="5" dirty="0" smtClean="0">
                <a:latin typeface="Arial"/>
                <a:cs typeface="Arial"/>
              </a:rPr>
              <a:t> </a:t>
            </a:r>
            <a:r>
              <a:rPr lang="es-AR" sz="1400" spc="-5" dirty="0" smtClean="0">
                <a:latin typeface="Arial"/>
                <a:cs typeface="Arial"/>
              </a:rPr>
              <a:t>transformador</a:t>
            </a:r>
            <a:r>
              <a:rPr lang="es-AR" sz="1400" dirty="0" smtClean="0">
                <a:latin typeface="Arial"/>
                <a:cs typeface="Arial"/>
              </a:rPr>
              <a:t> con</a:t>
            </a:r>
            <a:r>
              <a:rPr lang="es-AR" sz="1400" spc="5" dirty="0" smtClean="0">
                <a:latin typeface="Arial"/>
                <a:cs typeface="Arial"/>
              </a:rPr>
              <a:t> </a:t>
            </a:r>
            <a:r>
              <a:rPr lang="es-AR" sz="1400" spc="-5" dirty="0" smtClean="0">
                <a:latin typeface="Arial"/>
                <a:cs typeface="Arial"/>
              </a:rPr>
              <a:t>aceite</a:t>
            </a:r>
            <a:r>
              <a:rPr lang="es-AR" sz="1400" dirty="0" smtClean="0">
                <a:latin typeface="Arial"/>
                <a:cs typeface="Arial"/>
              </a:rPr>
              <a:t> a</a:t>
            </a:r>
            <a:r>
              <a:rPr lang="es-AR" sz="1400" spc="5" dirty="0" smtClean="0">
                <a:latin typeface="Arial"/>
                <a:cs typeface="Arial"/>
              </a:rPr>
              <a:t> </a:t>
            </a:r>
            <a:r>
              <a:rPr lang="es-AR" sz="1400" dirty="0" smtClean="0">
                <a:latin typeface="Arial"/>
                <a:cs typeface="Arial"/>
              </a:rPr>
              <a:t>la</a:t>
            </a:r>
            <a:r>
              <a:rPr lang="es-AR" sz="1400" spc="5" dirty="0" smtClean="0">
                <a:latin typeface="Arial"/>
                <a:cs typeface="Arial"/>
              </a:rPr>
              <a:t> </a:t>
            </a:r>
            <a:r>
              <a:rPr lang="es-AR" sz="1400" spc="-5" dirty="0" smtClean="0">
                <a:latin typeface="Arial"/>
                <a:cs typeface="Arial"/>
              </a:rPr>
              <a:t>temperatura</a:t>
            </a:r>
            <a:r>
              <a:rPr lang="es-AR" sz="1400" dirty="0" smtClean="0">
                <a:latin typeface="Arial"/>
                <a:cs typeface="Arial"/>
              </a:rPr>
              <a:t> normal</a:t>
            </a:r>
            <a:r>
              <a:rPr lang="es-AR" sz="1400" spc="5" dirty="0" smtClean="0">
                <a:latin typeface="Arial"/>
                <a:cs typeface="Arial"/>
              </a:rPr>
              <a:t> </a:t>
            </a:r>
            <a:r>
              <a:rPr lang="es-AR" sz="1400" spc="-10" dirty="0" smtClean="0">
                <a:latin typeface="Arial"/>
                <a:cs typeface="Arial"/>
              </a:rPr>
              <a:t>de </a:t>
            </a:r>
            <a:r>
              <a:rPr lang="es-AR" sz="1400" spc="-5" dirty="0" smtClean="0">
                <a:latin typeface="Arial"/>
                <a:cs typeface="Arial"/>
              </a:rPr>
              <a:t> funcionamiento. </a:t>
            </a:r>
            <a:r>
              <a:rPr lang="es-AR" sz="1400" dirty="0" smtClean="0">
                <a:latin typeface="Arial"/>
                <a:cs typeface="Arial"/>
              </a:rPr>
              <a:t>La prueba </a:t>
            </a:r>
            <a:r>
              <a:rPr lang="es-AR" sz="1400" spc="-5" dirty="0" smtClean="0">
                <a:latin typeface="Arial"/>
                <a:cs typeface="Arial"/>
              </a:rPr>
              <a:t>deberá realizarse mediante </a:t>
            </a:r>
            <a:r>
              <a:rPr lang="es-AR" sz="1400" spc="-10" dirty="0" smtClean="0">
                <a:latin typeface="Arial"/>
                <a:cs typeface="Arial"/>
              </a:rPr>
              <a:t>la </a:t>
            </a:r>
            <a:r>
              <a:rPr lang="es-AR" sz="1400" dirty="0" smtClean="0">
                <a:latin typeface="Arial"/>
                <a:cs typeface="Arial"/>
              </a:rPr>
              <a:t>aplicación de </a:t>
            </a:r>
            <a:r>
              <a:rPr lang="es-AR" sz="1400" spc="-375" dirty="0" smtClean="0">
                <a:latin typeface="Arial"/>
                <a:cs typeface="Arial"/>
              </a:rPr>
              <a:t> </a:t>
            </a:r>
            <a:r>
              <a:rPr lang="es-AR" sz="1400" dirty="0" smtClean="0">
                <a:latin typeface="Arial"/>
                <a:cs typeface="Arial"/>
              </a:rPr>
              <a:t>una </a:t>
            </a:r>
            <a:r>
              <a:rPr lang="es-AR" sz="1400" spc="-5" dirty="0" smtClean="0">
                <a:latin typeface="Arial"/>
                <a:cs typeface="Arial"/>
              </a:rPr>
              <a:t>presión igual </a:t>
            </a:r>
            <a:r>
              <a:rPr lang="es-AR" sz="1400" dirty="0" smtClean="0">
                <a:latin typeface="Arial"/>
                <a:cs typeface="Arial"/>
              </a:rPr>
              <a:t>a 1,25 </a:t>
            </a:r>
            <a:r>
              <a:rPr lang="es-AR" sz="1400" spc="-5" dirty="0" smtClean="0">
                <a:latin typeface="Arial"/>
                <a:cs typeface="Arial"/>
              </a:rPr>
              <a:t>veces </a:t>
            </a:r>
            <a:r>
              <a:rPr lang="es-AR" sz="1400" dirty="0" smtClean="0">
                <a:latin typeface="Arial"/>
                <a:cs typeface="Arial"/>
              </a:rPr>
              <a:t>la </a:t>
            </a:r>
            <a:r>
              <a:rPr lang="es-AR" sz="1400" spc="-5" dirty="0" smtClean="0">
                <a:latin typeface="Arial"/>
                <a:cs typeface="Arial"/>
              </a:rPr>
              <a:t>máxima </a:t>
            </a:r>
            <a:r>
              <a:rPr lang="es-AR" sz="1400" dirty="0" smtClean="0">
                <a:latin typeface="Arial"/>
                <a:cs typeface="Arial"/>
              </a:rPr>
              <a:t>presión normal de </a:t>
            </a:r>
            <a:r>
              <a:rPr lang="es-AR" sz="1400" spc="-5" dirty="0" smtClean="0">
                <a:latin typeface="Arial"/>
                <a:cs typeface="Arial"/>
              </a:rPr>
              <a:t>operación </a:t>
            </a:r>
            <a:r>
              <a:rPr lang="es-AR" sz="1400" dirty="0" smtClean="0">
                <a:latin typeface="Arial"/>
                <a:cs typeface="Arial"/>
              </a:rPr>
              <a:t> por</a:t>
            </a:r>
            <a:r>
              <a:rPr lang="es-AR" sz="1400" spc="-15" dirty="0" smtClean="0">
                <a:latin typeface="Arial"/>
                <a:cs typeface="Arial"/>
              </a:rPr>
              <a:t> </a:t>
            </a:r>
            <a:r>
              <a:rPr lang="es-AR" sz="1400" dirty="0" smtClean="0">
                <a:latin typeface="Arial"/>
                <a:cs typeface="Arial"/>
              </a:rPr>
              <a:t>un</a:t>
            </a:r>
            <a:r>
              <a:rPr lang="es-AR" sz="1400" spc="-20" dirty="0" smtClean="0">
                <a:latin typeface="Arial"/>
                <a:cs typeface="Arial"/>
              </a:rPr>
              <a:t> </a:t>
            </a:r>
            <a:r>
              <a:rPr lang="es-AR" sz="1400" spc="-5" dirty="0" smtClean="0">
                <a:latin typeface="Arial"/>
                <a:cs typeface="Arial"/>
              </a:rPr>
              <a:t>periodo</a:t>
            </a:r>
            <a:r>
              <a:rPr lang="es-AR" sz="1400" spc="-15" dirty="0" smtClean="0">
                <a:latin typeface="Arial"/>
                <a:cs typeface="Arial"/>
              </a:rPr>
              <a:t> </a:t>
            </a:r>
            <a:r>
              <a:rPr lang="es-AR" sz="1400" spc="-10" dirty="0" smtClean="0">
                <a:latin typeface="Arial"/>
                <a:cs typeface="Arial"/>
              </a:rPr>
              <a:t>de</a:t>
            </a:r>
            <a:r>
              <a:rPr lang="es-AR" sz="1400" spc="-20" dirty="0" smtClean="0">
                <a:latin typeface="Arial"/>
                <a:cs typeface="Arial"/>
              </a:rPr>
              <a:t> </a:t>
            </a:r>
            <a:r>
              <a:rPr lang="es-AR" sz="1400" spc="-5" dirty="0" smtClean="0">
                <a:latin typeface="Arial"/>
                <a:cs typeface="Arial"/>
              </a:rPr>
              <a:t>seis</a:t>
            </a:r>
            <a:r>
              <a:rPr lang="es-AR" sz="1400" spc="-20" dirty="0" smtClean="0">
                <a:latin typeface="Arial"/>
                <a:cs typeface="Arial"/>
              </a:rPr>
              <a:t> </a:t>
            </a:r>
            <a:r>
              <a:rPr lang="es-AR" sz="1400" dirty="0" smtClean="0">
                <a:latin typeface="Arial"/>
                <a:cs typeface="Arial"/>
              </a:rPr>
              <a:t>(6)</a:t>
            </a:r>
            <a:r>
              <a:rPr lang="es-AR" sz="1400" spc="-20" dirty="0" smtClean="0">
                <a:latin typeface="Arial"/>
                <a:cs typeface="Arial"/>
              </a:rPr>
              <a:t> </a:t>
            </a:r>
            <a:r>
              <a:rPr lang="es-AR" sz="1400" spc="-5" dirty="0" smtClean="0">
                <a:latin typeface="Arial"/>
                <a:cs typeface="Arial"/>
              </a:rPr>
              <a:t>horas</a:t>
            </a:r>
            <a:r>
              <a:rPr lang="es-AR" sz="1400" spc="-20" dirty="0" smtClean="0">
                <a:latin typeface="Arial"/>
                <a:cs typeface="Arial"/>
              </a:rPr>
              <a:t> </a:t>
            </a:r>
            <a:r>
              <a:rPr lang="es-AR" sz="1400" spc="-5" dirty="0" smtClean="0">
                <a:latin typeface="Arial"/>
                <a:cs typeface="Arial"/>
              </a:rPr>
              <a:t>continúas,</a:t>
            </a:r>
            <a:r>
              <a:rPr lang="es-AR" sz="1400" spc="-20" dirty="0" smtClean="0">
                <a:latin typeface="Arial"/>
                <a:cs typeface="Arial"/>
              </a:rPr>
              <a:t> </a:t>
            </a:r>
            <a:r>
              <a:rPr lang="es-AR" sz="1400" spc="-5" dirty="0" smtClean="0">
                <a:latin typeface="Arial"/>
                <a:cs typeface="Arial"/>
              </a:rPr>
              <a:t>luego</a:t>
            </a:r>
            <a:r>
              <a:rPr lang="es-AR" sz="1400" spc="-20" dirty="0" smtClean="0">
                <a:latin typeface="Arial"/>
                <a:cs typeface="Arial"/>
              </a:rPr>
              <a:t> </a:t>
            </a:r>
            <a:r>
              <a:rPr lang="es-AR" sz="1400" dirty="0" smtClean="0">
                <a:latin typeface="Arial"/>
                <a:cs typeface="Arial"/>
              </a:rPr>
              <a:t>se</a:t>
            </a:r>
            <a:r>
              <a:rPr lang="es-AR" sz="1400" spc="-25" dirty="0" smtClean="0">
                <a:latin typeface="Arial"/>
                <a:cs typeface="Arial"/>
              </a:rPr>
              <a:t> </a:t>
            </a:r>
            <a:r>
              <a:rPr lang="es-AR" sz="1400" spc="-5" dirty="0" smtClean="0">
                <a:latin typeface="Arial"/>
                <a:cs typeface="Arial"/>
              </a:rPr>
              <a:t>quitará</a:t>
            </a:r>
            <a:r>
              <a:rPr lang="es-AR" sz="1400" spc="-10" dirty="0" smtClean="0">
                <a:latin typeface="Arial"/>
                <a:cs typeface="Arial"/>
              </a:rPr>
              <a:t> </a:t>
            </a:r>
            <a:r>
              <a:rPr lang="es-AR" sz="1400" dirty="0" smtClean="0">
                <a:latin typeface="Arial"/>
                <a:cs typeface="Arial"/>
              </a:rPr>
              <a:t>la</a:t>
            </a:r>
            <a:r>
              <a:rPr lang="es-AR" sz="1400" spc="-25" dirty="0" smtClean="0">
                <a:latin typeface="Arial"/>
                <a:cs typeface="Arial"/>
              </a:rPr>
              <a:t> </a:t>
            </a:r>
            <a:r>
              <a:rPr lang="es-AR" sz="1400" spc="-5" dirty="0" smtClean="0">
                <a:latin typeface="Arial"/>
                <a:cs typeface="Arial"/>
              </a:rPr>
              <a:t>presión</a:t>
            </a:r>
            <a:r>
              <a:rPr lang="es-AR" sz="1400" spc="-20" dirty="0" smtClean="0">
                <a:latin typeface="Arial"/>
                <a:cs typeface="Arial"/>
              </a:rPr>
              <a:t> </a:t>
            </a:r>
            <a:r>
              <a:rPr lang="es-AR" sz="1400" dirty="0" smtClean="0">
                <a:latin typeface="Arial"/>
                <a:cs typeface="Arial"/>
              </a:rPr>
              <a:t>y </a:t>
            </a:r>
            <a:r>
              <a:rPr lang="es-AR" sz="1400" spc="-375" dirty="0" smtClean="0">
                <a:latin typeface="Arial"/>
                <a:cs typeface="Arial"/>
              </a:rPr>
              <a:t> </a:t>
            </a:r>
            <a:r>
              <a:rPr lang="es-AR" sz="1400" dirty="0" smtClean="0">
                <a:latin typeface="Arial"/>
                <a:cs typeface="Arial"/>
              </a:rPr>
              <a:t>se</a:t>
            </a:r>
            <a:r>
              <a:rPr lang="es-AR" sz="1400" spc="-65" dirty="0" smtClean="0">
                <a:latin typeface="Arial"/>
                <a:cs typeface="Arial"/>
              </a:rPr>
              <a:t> </a:t>
            </a:r>
            <a:r>
              <a:rPr lang="es-AR" sz="1400" spc="-5" dirty="0" smtClean="0">
                <a:latin typeface="Arial"/>
                <a:cs typeface="Arial"/>
              </a:rPr>
              <a:t>mantendrá</a:t>
            </a:r>
            <a:r>
              <a:rPr lang="es-AR" sz="1400" spc="-75" dirty="0" smtClean="0">
                <a:latin typeface="Arial"/>
                <a:cs typeface="Arial"/>
              </a:rPr>
              <a:t> </a:t>
            </a:r>
            <a:r>
              <a:rPr lang="es-AR" sz="1400" dirty="0" smtClean="0">
                <a:latin typeface="Arial"/>
                <a:cs typeface="Arial"/>
              </a:rPr>
              <a:t>a</a:t>
            </a:r>
            <a:r>
              <a:rPr lang="es-AR" sz="1400" spc="-75" dirty="0" smtClean="0">
                <a:latin typeface="Arial"/>
                <a:cs typeface="Arial"/>
              </a:rPr>
              <a:t> </a:t>
            </a:r>
            <a:r>
              <a:rPr lang="es-AR" sz="1400" spc="-5" dirty="0" smtClean="0">
                <a:latin typeface="Arial"/>
                <a:cs typeface="Arial"/>
              </a:rPr>
              <a:t>presión</a:t>
            </a:r>
            <a:r>
              <a:rPr lang="es-AR" sz="1400" spc="-75" dirty="0" smtClean="0">
                <a:latin typeface="Arial"/>
                <a:cs typeface="Arial"/>
              </a:rPr>
              <a:t> </a:t>
            </a:r>
            <a:r>
              <a:rPr lang="es-AR" sz="1400" dirty="0" smtClean="0">
                <a:latin typeface="Arial"/>
                <a:cs typeface="Arial"/>
              </a:rPr>
              <a:t>nominal</a:t>
            </a:r>
            <a:r>
              <a:rPr lang="es-AR" sz="1400" spc="-60" dirty="0" smtClean="0">
                <a:latin typeface="Arial"/>
                <a:cs typeface="Arial"/>
              </a:rPr>
              <a:t> </a:t>
            </a:r>
            <a:r>
              <a:rPr lang="es-AR" sz="1400" spc="-5" dirty="0" smtClean="0">
                <a:latin typeface="Arial"/>
                <a:cs typeface="Arial"/>
              </a:rPr>
              <a:t>por</a:t>
            </a:r>
            <a:r>
              <a:rPr lang="es-AR" sz="1400" spc="-60" dirty="0" smtClean="0">
                <a:latin typeface="Arial"/>
                <a:cs typeface="Arial"/>
              </a:rPr>
              <a:t> </a:t>
            </a:r>
            <a:r>
              <a:rPr lang="es-AR" sz="1400" spc="-5" dirty="0" smtClean="0">
                <a:latin typeface="Arial"/>
                <a:cs typeface="Arial"/>
              </a:rPr>
              <a:t>otras</a:t>
            </a:r>
            <a:r>
              <a:rPr lang="es-AR" sz="1400" spc="-70" dirty="0" smtClean="0">
                <a:latin typeface="Arial"/>
                <a:cs typeface="Arial"/>
              </a:rPr>
              <a:t> </a:t>
            </a:r>
            <a:r>
              <a:rPr lang="es-AR" sz="1400" spc="-5" dirty="0" smtClean="0">
                <a:latin typeface="Arial"/>
                <a:cs typeface="Arial"/>
              </a:rPr>
              <a:t>seis</a:t>
            </a:r>
            <a:r>
              <a:rPr lang="es-AR" sz="1400" spc="-55" dirty="0" smtClean="0">
                <a:latin typeface="Arial"/>
                <a:cs typeface="Arial"/>
              </a:rPr>
              <a:t> </a:t>
            </a:r>
            <a:r>
              <a:rPr lang="es-AR" sz="1400" spc="-5" dirty="0" smtClean="0">
                <a:latin typeface="Arial"/>
                <a:cs typeface="Arial"/>
              </a:rPr>
              <a:t>(6)</a:t>
            </a:r>
            <a:r>
              <a:rPr lang="es-AR" sz="1400" spc="-60" dirty="0" smtClean="0">
                <a:latin typeface="Arial"/>
                <a:cs typeface="Arial"/>
              </a:rPr>
              <a:t> </a:t>
            </a:r>
            <a:r>
              <a:rPr lang="es-AR" sz="1400" spc="-5" dirty="0" smtClean="0">
                <a:latin typeface="Arial"/>
                <a:cs typeface="Arial"/>
              </a:rPr>
              <a:t>horas,</a:t>
            </a:r>
            <a:r>
              <a:rPr lang="es-AR" sz="1400" spc="-70" dirty="0" smtClean="0">
                <a:latin typeface="Arial"/>
                <a:cs typeface="Arial"/>
              </a:rPr>
              <a:t> </a:t>
            </a:r>
            <a:r>
              <a:rPr lang="es-AR" sz="1400" spc="-5" dirty="0" smtClean="0">
                <a:latin typeface="Arial"/>
                <a:cs typeface="Arial"/>
              </a:rPr>
              <a:t>posteriormente </a:t>
            </a:r>
            <a:r>
              <a:rPr lang="es-AR" sz="1400" spc="-375" dirty="0" smtClean="0">
                <a:latin typeface="Arial"/>
                <a:cs typeface="Arial"/>
              </a:rPr>
              <a:t> </a:t>
            </a:r>
            <a:r>
              <a:rPr lang="es-AR" sz="1400" dirty="0" smtClean="0">
                <a:latin typeface="Arial"/>
                <a:cs typeface="Arial"/>
              </a:rPr>
              <a:t>se</a:t>
            </a:r>
            <a:r>
              <a:rPr lang="es-AR" sz="1400" spc="-20" dirty="0" smtClean="0">
                <a:latin typeface="Arial"/>
                <a:cs typeface="Arial"/>
              </a:rPr>
              <a:t> </a:t>
            </a:r>
            <a:r>
              <a:rPr lang="es-AR" sz="1400" spc="-5" dirty="0" smtClean="0">
                <a:latin typeface="Arial"/>
                <a:cs typeface="Arial"/>
              </a:rPr>
              <a:t>vuelve</a:t>
            </a:r>
            <a:r>
              <a:rPr lang="es-AR" sz="1400" spc="-15" dirty="0" smtClean="0">
                <a:latin typeface="Arial"/>
                <a:cs typeface="Arial"/>
              </a:rPr>
              <a:t> </a:t>
            </a:r>
            <a:r>
              <a:rPr lang="es-AR" sz="1400" dirty="0" smtClean="0">
                <a:latin typeface="Arial"/>
                <a:cs typeface="Arial"/>
              </a:rPr>
              <a:t>aplicar</a:t>
            </a:r>
            <a:r>
              <a:rPr lang="es-AR" sz="1400" spc="-15" dirty="0" smtClean="0">
                <a:latin typeface="Arial"/>
                <a:cs typeface="Arial"/>
              </a:rPr>
              <a:t> </a:t>
            </a:r>
            <a:r>
              <a:rPr lang="es-AR" sz="1400" dirty="0" smtClean="0">
                <a:latin typeface="Arial"/>
                <a:cs typeface="Arial"/>
              </a:rPr>
              <a:t>la</a:t>
            </a:r>
            <a:r>
              <a:rPr lang="es-AR" sz="1400" spc="-25" dirty="0" smtClean="0">
                <a:latin typeface="Arial"/>
                <a:cs typeface="Arial"/>
              </a:rPr>
              <a:t> </a:t>
            </a:r>
            <a:r>
              <a:rPr lang="es-AR" sz="1400" dirty="0" smtClean="0">
                <a:latin typeface="Arial"/>
                <a:cs typeface="Arial"/>
              </a:rPr>
              <a:t>presión</a:t>
            </a:r>
            <a:r>
              <a:rPr lang="es-AR" sz="1400" spc="-30" dirty="0" smtClean="0">
                <a:latin typeface="Arial"/>
                <a:cs typeface="Arial"/>
              </a:rPr>
              <a:t> </a:t>
            </a:r>
            <a:r>
              <a:rPr lang="es-AR" sz="1400" dirty="0" smtClean="0">
                <a:latin typeface="Arial"/>
                <a:cs typeface="Arial"/>
              </a:rPr>
              <a:t>de</a:t>
            </a:r>
            <a:r>
              <a:rPr lang="es-AR" sz="1400" spc="-15" dirty="0" smtClean="0">
                <a:latin typeface="Arial"/>
                <a:cs typeface="Arial"/>
              </a:rPr>
              <a:t> </a:t>
            </a:r>
            <a:r>
              <a:rPr lang="es-AR" sz="1400" spc="-5" dirty="0" smtClean="0">
                <a:latin typeface="Arial"/>
                <a:cs typeface="Arial"/>
              </a:rPr>
              <a:t>prueba</a:t>
            </a:r>
            <a:r>
              <a:rPr lang="es-AR" sz="1400" spc="-25" dirty="0" smtClean="0">
                <a:latin typeface="Arial"/>
                <a:cs typeface="Arial"/>
              </a:rPr>
              <a:t> </a:t>
            </a:r>
            <a:r>
              <a:rPr lang="es-AR" sz="1400" spc="-5" dirty="0" smtClean="0">
                <a:latin typeface="Arial"/>
                <a:cs typeface="Arial"/>
              </a:rPr>
              <a:t>otras</a:t>
            </a:r>
            <a:r>
              <a:rPr lang="es-AR" sz="1400" spc="-10" dirty="0" smtClean="0">
                <a:latin typeface="Arial"/>
                <a:cs typeface="Arial"/>
              </a:rPr>
              <a:t> </a:t>
            </a:r>
            <a:r>
              <a:rPr lang="es-AR" sz="1400" spc="-5" dirty="0" smtClean="0">
                <a:latin typeface="Arial"/>
                <a:cs typeface="Arial"/>
              </a:rPr>
              <a:t>seis</a:t>
            </a:r>
            <a:r>
              <a:rPr lang="es-AR" sz="1400" spc="-30" dirty="0" smtClean="0">
                <a:latin typeface="Arial"/>
                <a:cs typeface="Arial"/>
              </a:rPr>
              <a:t> </a:t>
            </a:r>
            <a:r>
              <a:rPr lang="es-AR" sz="1400" dirty="0" smtClean="0">
                <a:latin typeface="Arial"/>
                <a:cs typeface="Arial"/>
              </a:rPr>
              <a:t>(6)</a:t>
            </a:r>
            <a:r>
              <a:rPr lang="es-AR" sz="1400" spc="-15" dirty="0" smtClean="0">
                <a:latin typeface="Arial"/>
                <a:cs typeface="Arial"/>
              </a:rPr>
              <a:t> </a:t>
            </a:r>
            <a:r>
              <a:rPr lang="es-AR" sz="1400" spc="-5" dirty="0" smtClean="0">
                <a:latin typeface="Arial"/>
                <a:cs typeface="Arial"/>
              </a:rPr>
              <a:t>horas,</a:t>
            </a:r>
            <a:r>
              <a:rPr lang="es-AR" sz="1400" spc="-10" dirty="0" smtClean="0">
                <a:latin typeface="Arial"/>
                <a:cs typeface="Arial"/>
              </a:rPr>
              <a:t> </a:t>
            </a:r>
            <a:r>
              <a:rPr lang="es-AR" sz="1400" spc="-5" dirty="0" smtClean="0">
                <a:latin typeface="Arial"/>
                <a:cs typeface="Arial"/>
              </a:rPr>
              <a:t>este</a:t>
            </a:r>
            <a:r>
              <a:rPr lang="es-AR" sz="1400" spc="-25" dirty="0" smtClean="0">
                <a:latin typeface="Arial"/>
                <a:cs typeface="Arial"/>
              </a:rPr>
              <a:t> </a:t>
            </a:r>
            <a:r>
              <a:rPr lang="es-AR" sz="1400" spc="-5" dirty="0" smtClean="0">
                <a:latin typeface="Arial"/>
                <a:cs typeface="Arial"/>
              </a:rPr>
              <a:t>ciclo</a:t>
            </a:r>
            <a:r>
              <a:rPr lang="es-AR" sz="1400" spc="-30" dirty="0" smtClean="0">
                <a:latin typeface="Arial"/>
                <a:cs typeface="Arial"/>
              </a:rPr>
              <a:t> </a:t>
            </a:r>
            <a:r>
              <a:rPr lang="es-AR" sz="1400" dirty="0" smtClean="0">
                <a:latin typeface="Arial"/>
                <a:cs typeface="Arial"/>
              </a:rPr>
              <a:t>se </a:t>
            </a:r>
            <a:r>
              <a:rPr lang="es-AR" sz="1400" spc="-375" dirty="0" smtClean="0">
                <a:latin typeface="Arial"/>
                <a:cs typeface="Arial"/>
              </a:rPr>
              <a:t> </a:t>
            </a:r>
            <a:r>
              <a:rPr lang="es-AR" sz="1400" dirty="0" smtClean="0">
                <a:latin typeface="Arial"/>
                <a:cs typeface="Arial"/>
              </a:rPr>
              <a:t>repite</a:t>
            </a:r>
            <a:r>
              <a:rPr lang="es-AR" sz="1400" spc="-10" dirty="0" smtClean="0">
                <a:latin typeface="Arial"/>
                <a:cs typeface="Arial"/>
              </a:rPr>
              <a:t> </a:t>
            </a:r>
            <a:r>
              <a:rPr lang="es-AR" sz="1400" dirty="0" smtClean="0">
                <a:latin typeface="Arial"/>
                <a:cs typeface="Arial"/>
              </a:rPr>
              <a:t>por</a:t>
            </a:r>
            <a:r>
              <a:rPr lang="es-AR" sz="1400" spc="-10" dirty="0" smtClean="0">
                <a:latin typeface="Arial"/>
                <a:cs typeface="Arial"/>
              </a:rPr>
              <a:t> </a:t>
            </a:r>
            <a:r>
              <a:rPr lang="es-AR" sz="1400" dirty="0" smtClean="0">
                <a:latin typeface="Arial"/>
                <a:cs typeface="Arial"/>
              </a:rPr>
              <a:t>un</a:t>
            </a:r>
            <a:r>
              <a:rPr lang="es-AR" sz="1400" spc="-10" dirty="0" smtClean="0">
                <a:latin typeface="Arial"/>
                <a:cs typeface="Arial"/>
              </a:rPr>
              <a:t> </a:t>
            </a:r>
            <a:r>
              <a:rPr lang="es-AR" sz="1400" spc="-5" dirty="0" smtClean="0">
                <a:latin typeface="Arial"/>
                <a:cs typeface="Arial"/>
              </a:rPr>
              <a:t>período</a:t>
            </a:r>
            <a:r>
              <a:rPr lang="es-AR" sz="1400" spc="5" dirty="0" smtClean="0">
                <a:latin typeface="Arial"/>
                <a:cs typeface="Arial"/>
              </a:rPr>
              <a:t> </a:t>
            </a:r>
            <a:r>
              <a:rPr lang="es-AR" sz="1400" dirty="0" smtClean="0">
                <a:latin typeface="Arial"/>
                <a:cs typeface="Arial"/>
              </a:rPr>
              <a:t>de</a:t>
            </a:r>
            <a:r>
              <a:rPr lang="es-AR" sz="1400" spc="-10" dirty="0" smtClean="0">
                <a:latin typeface="Arial"/>
                <a:cs typeface="Arial"/>
              </a:rPr>
              <a:t> </a:t>
            </a:r>
            <a:r>
              <a:rPr lang="es-AR" sz="1400" dirty="0" smtClean="0">
                <a:latin typeface="Arial"/>
                <a:cs typeface="Arial"/>
              </a:rPr>
              <a:t>24 </a:t>
            </a:r>
            <a:r>
              <a:rPr lang="es-AR" sz="1400" spc="-5" dirty="0" smtClean="0">
                <a:latin typeface="Arial"/>
                <a:cs typeface="Arial"/>
              </a:rPr>
              <a:t>horas</a:t>
            </a:r>
            <a:r>
              <a:rPr lang="es-AR" sz="1400" spc="-15" dirty="0" smtClean="0">
                <a:latin typeface="Arial"/>
                <a:cs typeface="Arial"/>
              </a:rPr>
              <a:t> </a:t>
            </a:r>
            <a:r>
              <a:rPr lang="es-AR" sz="1400" spc="-5" dirty="0" smtClean="0">
                <a:latin typeface="Arial"/>
                <a:cs typeface="Arial"/>
              </a:rPr>
              <a:t>continuas.</a:t>
            </a:r>
            <a:endParaRPr lang="es-AR" sz="1400" dirty="0" smtClean="0">
              <a:latin typeface="Arial"/>
              <a:cs typeface="Arial"/>
            </a:endParaRPr>
          </a:p>
          <a:p>
            <a:pPr marL="12700" marR="8890" algn="just">
              <a:lnSpc>
                <a:spcPct val="143300"/>
              </a:lnSpc>
              <a:spcBef>
                <a:spcPts val="819"/>
              </a:spcBef>
            </a:pPr>
            <a:r>
              <a:rPr lang="es-AR" sz="1400" dirty="0" smtClean="0">
                <a:latin typeface="Arial"/>
                <a:cs typeface="Arial"/>
              </a:rPr>
              <a:t>Durante la prueba deberá </a:t>
            </a:r>
            <a:r>
              <a:rPr lang="es-AR" sz="1400" spc="-5" dirty="0" smtClean="0">
                <a:latin typeface="Arial"/>
                <a:cs typeface="Arial"/>
              </a:rPr>
              <a:t>verificarse </a:t>
            </a:r>
            <a:r>
              <a:rPr lang="es-AR" sz="1400" dirty="0" smtClean="0">
                <a:latin typeface="Arial"/>
                <a:cs typeface="Arial"/>
              </a:rPr>
              <a:t>si hay </a:t>
            </a:r>
            <a:r>
              <a:rPr lang="es-AR" sz="1400" spc="-5" dirty="0" smtClean="0">
                <a:latin typeface="Arial"/>
                <a:cs typeface="Arial"/>
              </a:rPr>
              <a:t>fugas </a:t>
            </a:r>
            <a:r>
              <a:rPr lang="es-AR" sz="1400" spc="-10" dirty="0" smtClean="0">
                <a:latin typeface="Arial"/>
                <a:cs typeface="Arial"/>
              </a:rPr>
              <a:t>de </a:t>
            </a:r>
            <a:r>
              <a:rPr lang="es-AR" sz="1400" spc="-5" dirty="0" smtClean="0">
                <a:latin typeface="Arial"/>
                <a:cs typeface="Arial"/>
              </a:rPr>
              <a:t>aceite </a:t>
            </a:r>
            <a:r>
              <a:rPr lang="es-AR" sz="1400" dirty="0" smtClean="0">
                <a:latin typeface="Arial"/>
                <a:cs typeface="Arial"/>
              </a:rPr>
              <a:t>y </a:t>
            </a:r>
            <a:r>
              <a:rPr lang="es-AR" sz="1400" spc="-5" dirty="0" smtClean="0">
                <a:latin typeface="Arial"/>
                <a:cs typeface="Arial"/>
              </a:rPr>
              <a:t>deberá </a:t>
            </a:r>
            <a:r>
              <a:rPr lang="es-AR" sz="1400" dirty="0" smtClean="0">
                <a:latin typeface="Arial"/>
                <a:cs typeface="Arial"/>
              </a:rPr>
              <a:t> medirse </a:t>
            </a:r>
            <a:r>
              <a:rPr lang="es-AR" sz="1400" spc="-10" dirty="0" smtClean="0">
                <a:latin typeface="Arial"/>
                <a:cs typeface="Arial"/>
              </a:rPr>
              <a:t>la </a:t>
            </a:r>
            <a:r>
              <a:rPr lang="es-AR" sz="1400" spc="-5" dirty="0" smtClean="0">
                <a:latin typeface="Arial"/>
                <a:cs typeface="Arial"/>
              </a:rPr>
              <a:t>deflexión </a:t>
            </a:r>
            <a:r>
              <a:rPr lang="es-AR" sz="1400" dirty="0" smtClean="0">
                <a:latin typeface="Arial"/>
                <a:cs typeface="Arial"/>
              </a:rPr>
              <a:t>en </a:t>
            </a:r>
            <a:r>
              <a:rPr lang="es-AR" sz="1400" spc="-5" dirty="0" smtClean="0">
                <a:latin typeface="Arial"/>
                <a:cs typeface="Arial"/>
              </a:rPr>
              <a:t>diferentes partes </a:t>
            </a:r>
            <a:r>
              <a:rPr lang="es-AR" sz="1400" dirty="0" smtClean="0">
                <a:latin typeface="Arial"/>
                <a:cs typeface="Arial"/>
              </a:rPr>
              <a:t>del </a:t>
            </a:r>
            <a:r>
              <a:rPr lang="es-AR" sz="1400" spc="-5" dirty="0" smtClean="0">
                <a:latin typeface="Arial"/>
                <a:cs typeface="Arial"/>
              </a:rPr>
              <a:t>transformador. </a:t>
            </a:r>
            <a:r>
              <a:rPr lang="es-AR" sz="1400" dirty="0" smtClean="0">
                <a:latin typeface="Arial"/>
                <a:cs typeface="Arial"/>
              </a:rPr>
              <a:t>Si </a:t>
            </a:r>
            <a:r>
              <a:rPr lang="es-AR" sz="1400" spc="-5" dirty="0" smtClean="0">
                <a:latin typeface="Arial"/>
                <a:cs typeface="Arial"/>
              </a:rPr>
              <a:t>ocurren </a:t>
            </a:r>
            <a:r>
              <a:rPr lang="es-AR" sz="1400" dirty="0" smtClean="0">
                <a:latin typeface="Arial"/>
                <a:cs typeface="Arial"/>
              </a:rPr>
              <a:t> </a:t>
            </a:r>
            <a:r>
              <a:rPr lang="es-AR" sz="1400" spc="-5" dirty="0" smtClean="0">
                <a:latin typeface="Arial"/>
                <a:cs typeface="Arial"/>
              </a:rPr>
              <a:t>fugas, </a:t>
            </a:r>
            <a:r>
              <a:rPr lang="es-AR" sz="1400" dirty="0" smtClean="0">
                <a:latin typeface="Arial"/>
                <a:cs typeface="Arial"/>
              </a:rPr>
              <a:t>o si </a:t>
            </a:r>
            <a:r>
              <a:rPr lang="es-AR" sz="1400" spc="-5" dirty="0" smtClean="0">
                <a:latin typeface="Arial"/>
                <a:cs typeface="Arial"/>
              </a:rPr>
              <a:t>hay </a:t>
            </a:r>
            <a:r>
              <a:rPr lang="es-AR" sz="1400" dirty="0" smtClean="0">
                <a:latin typeface="Arial"/>
                <a:cs typeface="Arial"/>
              </a:rPr>
              <a:t>una </a:t>
            </a:r>
            <a:r>
              <a:rPr lang="es-AR" sz="1400" spc="-5" dirty="0" smtClean="0">
                <a:latin typeface="Arial"/>
                <a:cs typeface="Arial"/>
              </a:rPr>
              <a:t>deformación permanente </a:t>
            </a:r>
            <a:r>
              <a:rPr lang="es-AR" sz="1400" dirty="0" smtClean="0">
                <a:latin typeface="Arial"/>
                <a:cs typeface="Arial"/>
              </a:rPr>
              <a:t>la </a:t>
            </a:r>
            <a:r>
              <a:rPr lang="es-AR" sz="1400" spc="-5" dirty="0" smtClean="0">
                <a:latin typeface="Arial"/>
                <a:cs typeface="Arial"/>
              </a:rPr>
              <a:t>prueba </a:t>
            </a:r>
            <a:r>
              <a:rPr lang="es-AR" sz="1400" dirty="0" smtClean="0">
                <a:latin typeface="Arial"/>
                <a:cs typeface="Arial"/>
              </a:rPr>
              <a:t>deberá ser </a:t>
            </a:r>
            <a:r>
              <a:rPr lang="es-AR" sz="1400" spc="5" dirty="0" smtClean="0">
                <a:latin typeface="Arial"/>
                <a:cs typeface="Arial"/>
              </a:rPr>
              <a:t> </a:t>
            </a:r>
            <a:r>
              <a:rPr lang="es-AR" sz="1400" dirty="0" smtClean="0">
                <a:latin typeface="Arial"/>
                <a:cs typeface="Arial"/>
              </a:rPr>
              <a:t>repetida</a:t>
            </a:r>
            <a:r>
              <a:rPr lang="es-AR" sz="1400" spc="-10" dirty="0" smtClean="0">
                <a:latin typeface="Arial"/>
                <a:cs typeface="Arial"/>
              </a:rPr>
              <a:t> </a:t>
            </a:r>
            <a:r>
              <a:rPr lang="es-AR" sz="1400" spc="-5" dirty="0" smtClean="0">
                <a:latin typeface="Arial"/>
                <a:cs typeface="Arial"/>
              </a:rPr>
              <a:t>hasta</a:t>
            </a:r>
            <a:r>
              <a:rPr lang="es-AR" sz="1400" spc="5" dirty="0" smtClean="0">
                <a:latin typeface="Arial"/>
                <a:cs typeface="Arial"/>
              </a:rPr>
              <a:t> </a:t>
            </a:r>
            <a:r>
              <a:rPr lang="es-AR" sz="1400" dirty="0" smtClean="0">
                <a:latin typeface="Arial"/>
                <a:cs typeface="Arial"/>
              </a:rPr>
              <a:t>que</a:t>
            </a:r>
            <a:r>
              <a:rPr lang="es-AR" sz="1400" spc="-20" dirty="0" smtClean="0">
                <a:latin typeface="Arial"/>
                <a:cs typeface="Arial"/>
              </a:rPr>
              <a:t> </a:t>
            </a:r>
            <a:r>
              <a:rPr lang="es-AR" sz="1400" dirty="0" smtClean="0">
                <a:latin typeface="Arial"/>
                <a:cs typeface="Arial"/>
              </a:rPr>
              <a:t>los</a:t>
            </a:r>
            <a:r>
              <a:rPr lang="es-AR" sz="1400" spc="-5" dirty="0" smtClean="0">
                <a:latin typeface="Arial"/>
                <a:cs typeface="Arial"/>
              </a:rPr>
              <a:t> defectos hayan </a:t>
            </a:r>
            <a:r>
              <a:rPr lang="es-AR" sz="1400" dirty="0" smtClean="0">
                <a:latin typeface="Arial"/>
                <a:cs typeface="Arial"/>
              </a:rPr>
              <a:t>sido</a:t>
            </a:r>
            <a:r>
              <a:rPr lang="es-AR" sz="1400" spc="-10" dirty="0" smtClean="0">
                <a:latin typeface="Arial"/>
                <a:cs typeface="Arial"/>
              </a:rPr>
              <a:t> </a:t>
            </a:r>
            <a:r>
              <a:rPr lang="es-AR" sz="1400" spc="-5" dirty="0" smtClean="0">
                <a:latin typeface="Arial"/>
                <a:cs typeface="Arial"/>
              </a:rPr>
              <a:t>corregidos.</a:t>
            </a:r>
            <a:endParaRPr lang="es-AR" sz="1400" dirty="0" smtClean="0">
              <a:latin typeface="Arial"/>
              <a:cs typeface="Arial"/>
            </a:endParaRPr>
          </a:p>
          <a:p>
            <a:pPr>
              <a:spcBef>
                <a:spcPts val="55"/>
              </a:spcBef>
            </a:pPr>
            <a:endParaRPr lang="es-AR" sz="1300" dirty="0" smtClean="0">
              <a:latin typeface="Arial"/>
              <a:cs typeface="Arial"/>
            </a:endParaRPr>
          </a:p>
          <a:p>
            <a:pPr marL="911225" lvl="2" indent="-899160" algn="just">
              <a:buAutoNum type="arabicPeriod" startAt="11"/>
              <a:tabLst>
                <a:tab pos="911860" algn="l"/>
              </a:tabLst>
            </a:pPr>
            <a:r>
              <a:rPr lang="es-AR" sz="1400" b="1" spc="-5" dirty="0" smtClean="0">
                <a:latin typeface="Arial"/>
                <a:cs typeface="Arial"/>
              </a:rPr>
              <a:t>Prueba</a:t>
            </a:r>
            <a:r>
              <a:rPr lang="es-AR" sz="1400" b="1" spc="-20" dirty="0" smtClean="0">
                <a:latin typeface="Arial"/>
                <a:cs typeface="Arial"/>
              </a:rPr>
              <a:t> </a:t>
            </a:r>
            <a:r>
              <a:rPr lang="es-AR" sz="1400" b="1" spc="-5" dirty="0" smtClean="0">
                <a:latin typeface="Arial"/>
                <a:cs typeface="Arial"/>
              </a:rPr>
              <a:t>de</a:t>
            </a:r>
            <a:r>
              <a:rPr lang="es-AR" sz="1400" b="1" spc="-15" dirty="0" smtClean="0">
                <a:latin typeface="Arial"/>
                <a:cs typeface="Arial"/>
              </a:rPr>
              <a:t> </a:t>
            </a:r>
            <a:r>
              <a:rPr lang="es-AR" sz="1400" b="1" spc="-5" dirty="0" smtClean="0">
                <a:latin typeface="Arial"/>
                <a:cs typeface="Arial"/>
              </a:rPr>
              <a:t>vacío.</a:t>
            </a:r>
            <a:endParaRPr lang="es-AR" sz="1400" dirty="0" smtClean="0">
              <a:latin typeface="Arial"/>
              <a:cs typeface="Arial"/>
            </a:endParaRPr>
          </a:p>
          <a:p>
            <a:pPr marL="12700" algn="just">
              <a:lnSpc>
                <a:spcPts val="1670"/>
              </a:lnSpc>
            </a:pPr>
            <a:r>
              <a:rPr lang="es-AR" sz="1400" dirty="0" smtClean="0">
                <a:latin typeface="Arial"/>
                <a:cs typeface="Arial"/>
              </a:rPr>
              <a:t>Deberán</a:t>
            </a:r>
            <a:r>
              <a:rPr lang="es-AR" sz="1400" spc="-55" dirty="0" smtClean="0">
                <a:latin typeface="Arial"/>
                <a:cs typeface="Arial"/>
              </a:rPr>
              <a:t> </a:t>
            </a:r>
            <a:r>
              <a:rPr lang="es-AR" sz="1400" spc="-5" dirty="0" smtClean="0">
                <a:latin typeface="Arial"/>
                <a:cs typeface="Arial"/>
              </a:rPr>
              <a:t>efectuarse</a:t>
            </a:r>
            <a:r>
              <a:rPr lang="es-AR" sz="1400" spc="-65" dirty="0" smtClean="0">
                <a:latin typeface="Arial"/>
                <a:cs typeface="Arial"/>
              </a:rPr>
              <a:t> </a:t>
            </a:r>
            <a:r>
              <a:rPr lang="es-AR" sz="1400" spc="-5" dirty="0" smtClean="0">
                <a:latin typeface="Arial"/>
                <a:cs typeface="Arial"/>
              </a:rPr>
              <a:t>pruebas</a:t>
            </a:r>
            <a:r>
              <a:rPr lang="es-AR" sz="1400" spc="-50" dirty="0" smtClean="0">
                <a:latin typeface="Arial"/>
                <a:cs typeface="Arial"/>
              </a:rPr>
              <a:t> </a:t>
            </a:r>
            <a:r>
              <a:rPr lang="es-AR" sz="1400" dirty="0" smtClean="0">
                <a:latin typeface="Arial"/>
                <a:cs typeface="Arial"/>
              </a:rPr>
              <a:t>de</a:t>
            </a:r>
            <a:r>
              <a:rPr lang="es-AR" sz="1400" spc="-45" dirty="0" smtClean="0">
                <a:latin typeface="Arial"/>
                <a:cs typeface="Arial"/>
              </a:rPr>
              <a:t> </a:t>
            </a:r>
            <a:r>
              <a:rPr lang="es-AR" sz="1400" spc="-5" dirty="0" smtClean="0">
                <a:latin typeface="Arial"/>
                <a:cs typeface="Arial"/>
              </a:rPr>
              <a:t>vacío</a:t>
            </a:r>
            <a:r>
              <a:rPr lang="es-AR" sz="1400" spc="-75" dirty="0" smtClean="0">
                <a:latin typeface="Arial"/>
                <a:cs typeface="Arial"/>
              </a:rPr>
              <a:t> </a:t>
            </a:r>
            <a:r>
              <a:rPr lang="es-AR" sz="1400" spc="-5" dirty="0" smtClean="0">
                <a:latin typeface="Arial"/>
                <a:cs typeface="Arial"/>
              </a:rPr>
              <a:t>completas</a:t>
            </a:r>
            <a:r>
              <a:rPr lang="es-AR" sz="1400" spc="-40" dirty="0" smtClean="0">
                <a:latin typeface="Arial"/>
                <a:cs typeface="Arial"/>
              </a:rPr>
              <a:t> </a:t>
            </a:r>
            <a:r>
              <a:rPr lang="es-AR" sz="1400" dirty="0" smtClean="0">
                <a:latin typeface="Arial"/>
                <a:cs typeface="Arial"/>
              </a:rPr>
              <a:t>en</a:t>
            </a:r>
            <a:r>
              <a:rPr lang="es-AR" sz="1400" spc="-75" dirty="0" smtClean="0">
                <a:latin typeface="Arial"/>
                <a:cs typeface="Arial"/>
              </a:rPr>
              <a:t> </a:t>
            </a:r>
            <a:r>
              <a:rPr lang="es-AR" sz="1400" dirty="0" smtClean="0">
                <a:latin typeface="Arial"/>
                <a:cs typeface="Arial"/>
              </a:rPr>
              <a:t>cada</a:t>
            </a:r>
            <a:r>
              <a:rPr lang="es-AR" sz="1400" spc="-65" dirty="0" smtClean="0">
                <a:latin typeface="Arial"/>
                <a:cs typeface="Arial"/>
              </a:rPr>
              <a:t> </a:t>
            </a:r>
            <a:r>
              <a:rPr lang="es-AR" sz="1400" spc="-5" dirty="0" smtClean="0">
                <a:latin typeface="Arial"/>
                <a:cs typeface="Arial"/>
              </a:rPr>
              <a:t>transformador </a:t>
            </a:r>
            <a:r>
              <a:rPr lang="es-AR" sz="1400" spc="-375" dirty="0" smtClean="0">
                <a:latin typeface="Arial"/>
                <a:cs typeface="Arial"/>
              </a:rPr>
              <a:t> </a:t>
            </a:r>
            <a:r>
              <a:rPr lang="es-AR" sz="1400" dirty="0" smtClean="0">
                <a:latin typeface="Arial"/>
                <a:cs typeface="Arial"/>
              </a:rPr>
              <a:t>con el </a:t>
            </a:r>
            <a:r>
              <a:rPr lang="es-AR" sz="1400" spc="-5" dirty="0" smtClean="0">
                <a:latin typeface="Arial"/>
                <a:cs typeface="Arial"/>
              </a:rPr>
              <a:t>sistema </a:t>
            </a:r>
            <a:r>
              <a:rPr lang="es-AR" sz="1400" dirty="0" smtClean="0">
                <a:latin typeface="Arial"/>
                <a:cs typeface="Arial"/>
              </a:rPr>
              <a:t>de </a:t>
            </a:r>
            <a:r>
              <a:rPr lang="es-AR" sz="1400" spc="-5" dirty="0" smtClean="0">
                <a:latin typeface="Arial"/>
                <a:cs typeface="Arial"/>
              </a:rPr>
              <a:t>enfriamiento instalado. Durante </a:t>
            </a:r>
            <a:r>
              <a:rPr lang="es-AR" sz="1400" dirty="0" smtClean="0">
                <a:latin typeface="Arial"/>
                <a:cs typeface="Arial"/>
              </a:rPr>
              <a:t>la </a:t>
            </a:r>
            <a:r>
              <a:rPr lang="es-AR" sz="1400" spc="-5" dirty="0" smtClean="0">
                <a:latin typeface="Arial"/>
                <a:cs typeface="Arial"/>
              </a:rPr>
              <a:t>prueba deberá </a:t>
            </a:r>
            <a:r>
              <a:rPr lang="es-AR" sz="1400" dirty="0" smtClean="0">
                <a:latin typeface="Arial"/>
                <a:cs typeface="Arial"/>
              </a:rPr>
              <a:t> medirse</a:t>
            </a:r>
            <a:r>
              <a:rPr lang="es-AR" sz="1400" spc="55" dirty="0" smtClean="0">
                <a:latin typeface="Arial"/>
                <a:cs typeface="Arial"/>
              </a:rPr>
              <a:t> </a:t>
            </a:r>
            <a:r>
              <a:rPr lang="es-AR" sz="1400" spc="-10" dirty="0" smtClean="0">
                <a:latin typeface="Arial"/>
                <a:cs typeface="Arial"/>
              </a:rPr>
              <a:t>la</a:t>
            </a:r>
            <a:r>
              <a:rPr lang="es-AR" sz="1400" spc="55" dirty="0" smtClean="0">
                <a:latin typeface="Arial"/>
                <a:cs typeface="Arial"/>
              </a:rPr>
              <a:t> </a:t>
            </a:r>
            <a:r>
              <a:rPr lang="es-AR" sz="1400" spc="-5" dirty="0" smtClean="0">
                <a:latin typeface="Arial"/>
                <a:cs typeface="Arial"/>
              </a:rPr>
              <a:t>deflexión</a:t>
            </a:r>
            <a:r>
              <a:rPr lang="es-AR" sz="1400" spc="55" dirty="0" smtClean="0">
                <a:latin typeface="Arial"/>
                <a:cs typeface="Arial"/>
              </a:rPr>
              <a:t> </a:t>
            </a:r>
            <a:r>
              <a:rPr lang="es-AR" sz="1400" dirty="0" smtClean="0">
                <a:latin typeface="Arial"/>
                <a:cs typeface="Arial"/>
              </a:rPr>
              <a:t>en</a:t>
            </a:r>
            <a:r>
              <a:rPr lang="es-AR" sz="1400" spc="55" dirty="0" smtClean="0">
                <a:latin typeface="Arial"/>
                <a:cs typeface="Arial"/>
              </a:rPr>
              <a:t> </a:t>
            </a:r>
            <a:r>
              <a:rPr lang="es-AR" sz="1400" spc="-5" dirty="0" smtClean="0">
                <a:latin typeface="Arial"/>
                <a:cs typeface="Arial"/>
              </a:rPr>
              <a:t>diferentes</a:t>
            </a:r>
            <a:r>
              <a:rPr lang="es-AR" sz="1400" spc="60" dirty="0" smtClean="0">
                <a:latin typeface="Arial"/>
                <a:cs typeface="Arial"/>
              </a:rPr>
              <a:t> </a:t>
            </a:r>
            <a:r>
              <a:rPr lang="es-AR" sz="1400" spc="-5" dirty="0" smtClean="0">
                <a:latin typeface="Arial"/>
                <a:cs typeface="Arial"/>
              </a:rPr>
              <a:t>partes</a:t>
            </a:r>
            <a:r>
              <a:rPr lang="es-AR" sz="1400" spc="60" dirty="0" smtClean="0">
                <a:latin typeface="Arial"/>
                <a:cs typeface="Arial"/>
              </a:rPr>
              <a:t> </a:t>
            </a:r>
            <a:r>
              <a:rPr lang="es-AR" sz="1400" dirty="0" smtClean="0">
                <a:latin typeface="Arial"/>
                <a:cs typeface="Arial"/>
              </a:rPr>
              <a:t>del</a:t>
            </a:r>
            <a:r>
              <a:rPr lang="es-AR" sz="1400" spc="50" dirty="0" smtClean="0">
                <a:latin typeface="Arial"/>
                <a:cs typeface="Arial"/>
              </a:rPr>
              <a:t> </a:t>
            </a:r>
            <a:r>
              <a:rPr lang="es-AR" sz="1400" spc="-5" dirty="0" smtClean="0">
                <a:latin typeface="Arial"/>
                <a:cs typeface="Arial"/>
              </a:rPr>
              <a:t>transformador.</a:t>
            </a:r>
            <a:r>
              <a:rPr lang="es-AR" sz="1400" spc="60" dirty="0" smtClean="0">
                <a:latin typeface="Arial"/>
                <a:cs typeface="Arial"/>
              </a:rPr>
              <a:t> </a:t>
            </a:r>
            <a:r>
              <a:rPr lang="es-AR" sz="1400" dirty="0" smtClean="0">
                <a:latin typeface="Arial"/>
                <a:cs typeface="Arial"/>
              </a:rPr>
              <a:t>Si</a:t>
            </a:r>
            <a:r>
              <a:rPr lang="es-AR" sz="1400" spc="75" dirty="0" smtClean="0">
                <a:latin typeface="Arial"/>
                <a:cs typeface="Arial"/>
              </a:rPr>
              <a:t> </a:t>
            </a:r>
            <a:r>
              <a:rPr lang="es-AR" sz="1400" spc="-5" dirty="0" smtClean="0">
                <a:latin typeface="Arial"/>
                <a:cs typeface="Arial"/>
              </a:rPr>
              <a:t>ocurren fugas</a:t>
            </a:r>
            <a:r>
              <a:rPr lang="es-AR" sz="1400" spc="320" dirty="0" smtClean="0">
                <a:latin typeface="Arial"/>
                <a:cs typeface="Arial"/>
              </a:rPr>
              <a:t> </a:t>
            </a:r>
            <a:r>
              <a:rPr lang="es-AR" sz="1400" dirty="0" smtClean="0">
                <a:latin typeface="Arial"/>
                <a:cs typeface="Arial"/>
              </a:rPr>
              <a:t>o</a:t>
            </a:r>
            <a:r>
              <a:rPr lang="es-AR" sz="1400" spc="310" dirty="0" smtClean="0">
                <a:latin typeface="Arial"/>
                <a:cs typeface="Arial"/>
              </a:rPr>
              <a:t> </a:t>
            </a:r>
            <a:r>
              <a:rPr lang="es-AR" sz="1400" dirty="0" smtClean="0">
                <a:latin typeface="Arial"/>
                <a:cs typeface="Arial"/>
              </a:rPr>
              <a:t>si</a:t>
            </a:r>
            <a:r>
              <a:rPr lang="es-AR" sz="1400" spc="320" dirty="0" smtClean="0">
                <a:latin typeface="Arial"/>
                <a:cs typeface="Arial"/>
              </a:rPr>
              <a:t> </a:t>
            </a:r>
            <a:r>
              <a:rPr lang="es-AR" sz="1400" dirty="0" smtClean="0">
                <a:latin typeface="Arial"/>
                <a:cs typeface="Arial"/>
              </a:rPr>
              <a:t>hay</a:t>
            </a:r>
            <a:r>
              <a:rPr lang="es-AR" sz="1400" spc="295" dirty="0" smtClean="0">
                <a:latin typeface="Arial"/>
                <a:cs typeface="Arial"/>
              </a:rPr>
              <a:t> </a:t>
            </a:r>
            <a:r>
              <a:rPr lang="es-AR" sz="1400" dirty="0" smtClean="0">
                <a:latin typeface="Arial"/>
                <a:cs typeface="Arial"/>
              </a:rPr>
              <a:t>una</a:t>
            </a:r>
            <a:r>
              <a:rPr lang="es-AR" sz="1400" spc="320" dirty="0" smtClean="0">
                <a:latin typeface="Arial"/>
                <a:cs typeface="Arial"/>
              </a:rPr>
              <a:t> </a:t>
            </a:r>
            <a:r>
              <a:rPr lang="es-AR" sz="1400" spc="-5" dirty="0" smtClean="0">
                <a:latin typeface="Arial"/>
                <a:cs typeface="Arial"/>
              </a:rPr>
              <a:t>deformación</a:t>
            </a:r>
            <a:r>
              <a:rPr lang="es-AR" sz="1400" spc="320" dirty="0" smtClean="0">
                <a:latin typeface="Arial"/>
                <a:cs typeface="Arial"/>
              </a:rPr>
              <a:t> </a:t>
            </a:r>
            <a:r>
              <a:rPr lang="es-AR" sz="1400" spc="-5" dirty="0" smtClean="0">
                <a:latin typeface="Arial"/>
                <a:cs typeface="Arial"/>
              </a:rPr>
              <a:t>permanente,</a:t>
            </a:r>
            <a:r>
              <a:rPr lang="es-AR" sz="1400" spc="320" dirty="0" smtClean="0">
                <a:latin typeface="Arial"/>
                <a:cs typeface="Arial"/>
              </a:rPr>
              <a:t> </a:t>
            </a:r>
            <a:r>
              <a:rPr lang="es-AR" sz="1400" dirty="0" smtClean="0">
                <a:latin typeface="Arial"/>
                <a:cs typeface="Arial"/>
              </a:rPr>
              <a:t>la</a:t>
            </a:r>
            <a:r>
              <a:rPr lang="es-AR" sz="1400" spc="320" dirty="0" smtClean="0">
                <a:latin typeface="Arial"/>
                <a:cs typeface="Arial"/>
              </a:rPr>
              <a:t> </a:t>
            </a:r>
            <a:r>
              <a:rPr lang="es-AR" sz="1400" spc="-5" dirty="0" smtClean="0">
                <a:latin typeface="Arial"/>
                <a:cs typeface="Arial"/>
              </a:rPr>
              <a:t>prueba</a:t>
            </a:r>
            <a:r>
              <a:rPr lang="es-AR" sz="1400" spc="320" dirty="0" smtClean="0">
                <a:latin typeface="Arial"/>
                <a:cs typeface="Arial"/>
              </a:rPr>
              <a:t> </a:t>
            </a:r>
            <a:r>
              <a:rPr lang="es-AR" sz="1400" dirty="0" smtClean="0">
                <a:latin typeface="Arial"/>
                <a:cs typeface="Arial"/>
              </a:rPr>
              <a:t>deberá</a:t>
            </a:r>
            <a:r>
              <a:rPr lang="es-AR" sz="1400" spc="300" dirty="0" smtClean="0">
                <a:latin typeface="Arial"/>
                <a:cs typeface="Arial"/>
              </a:rPr>
              <a:t> </a:t>
            </a:r>
            <a:r>
              <a:rPr lang="es-AR" sz="1400" dirty="0" smtClean="0">
                <a:latin typeface="Arial"/>
                <a:cs typeface="Arial"/>
              </a:rPr>
              <a:t>ser</a:t>
            </a:r>
          </a:p>
          <a:p>
            <a:pPr marL="12700" algn="just">
              <a:spcBef>
                <a:spcPts val="720"/>
              </a:spcBef>
            </a:pPr>
            <a:r>
              <a:rPr lang="es-AR" sz="1400" dirty="0" smtClean="0">
                <a:latin typeface="Arial"/>
                <a:cs typeface="Arial"/>
              </a:rPr>
              <a:t>repetida</a:t>
            </a:r>
            <a:r>
              <a:rPr lang="es-AR" sz="1400" spc="-10" dirty="0" smtClean="0">
                <a:latin typeface="Arial"/>
                <a:cs typeface="Arial"/>
              </a:rPr>
              <a:t> </a:t>
            </a:r>
            <a:r>
              <a:rPr lang="es-AR" sz="1400" spc="-5" dirty="0" smtClean="0">
                <a:latin typeface="Arial"/>
                <a:cs typeface="Arial"/>
              </a:rPr>
              <a:t>hasta</a:t>
            </a:r>
            <a:r>
              <a:rPr lang="es-AR" sz="1400" spc="10" dirty="0" smtClean="0">
                <a:latin typeface="Arial"/>
                <a:cs typeface="Arial"/>
              </a:rPr>
              <a:t> </a:t>
            </a:r>
            <a:r>
              <a:rPr lang="es-AR" sz="1400" dirty="0" smtClean="0">
                <a:latin typeface="Arial"/>
                <a:cs typeface="Arial"/>
              </a:rPr>
              <a:t>que</a:t>
            </a:r>
            <a:r>
              <a:rPr lang="es-AR" sz="1400" spc="-15" dirty="0" smtClean="0">
                <a:latin typeface="Arial"/>
                <a:cs typeface="Arial"/>
              </a:rPr>
              <a:t> </a:t>
            </a:r>
            <a:r>
              <a:rPr lang="es-AR" sz="1400" dirty="0" smtClean="0">
                <a:latin typeface="Arial"/>
                <a:cs typeface="Arial"/>
              </a:rPr>
              <a:t>los</a:t>
            </a:r>
            <a:r>
              <a:rPr lang="es-AR" sz="1400" spc="-5" dirty="0" smtClean="0">
                <a:latin typeface="Arial"/>
                <a:cs typeface="Arial"/>
              </a:rPr>
              <a:t> defectos</a:t>
            </a:r>
            <a:r>
              <a:rPr lang="es-AR" sz="1400" dirty="0" smtClean="0">
                <a:latin typeface="Arial"/>
                <a:cs typeface="Arial"/>
              </a:rPr>
              <a:t> </a:t>
            </a:r>
            <a:r>
              <a:rPr lang="es-AR" sz="1400" spc="-5" dirty="0" smtClean="0">
                <a:latin typeface="Arial"/>
                <a:cs typeface="Arial"/>
              </a:rPr>
              <a:t>hayan </a:t>
            </a:r>
            <a:r>
              <a:rPr lang="es-AR" sz="1400" dirty="0" smtClean="0">
                <a:latin typeface="Arial"/>
                <a:cs typeface="Arial"/>
              </a:rPr>
              <a:t>sido</a:t>
            </a:r>
            <a:r>
              <a:rPr lang="es-AR" sz="1400" spc="-10" dirty="0" smtClean="0">
                <a:latin typeface="Arial"/>
                <a:cs typeface="Arial"/>
              </a:rPr>
              <a:t> </a:t>
            </a:r>
            <a:r>
              <a:rPr lang="es-AR" sz="1400" spc="-5" dirty="0" smtClean="0">
                <a:latin typeface="Arial"/>
                <a:cs typeface="Arial"/>
              </a:rPr>
              <a:t>corregidos.</a:t>
            </a:r>
            <a:endParaRPr lang="es-AR" sz="1400" dirty="0" smtClean="0">
              <a:latin typeface="Arial"/>
              <a:cs typeface="Arial"/>
            </a:endParaRPr>
          </a:p>
          <a:p>
            <a:pPr>
              <a:spcBef>
                <a:spcPts val="50"/>
              </a:spcBef>
            </a:pPr>
            <a:endParaRPr lang="es-AR" sz="13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31</a:t>
            </a:fld>
            <a:endParaRPr lang="es-AR"/>
          </a:p>
        </p:txBody>
      </p:sp>
    </p:spTree>
    <p:extLst>
      <p:ext uri="{BB962C8B-B14F-4D97-AF65-F5344CB8AC3E}">
        <p14:creationId xmlns:p14="http://schemas.microsoft.com/office/powerpoint/2010/main" val="3505123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911225" lvl="2" indent="-899160" algn="just">
              <a:buAutoNum type="arabicPeriod" startAt="12"/>
              <a:tabLst>
                <a:tab pos="911860" algn="l"/>
              </a:tabLst>
            </a:pPr>
            <a:r>
              <a:rPr lang="es-AR" sz="1400" b="1" spc="-5" dirty="0" smtClean="0">
                <a:latin typeface="Arial"/>
                <a:cs typeface="Arial"/>
              </a:rPr>
              <a:t>Accesorios.</a:t>
            </a:r>
            <a:endParaRPr lang="es-AR" sz="1400" dirty="0" smtClean="0">
              <a:latin typeface="Arial"/>
              <a:cs typeface="Arial"/>
            </a:endParaRPr>
          </a:p>
          <a:p>
            <a:pPr marL="12700" marR="6350" algn="just">
              <a:lnSpc>
                <a:spcPct val="143300"/>
              </a:lnSpc>
              <a:spcBef>
                <a:spcPts val="210"/>
              </a:spcBef>
            </a:pPr>
            <a:r>
              <a:rPr lang="es-AR" sz="1400" dirty="0" smtClean="0">
                <a:latin typeface="Arial"/>
                <a:cs typeface="Arial"/>
              </a:rPr>
              <a:t>Las</a:t>
            </a:r>
            <a:r>
              <a:rPr lang="es-AR" sz="1400" spc="5" dirty="0" smtClean="0">
                <a:latin typeface="Arial"/>
                <a:cs typeface="Arial"/>
              </a:rPr>
              <a:t> </a:t>
            </a:r>
            <a:r>
              <a:rPr lang="es-AR" sz="1400" spc="-5" dirty="0" smtClean="0">
                <a:latin typeface="Arial"/>
                <a:cs typeface="Arial"/>
              </a:rPr>
              <a:t>pruebas</a:t>
            </a:r>
            <a:r>
              <a:rPr lang="es-AR" sz="1400" dirty="0" smtClean="0">
                <a:latin typeface="Arial"/>
                <a:cs typeface="Arial"/>
              </a:rPr>
              <a:t> </a:t>
            </a:r>
            <a:r>
              <a:rPr lang="es-AR" sz="1400" spc="-5" dirty="0" smtClean="0">
                <a:latin typeface="Arial"/>
                <a:cs typeface="Arial"/>
              </a:rPr>
              <a:t>deberán</a:t>
            </a:r>
            <a:r>
              <a:rPr lang="es-AR" sz="1400" dirty="0" smtClean="0">
                <a:latin typeface="Arial"/>
                <a:cs typeface="Arial"/>
              </a:rPr>
              <a:t> </a:t>
            </a:r>
            <a:r>
              <a:rPr lang="es-AR" sz="1400" spc="-5" dirty="0" smtClean="0">
                <a:latin typeface="Arial"/>
                <a:cs typeface="Arial"/>
              </a:rPr>
              <a:t>ser</a:t>
            </a:r>
            <a:r>
              <a:rPr lang="es-AR" sz="1400" dirty="0" smtClean="0">
                <a:latin typeface="Arial"/>
                <a:cs typeface="Arial"/>
              </a:rPr>
              <a:t> </a:t>
            </a:r>
            <a:r>
              <a:rPr lang="es-AR" sz="1400" spc="-5" dirty="0" smtClean="0">
                <a:latin typeface="Arial"/>
                <a:cs typeface="Arial"/>
              </a:rPr>
              <a:t>realizadas</a:t>
            </a:r>
            <a:r>
              <a:rPr lang="es-AR" sz="1400" dirty="0" smtClean="0">
                <a:latin typeface="Arial"/>
                <a:cs typeface="Arial"/>
              </a:rPr>
              <a:t> para</a:t>
            </a:r>
            <a:r>
              <a:rPr lang="es-AR" sz="1400" spc="5" dirty="0" smtClean="0">
                <a:latin typeface="Arial"/>
                <a:cs typeface="Arial"/>
              </a:rPr>
              <a:t> </a:t>
            </a:r>
            <a:r>
              <a:rPr lang="es-AR" sz="1400" dirty="0" smtClean="0">
                <a:latin typeface="Arial"/>
                <a:cs typeface="Arial"/>
              </a:rPr>
              <a:t>asegurar</a:t>
            </a:r>
            <a:r>
              <a:rPr lang="es-AR" sz="1400" spc="5" dirty="0" smtClean="0">
                <a:latin typeface="Arial"/>
                <a:cs typeface="Arial"/>
              </a:rPr>
              <a:t> </a:t>
            </a:r>
            <a:r>
              <a:rPr lang="es-AR" sz="1400" spc="-5" dirty="0" smtClean="0">
                <a:latin typeface="Arial"/>
                <a:cs typeface="Arial"/>
              </a:rPr>
              <a:t>que</a:t>
            </a:r>
            <a:r>
              <a:rPr lang="es-AR" sz="1400" dirty="0" smtClean="0">
                <a:latin typeface="Arial"/>
                <a:cs typeface="Arial"/>
              </a:rPr>
              <a:t> </a:t>
            </a:r>
            <a:r>
              <a:rPr lang="es-AR" sz="1400" spc="-5" dirty="0" smtClean="0">
                <a:latin typeface="Arial"/>
                <a:cs typeface="Arial"/>
              </a:rPr>
              <a:t>todos</a:t>
            </a:r>
            <a:r>
              <a:rPr lang="es-AR" sz="1400" dirty="0" smtClean="0">
                <a:latin typeface="Arial"/>
                <a:cs typeface="Arial"/>
              </a:rPr>
              <a:t> </a:t>
            </a:r>
            <a:r>
              <a:rPr lang="es-AR" sz="1400" spc="-10" dirty="0" smtClean="0">
                <a:latin typeface="Arial"/>
                <a:cs typeface="Arial"/>
              </a:rPr>
              <a:t>los </a:t>
            </a:r>
            <a:r>
              <a:rPr lang="es-AR" sz="1400" spc="-5" dirty="0" smtClean="0">
                <a:latin typeface="Arial"/>
                <a:cs typeface="Arial"/>
              </a:rPr>
              <a:t> accesorios (cambiador </a:t>
            </a:r>
            <a:r>
              <a:rPr lang="es-AR" sz="1400" dirty="0" smtClean="0">
                <a:latin typeface="Arial"/>
                <a:cs typeface="Arial"/>
              </a:rPr>
              <a:t>de </a:t>
            </a:r>
            <a:r>
              <a:rPr lang="es-AR" sz="1400" spc="-5" dirty="0" smtClean="0">
                <a:latin typeface="Arial"/>
                <a:cs typeface="Arial"/>
              </a:rPr>
              <a:t>tomas, relés, indicadores </a:t>
            </a:r>
            <a:r>
              <a:rPr lang="es-AR" sz="1400" dirty="0" smtClean="0">
                <a:latin typeface="Arial"/>
                <a:cs typeface="Arial"/>
              </a:rPr>
              <a:t>de </a:t>
            </a:r>
            <a:r>
              <a:rPr lang="es-AR" sz="1400" spc="-5" dirty="0" smtClean="0">
                <a:latin typeface="Arial"/>
                <a:cs typeface="Arial"/>
              </a:rPr>
              <a:t>temperatura, </a:t>
            </a:r>
            <a:r>
              <a:rPr lang="es-AR" sz="1400" dirty="0" smtClean="0">
                <a:latin typeface="Arial"/>
                <a:cs typeface="Arial"/>
              </a:rPr>
              <a:t> ventiladores,</a:t>
            </a:r>
            <a:r>
              <a:rPr lang="es-AR" sz="1400" spc="-5" dirty="0" smtClean="0">
                <a:latin typeface="Arial"/>
                <a:cs typeface="Arial"/>
              </a:rPr>
              <a:t> etc.)</a:t>
            </a:r>
            <a:r>
              <a:rPr lang="es-AR" sz="1400" spc="-10" dirty="0" smtClean="0">
                <a:latin typeface="Arial"/>
                <a:cs typeface="Arial"/>
              </a:rPr>
              <a:t> </a:t>
            </a:r>
            <a:r>
              <a:rPr lang="es-AR" sz="1400" spc="-5" dirty="0" smtClean="0">
                <a:latin typeface="Arial"/>
                <a:cs typeface="Arial"/>
              </a:rPr>
              <a:t>estén</a:t>
            </a:r>
            <a:r>
              <a:rPr lang="es-AR" sz="1400" spc="-10" dirty="0" smtClean="0">
                <a:latin typeface="Arial"/>
                <a:cs typeface="Arial"/>
              </a:rPr>
              <a:t> </a:t>
            </a:r>
            <a:r>
              <a:rPr lang="es-AR" sz="1400" dirty="0" smtClean="0">
                <a:latin typeface="Arial"/>
                <a:cs typeface="Arial"/>
              </a:rPr>
              <a:t>en</a:t>
            </a:r>
            <a:r>
              <a:rPr lang="es-AR" sz="1400" spc="-10" dirty="0" smtClean="0">
                <a:latin typeface="Arial"/>
                <a:cs typeface="Arial"/>
              </a:rPr>
              <a:t> </a:t>
            </a:r>
            <a:r>
              <a:rPr lang="es-AR" sz="1400" spc="-5" dirty="0" smtClean="0">
                <a:latin typeface="Arial"/>
                <a:cs typeface="Arial"/>
              </a:rPr>
              <a:t>buenas condiciones </a:t>
            </a:r>
            <a:r>
              <a:rPr lang="es-AR" sz="1400" dirty="0" smtClean="0">
                <a:latin typeface="Arial"/>
                <a:cs typeface="Arial"/>
              </a:rPr>
              <a:t>de</a:t>
            </a:r>
            <a:r>
              <a:rPr lang="es-AR" sz="1400" spc="-10" dirty="0" smtClean="0">
                <a:latin typeface="Arial"/>
                <a:cs typeface="Arial"/>
              </a:rPr>
              <a:t> </a:t>
            </a:r>
            <a:r>
              <a:rPr lang="es-AR" sz="1400" spc="-5" dirty="0" smtClean="0">
                <a:latin typeface="Arial"/>
                <a:cs typeface="Arial"/>
              </a:rPr>
              <a:t>servicio.</a:t>
            </a:r>
            <a:endParaRPr lang="es-AR" sz="1400" dirty="0" smtClean="0">
              <a:latin typeface="Arial"/>
              <a:cs typeface="Arial"/>
            </a:endParaRPr>
          </a:p>
          <a:p>
            <a:pPr>
              <a:spcBef>
                <a:spcPts val="50"/>
              </a:spcBef>
            </a:pPr>
            <a:endParaRPr lang="es-AR" sz="1300" dirty="0" smtClean="0">
              <a:latin typeface="Arial"/>
              <a:cs typeface="Arial"/>
            </a:endParaRPr>
          </a:p>
          <a:p>
            <a:pPr marL="960119" lvl="2" indent="-948055" algn="just">
              <a:spcBef>
                <a:spcPts val="5"/>
              </a:spcBef>
              <a:buAutoNum type="arabicPeriod" startAt="13"/>
              <a:tabLst>
                <a:tab pos="960755" algn="l"/>
              </a:tabLst>
            </a:pPr>
            <a:r>
              <a:rPr lang="es-AR" sz="1400" b="1" dirty="0" smtClean="0">
                <a:latin typeface="Arial"/>
                <a:cs typeface="Arial"/>
              </a:rPr>
              <a:t>Materiales.</a:t>
            </a:r>
            <a:endParaRPr lang="es-AR" sz="1400" dirty="0" smtClean="0">
              <a:latin typeface="Arial"/>
              <a:cs typeface="Arial"/>
            </a:endParaRPr>
          </a:p>
          <a:p>
            <a:pPr marL="12700" marR="6350" algn="just">
              <a:lnSpc>
                <a:spcPct val="143400"/>
              </a:lnSpc>
              <a:spcBef>
                <a:spcPts val="204"/>
              </a:spcBef>
            </a:pPr>
            <a:r>
              <a:rPr lang="es-AR" sz="1400" dirty="0" smtClean="0">
                <a:latin typeface="Arial"/>
                <a:cs typeface="Arial"/>
              </a:rPr>
              <a:t>Los</a:t>
            </a:r>
            <a:r>
              <a:rPr lang="es-AR" sz="1400" spc="-45" dirty="0" smtClean="0">
                <a:latin typeface="Arial"/>
                <a:cs typeface="Arial"/>
              </a:rPr>
              <a:t> </a:t>
            </a:r>
            <a:r>
              <a:rPr lang="es-AR" sz="1400" spc="-5" dirty="0" smtClean="0">
                <a:latin typeface="Arial"/>
                <a:cs typeface="Arial"/>
              </a:rPr>
              <a:t>materiales,</a:t>
            </a:r>
            <a:r>
              <a:rPr lang="es-AR" sz="1400" spc="-45" dirty="0" smtClean="0">
                <a:latin typeface="Arial"/>
                <a:cs typeface="Arial"/>
              </a:rPr>
              <a:t> </a:t>
            </a:r>
            <a:r>
              <a:rPr lang="es-AR" sz="1400" spc="-5" dirty="0" smtClean="0">
                <a:latin typeface="Arial"/>
                <a:cs typeface="Arial"/>
              </a:rPr>
              <a:t>piezas</a:t>
            </a:r>
            <a:r>
              <a:rPr lang="es-AR" sz="1400" spc="-45" dirty="0" smtClean="0">
                <a:latin typeface="Arial"/>
                <a:cs typeface="Arial"/>
              </a:rPr>
              <a:t> </a:t>
            </a:r>
            <a:r>
              <a:rPr lang="es-AR" sz="1400" dirty="0" smtClean="0">
                <a:latin typeface="Arial"/>
                <a:cs typeface="Arial"/>
              </a:rPr>
              <a:t>y</a:t>
            </a:r>
            <a:r>
              <a:rPr lang="es-AR" sz="1400" spc="-50" dirty="0" smtClean="0">
                <a:latin typeface="Arial"/>
                <a:cs typeface="Arial"/>
              </a:rPr>
              <a:t> </a:t>
            </a:r>
            <a:r>
              <a:rPr lang="es-AR" sz="1400" spc="-5" dirty="0" smtClean="0">
                <a:latin typeface="Arial"/>
                <a:cs typeface="Arial"/>
              </a:rPr>
              <a:t>conjuntos</a:t>
            </a:r>
            <a:r>
              <a:rPr lang="es-AR" sz="1400" spc="-45" dirty="0" smtClean="0">
                <a:latin typeface="Arial"/>
                <a:cs typeface="Arial"/>
              </a:rPr>
              <a:t> </a:t>
            </a:r>
            <a:r>
              <a:rPr lang="es-AR" sz="1400" spc="-5" dirty="0" smtClean="0">
                <a:latin typeface="Arial"/>
                <a:cs typeface="Arial"/>
              </a:rPr>
              <a:t>relacionados</a:t>
            </a:r>
            <a:r>
              <a:rPr lang="es-AR" sz="1400" spc="-45" dirty="0" smtClean="0">
                <a:latin typeface="Arial"/>
                <a:cs typeface="Arial"/>
              </a:rPr>
              <a:t> </a:t>
            </a:r>
            <a:r>
              <a:rPr lang="es-AR" sz="1400" dirty="0" smtClean="0">
                <a:latin typeface="Arial"/>
                <a:cs typeface="Arial"/>
              </a:rPr>
              <a:t>que</a:t>
            </a:r>
            <a:r>
              <a:rPr lang="es-AR" sz="1400" spc="-65" dirty="0" smtClean="0">
                <a:latin typeface="Arial"/>
                <a:cs typeface="Arial"/>
              </a:rPr>
              <a:t> </a:t>
            </a:r>
            <a:r>
              <a:rPr lang="es-AR" sz="1400" dirty="0" smtClean="0">
                <a:latin typeface="Arial"/>
                <a:cs typeface="Arial"/>
              </a:rPr>
              <a:t>se</a:t>
            </a:r>
            <a:r>
              <a:rPr lang="es-AR" sz="1400" spc="-45" dirty="0" smtClean="0">
                <a:latin typeface="Arial"/>
                <a:cs typeface="Arial"/>
              </a:rPr>
              <a:t> </a:t>
            </a:r>
            <a:r>
              <a:rPr lang="es-AR" sz="1400" spc="-5" dirty="0" smtClean="0">
                <a:latin typeface="Arial"/>
                <a:cs typeface="Arial"/>
              </a:rPr>
              <a:t>usen</a:t>
            </a:r>
            <a:r>
              <a:rPr lang="es-AR" sz="1400" spc="-40" dirty="0" smtClean="0">
                <a:latin typeface="Arial"/>
                <a:cs typeface="Arial"/>
              </a:rPr>
              <a:t> </a:t>
            </a:r>
            <a:r>
              <a:rPr lang="es-AR" sz="1400" dirty="0" smtClean="0">
                <a:latin typeface="Arial"/>
                <a:cs typeface="Arial"/>
              </a:rPr>
              <a:t>en</a:t>
            </a:r>
            <a:r>
              <a:rPr lang="es-AR" sz="1400" spc="-50" dirty="0" smtClean="0">
                <a:latin typeface="Arial"/>
                <a:cs typeface="Arial"/>
              </a:rPr>
              <a:t> </a:t>
            </a:r>
            <a:r>
              <a:rPr lang="es-AR" sz="1400" dirty="0" smtClean="0">
                <a:latin typeface="Arial"/>
                <a:cs typeface="Arial"/>
              </a:rPr>
              <a:t>la</a:t>
            </a:r>
            <a:r>
              <a:rPr lang="es-AR" sz="1400" spc="-45" dirty="0" smtClean="0">
                <a:latin typeface="Arial"/>
                <a:cs typeface="Arial"/>
              </a:rPr>
              <a:t> </a:t>
            </a:r>
            <a:r>
              <a:rPr lang="es-AR" sz="1400" spc="-5" dirty="0" smtClean="0">
                <a:latin typeface="Arial"/>
                <a:cs typeface="Arial"/>
              </a:rPr>
              <a:t>obra, </a:t>
            </a:r>
            <a:r>
              <a:rPr lang="es-AR" sz="1400" spc="-380" dirty="0" smtClean="0">
                <a:latin typeface="Arial"/>
                <a:cs typeface="Arial"/>
              </a:rPr>
              <a:t> </a:t>
            </a:r>
            <a:r>
              <a:rPr lang="es-AR" sz="1400" dirty="0" smtClean="0">
                <a:latin typeface="Arial"/>
                <a:cs typeface="Arial"/>
              </a:rPr>
              <a:t>deberán ser </a:t>
            </a:r>
            <a:r>
              <a:rPr lang="es-AR" sz="1400" spc="-5" dirty="0" smtClean="0">
                <a:latin typeface="Arial"/>
                <a:cs typeface="Arial"/>
              </a:rPr>
              <a:t>probados, </a:t>
            </a:r>
            <a:r>
              <a:rPr lang="es-AR" sz="1400" dirty="0" smtClean="0">
                <a:latin typeface="Arial"/>
                <a:cs typeface="Arial"/>
              </a:rPr>
              <a:t>a </a:t>
            </a:r>
            <a:r>
              <a:rPr lang="es-AR" sz="1400" spc="-5" dirty="0" smtClean="0">
                <a:latin typeface="Arial"/>
                <a:cs typeface="Arial"/>
              </a:rPr>
              <a:t>menos </a:t>
            </a:r>
            <a:r>
              <a:rPr lang="es-AR" sz="1400" dirty="0" smtClean="0">
                <a:latin typeface="Arial"/>
                <a:cs typeface="Arial"/>
              </a:rPr>
              <a:t>que </a:t>
            </a:r>
            <a:r>
              <a:rPr lang="es-AR" sz="1400" spc="-5" dirty="0" smtClean="0">
                <a:latin typeface="Arial"/>
                <a:cs typeface="Arial"/>
              </a:rPr>
              <a:t>se </a:t>
            </a:r>
            <a:r>
              <a:rPr lang="es-AR" sz="1400" dirty="0" smtClean="0">
                <a:latin typeface="Arial"/>
                <a:cs typeface="Arial"/>
              </a:rPr>
              <a:t>ordene lo </a:t>
            </a:r>
            <a:r>
              <a:rPr lang="es-AR" sz="1400" spc="-5" dirty="0" smtClean="0">
                <a:latin typeface="Arial"/>
                <a:cs typeface="Arial"/>
              </a:rPr>
              <a:t>contrario, </a:t>
            </a:r>
            <a:r>
              <a:rPr lang="es-AR" sz="1400" dirty="0" smtClean="0">
                <a:latin typeface="Arial"/>
                <a:cs typeface="Arial"/>
              </a:rPr>
              <a:t>de </a:t>
            </a:r>
            <a:r>
              <a:rPr lang="es-AR" sz="1400" spc="-5" dirty="0" smtClean="0">
                <a:latin typeface="Arial"/>
                <a:cs typeface="Arial"/>
              </a:rPr>
              <a:t>acuerdo </a:t>
            </a:r>
            <a:r>
              <a:rPr lang="es-AR" sz="1400" spc="-380" dirty="0" smtClean="0">
                <a:latin typeface="Arial"/>
                <a:cs typeface="Arial"/>
              </a:rPr>
              <a:t> </a:t>
            </a:r>
            <a:r>
              <a:rPr lang="es-AR" sz="1400" dirty="0" smtClean="0">
                <a:latin typeface="Arial"/>
                <a:cs typeface="Arial"/>
              </a:rPr>
              <a:t>con</a:t>
            </a:r>
            <a:r>
              <a:rPr lang="es-AR" sz="1400" spc="-85" dirty="0" smtClean="0">
                <a:latin typeface="Arial"/>
                <a:cs typeface="Arial"/>
              </a:rPr>
              <a:t> </a:t>
            </a:r>
            <a:r>
              <a:rPr lang="es-AR" sz="1400" spc="-5" dirty="0" smtClean="0">
                <a:latin typeface="Arial"/>
                <a:cs typeface="Arial"/>
              </a:rPr>
              <a:t>los</a:t>
            </a:r>
            <a:r>
              <a:rPr lang="es-AR" sz="1400" spc="-65" dirty="0" smtClean="0">
                <a:latin typeface="Arial"/>
                <a:cs typeface="Arial"/>
              </a:rPr>
              <a:t> </a:t>
            </a:r>
            <a:r>
              <a:rPr lang="es-AR" sz="1400" spc="-5" dirty="0" smtClean="0">
                <a:latin typeface="Arial"/>
                <a:cs typeface="Arial"/>
              </a:rPr>
              <a:t>mejores</a:t>
            </a:r>
            <a:r>
              <a:rPr lang="es-AR" sz="1400" spc="-75" dirty="0" smtClean="0">
                <a:latin typeface="Arial"/>
                <a:cs typeface="Arial"/>
              </a:rPr>
              <a:t> </a:t>
            </a:r>
            <a:r>
              <a:rPr lang="es-AR" sz="1400" spc="-5" dirty="0" smtClean="0">
                <a:latin typeface="Arial"/>
                <a:cs typeface="Arial"/>
              </a:rPr>
              <a:t>métodos</a:t>
            </a:r>
            <a:r>
              <a:rPr lang="es-AR" sz="1400" spc="-80" dirty="0" smtClean="0">
                <a:latin typeface="Arial"/>
                <a:cs typeface="Arial"/>
              </a:rPr>
              <a:t> </a:t>
            </a:r>
            <a:r>
              <a:rPr lang="es-AR" sz="1400" spc="-5" dirty="0" smtClean="0">
                <a:latin typeface="Arial"/>
                <a:cs typeface="Arial"/>
              </a:rPr>
              <a:t>comerciales</a:t>
            </a:r>
            <a:r>
              <a:rPr lang="es-AR" sz="1400" spc="-75" dirty="0" smtClean="0">
                <a:latin typeface="Arial"/>
                <a:cs typeface="Arial"/>
              </a:rPr>
              <a:t> </a:t>
            </a:r>
            <a:r>
              <a:rPr lang="es-AR" sz="1400" spc="-5" dirty="0" smtClean="0">
                <a:latin typeface="Arial"/>
                <a:cs typeface="Arial"/>
              </a:rPr>
              <a:t>aplicables</a:t>
            </a:r>
            <a:r>
              <a:rPr lang="es-AR" sz="1400" spc="-75" dirty="0" smtClean="0">
                <a:latin typeface="Arial"/>
                <a:cs typeface="Arial"/>
              </a:rPr>
              <a:t> </a:t>
            </a:r>
            <a:r>
              <a:rPr lang="es-AR" sz="1400" dirty="0" smtClean="0">
                <a:latin typeface="Arial"/>
                <a:cs typeface="Arial"/>
              </a:rPr>
              <a:t>al</a:t>
            </a:r>
            <a:r>
              <a:rPr lang="es-AR" sz="1400" spc="-80" dirty="0" smtClean="0">
                <a:latin typeface="Arial"/>
                <a:cs typeface="Arial"/>
              </a:rPr>
              <a:t> </a:t>
            </a:r>
            <a:r>
              <a:rPr lang="es-AR" sz="1400" spc="-5" dirty="0" smtClean="0">
                <a:latin typeface="Arial"/>
                <a:cs typeface="Arial"/>
              </a:rPr>
              <a:t>tipo</a:t>
            </a:r>
            <a:r>
              <a:rPr lang="es-AR" sz="1400" spc="-70" dirty="0" smtClean="0">
                <a:latin typeface="Arial"/>
                <a:cs typeface="Arial"/>
              </a:rPr>
              <a:t> </a:t>
            </a:r>
            <a:r>
              <a:rPr lang="es-AR" sz="1400" dirty="0" smtClean="0">
                <a:latin typeface="Arial"/>
                <a:cs typeface="Arial"/>
              </a:rPr>
              <a:t>y</a:t>
            </a:r>
            <a:r>
              <a:rPr lang="es-AR" sz="1400" spc="-100" dirty="0" smtClean="0">
                <a:latin typeface="Arial"/>
                <a:cs typeface="Arial"/>
              </a:rPr>
              <a:t> </a:t>
            </a:r>
            <a:r>
              <a:rPr lang="es-AR" sz="1400" spc="-5" dirty="0" smtClean="0">
                <a:latin typeface="Arial"/>
                <a:cs typeface="Arial"/>
              </a:rPr>
              <a:t>clase</a:t>
            </a:r>
            <a:r>
              <a:rPr lang="es-AR" sz="1400" spc="-80" dirty="0" smtClean="0">
                <a:latin typeface="Arial"/>
                <a:cs typeface="Arial"/>
              </a:rPr>
              <a:t> </a:t>
            </a:r>
            <a:r>
              <a:rPr lang="es-AR" sz="1400" spc="-5" dirty="0" smtClean="0">
                <a:latin typeface="Arial"/>
                <a:cs typeface="Arial"/>
              </a:rPr>
              <a:t>particular </a:t>
            </a:r>
            <a:r>
              <a:rPr lang="es-AR" sz="1400" spc="-380" dirty="0" smtClean="0">
                <a:latin typeface="Arial"/>
                <a:cs typeface="Arial"/>
              </a:rPr>
              <a:t> </a:t>
            </a:r>
            <a:r>
              <a:rPr lang="es-AR" sz="1400" dirty="0" smtClean="0">
                <a:latin typeface="Arial"/>
                <a:cs typeface="Arial"/>
              </a:rPr>
              <a:t>de</a:t>
            </a:r>
            <a:r>
              <a:rPr lang="es-AR" sz="1400" spc="-5" dirty="0" smtClean="0">
                <a:latin typeface="Arial"/>
                <a:cs typeface="Arial"/>
              </a:rPr>
              <a:t> trabajo.</a:t>
            </a:r>
            <a:endParaRPr lang="es-AR" sz="1400" dirty="0" smtClean="0">
              <a:latin typeface="Arial"/>
              <a:cs typeface="Arial"/>
            </a:endParaRPr>
          </a:p>
          <a:p>
            <a:pPr>
              <a:spcBef>
                <a:spcPts val="50"/>
              </a:spcBef>
            </a:pPr>
            <a:endParaRPr lang="es-AR" sz="1300" dirty="0" smtClean="0">
              <a:latin typeface="Arial"/>
              <a:cs typeface="Arial"/>
            </a:endParaRPr>
          </a:p>
          <a:p>
            <a:pPr marL="911225" lvl="2" indent="-899160">
              <a:spcBef>
                <a:spcPts val="5"/>
              </a:spcBef>
              <a:buAutoNum type="arabicPeriod" startAt="14"/>
              <a:tabLst>
                <a:tab pos="911225" algn="l"/>
                <a:tab pos="911860" algn="l"/>
              </a:tabLst>
            </a:pPr>
            <a:r>
              <a:rPr lang="es-AR" sz="1400" b="1" spc="-5" dirty="0" smtClean="0">
                <a:latin typeface="Arial"/>
                <a:cs typeface="Arial"/>
              </a:rPr>
              <a:t>Prueba Tipo</a:t>
            </a:r>
            <a:r>
              <a:rPr lang="es-AR" sz="1400" b="1" spc="-20" dirty="0" smtClean="0">
                <a:latin typeface="Arial"/>
                <a:cs typeface="Arial"/>
              </a:rPr>
              <a:t> </a:t>
            </a:r>
            <a:r>
              <a:rPr lang="es-AR" sz="1400" b="1" dirty="0" smtClean="0">
                <a:latin typeface="Arial"/>
                <a:cs typeface="Arial"/>
              </a:rPr>
              <a:t>en</a:t>
            </a:r>
            <a:r>
              <a:rPr lang="es-AR" sz="1400" b="1" spc="5" dirty="0" smtClean="0">
                <a:latin typeface="Arial"/>
                <a:cs typeface="Arial"/>
              </a:rPr>
              <a:t> </a:t>
            </a:r>
            <a:r>
              <a:rPr lang="es-AR" sz="1400" b="1" spc="-5" dirty="0" smtClean="0">
                <a:latin typeface="Arial"/>
                <a:cs typeface="Arial"/>
              </a:rPr>
              <a:t>Aisladores</a:t>
            </a:r>
            <a:r>
              <a:rPr lang="es-AR" sz="1400" b="1" spc="-20" dirty="0" smtClean="0">
                <a:latin typeface="Arial"/>
                <a:cs typeface="Arial"/>
              </a:rPr>
              <a:t> </a:t>
            </a:r>
            <a:r>
              <a:rPr lang="es-AR" sz="1400" b="1" dirty="0" err="1" smtClean="0">
                <a:latin typeface="Arial"/>
                <a:cs typeface="Arial"/>
              </a:rPr>
              <a:t>Pasatapas</a:t>
            </a:r>
            <a:r>
              <a:rPr lang="es-AR" sz="1400" b="1" dirty="0" smtClean="0">
                <a:latin typeface="Arial"/>
                <a:cs typeface="Arial"/>
              </a:rPr>
              <a:t>.</a:t>
            </a:r>
            <a:endParaRPr lang="es-AR" sz="1400" dirty="0" smtClean="0">
              <a:latin typeface="Arial"/>
              <a:cs typeface="Arial"/>
            </a:endParaRPr>
          </a:p>
          <a:p>
            <a:pPr marL="12700" marR="234315">
              <a:lnSpc>
                <a:spcPct val="142900"/>
              </a:lnSpc>
              <a:spcBef>
                <a:spcPts val="215"/>
              </a:spcBef>
            </a:pPr>
            <a:r>
              <a:rPr lang="es-AR" sz="1400" dirty="0" smtClean="0">
                <a:latin typeface="Arial"/>
                <a:cs typeface="Arial"/>
              </a:rPr>
              <a:t>Las </a:t>
            </a:r>
            <a:r>
              <a:rPr lang="es-AR" sz="1400" spc="-5" dirty="0" smtClean="0">
                <a:latin typeface="Arial"/>
                <a:cs typeface="Arial"/>
              </a:rPr>
              <a:t>siguientes</a:t>
            </a:r>
            <a:r>
              <a:rPr lang="es-AR" sz="1400" dirty="0" smtClean="0">
                <a:latin typeface="Arial"/>
                <a:cs typeface="Arial"/>
              </a:rPr>
              <a:t> </a:t>
            </a:r>
            <a:r>
              <a:rPr lang="es-AR" sz="1400" spc="-5" dirty="0" smtClean="0">
                <a:latin typeface="Arial"/>
                <a:cs typeface="Arial"/>
              </a:rPr>
              <a:t>pruebas</a:t>
            </a:r>
            <a:r>
              <a:rPr lang="es-AR" sz="1400" spc="5" dirty="0" smtClean="0">
                <a:latin typeface="Arial"/>
                <a:cs typeface="Arial"/>
              </a:rPr>
              <a:t> </a:t>
            </a:r>
            <a:r>
              <a:rPr lang="es-AR" sz="1400" dirty="0" smtClean="0">
                <a:latin typeface="Arial"/>
                <a:cs typeface="Arial"/>
              </a:rPr>
              <a:t>deberán</a:t>
            </a:r>
            <a:r>
              <a:rPr lang="es-AR" sz="1400" spc="-15" dirty="0" smtClean="0">
                <a:latin typeface="Arial"/>
                <a:cs typeface="Arial"/>
              </a:rPr>
              <a:t> </a:t>
            </a:r>
            <a:r>
              <a:rPr lang="es-AR" sz="1400" dirty="0" smtClean="0">
                <a:latin typeface="Arial"/>
                <a:cs typeface="Arial"/>
              </a:rPr>
              <a:t>ser</a:t>
            </a:r>
            <a:r>
              <a:rPr lang="es-AR" sz="1400" spc="10" dirty="0" smtClean="0">
                <a:latin typeface="Arial"/>
                <a:cs typeface="Arial"/>
              </a:rPr>
              <a:t> </a:t>
            </a:r>
            <a:r>
              <a:rPr lang="es-AR" sz="1400" spc="-10" dirty="0" smtClean="0">
                <a:latin typeface="Arial"/>
                <a:cs typeface="Arial"/>
              </a:rPr>
              <a:t>hechas</a:t>
            </a:r>
            <a:r>
              <a:rPr lang="es-AR" sz="1400" spc="15" dirty="0" smtClean="0">
                <a:latin typeface="Arial"/>
                <a:cs typeface="Arial"/>
              </a:rPr>
              <a:t> </a:t>
            </a:r>
            <a:r>
              <a:rPr lang="es-AR" sz="1400" dirty="0" smtClean="0">
                <a:latin typeface="Arial"/>
                <a:cs typeface="Arial"/>
              </a:rPr>
              <a:t>a</a:t>
            </a:r>
            <a:r>
              <a:rPr lang="es-AR" sz="1400" spc="-5" dirty="0" smtClean="0">
                <a:latin typeface="Arial"/>
                <a:cs typeface="Arial"/>
              </a:rPr>
              <a:t> </a:t>
            </a:r>
            <a:r>
              <a:rPr lang="es-AR" sz="1400" dirty="0" smtClean="0">
                <a:latin typeface="Arial"/>
                <a:cs typeface="Arial"/>
              </a:rPr>
              <a:t>un aislador</a:t>
            </a:r>
            <a:r>
              <a:rPr lang="es-AR" sz="1400" spc="-15" dirty="0" smtClean="0">
                <a:latin typeface="Arial"/>
                <a:cs typeface="Arial"/>
              </a:rPr>
              <a:t> </a:t>
            </a:r>
            <a:r>
              <a:rPr lang="es-AR" sz="1400" spc="-5" dirty="0" err="1" smtClean="0">
                <a:latin typeface="Arial"/>
                <a:cs typeface="Arial"/>
              </a:rPr>
              <a:t>pasatapas</a:t>
            </a:r>
            <a:r>
              <a:rPr lang="es-AR" sz="1400" spc="-5" dirty="0" smtClean="0">
                <a:latin typeface="Arial"/>
                <a:cs typeface="Arial"/>
              </a:rPr>
              <a:t> </a:t>
            </a:r>
            <a:r>
              <a:rPr lang="es-AR" sz="1400" spc="-375" dirty="0" smtClean="0">
                <a:latin typeface="Arial"/>
                <a:cs typeface="Arial"/>
              </a:rPr>
              <a:t> </a:t>
            </a:r>
            <a:r>
              <a:rPr lang="es-AR" sz="1400" dirty="0" smtClean="0">
                <a:latin typeface="Arial"/>
                <a:cs typeface="Arial"/>
              </a:rPr>
              <a:t>de </a:t>
            </a:r>
            <a:r>
              <a:rPr lang="es-AR" sz="1400" spc="-5" dirty="0" smtClean="0">
                <a:latin typeface="Arial"/>
                <a:cs typeface="Arial"/>
              </a:rPr>
              <a:t>cada</a:t>
            </a:r>
            <a:r>
              <a:rPr lang="es-AR" sz="1400" spc="-10" dirty="0" smtClean="0">
                <a:latin typeface="Arial"/>
                <a:cs typeface="Arial"/>
              </a:rPr>
              <a:t> </a:t>
            </a:r>
            <a:r>
              <a:rPr lang="es-AR" sz="1400" dirty="0" smtClean="0">
                <a:latin typeface="Arial"/>
                <a:cs typeface="Arial"/>
              </a:rPr>
              <a:t>tipo</a:t>
            </a:r>
            <a:r>
              <a:rPr lang="es-AR" sz="1400" spc="-10" dirty="0" smtClean="0">
                <a:latin typeface="Arial"/>
                <a:cs typeface="Arial"/>
              </a:rPr>
              <a:t> </a:t>
            </a:r>
            <a:r>
              <a:rPr lang="es-AR" sz="1400" dirty="0" smtClean="0">
                <a:latin typeface="Arial"/>
                <a:cs typeface="Arial"/>
              </a:rPr>
              <a:t>que</a:t>
            </a:r>
            <a:r>
              <a:rPr lang="es-AR" sz="1400" spc="-5" dirty="0" smtClean="0">
                <a:latin typeface="Arial"/>
                <a:cs typeface="Arial"/>
              </a:rPr>
              <a:t> tenga</a:t>
            </a:r>
            <a:r>
              <a:rPr lang="es-AR" sz="1400" dirty="0" smtClean="0">
                <a:latin typeface="Arial"/>
                <a:cs typeface="Arial"/>
              </a:rPr>
              <a:t> una</a:t>
            </a:r>
            <a:r>
              <a:rPr lang="es-AR" sz="1400" spc="-5" dirty="0" smtClean="0">
                <a:latin typeface="Arial"/>
                <a:cs typeface="Arial"/>
              </a:rPr>
              <a:t> tensión</a:t>
            </a:r>
            <a:r>
              <a:rPr lang="es-AR" sz="1400" spc="10" dirty="0" smtClean="0">
                <a:latin typeface="Arial"/>
                <a:cs typeface="Arial"/>
              </a:rPr>
              <a:t> </a:t>
            </a:r>
            <a:r>
              <a:rPr lang="es-AR" sz="1400" spc="-5" dirty="0" smtClean="0">
                <a:latin typeface="Arial"/>
                <a:cs typeface="Arial"/>
              </a:rPr>
              <a:t>nominal</a:t>
            </a:r>
            <a:r>
              <a:rPr lang="es-AR" sz="1400" spc="5" dirty="0" smtClean="0">
                <a:latin typeface="Arial"/>
                <a:cs typeface="Arial"/>
              </a:rPr>
              <a:t> </a:t>
            </a:r>
            <a:r>
              <a:rPr lang="es-AR" sz="1400" dirty="0" smtClean="0">
                <a:latin typeface="Arial"/>
                <a:cs typeface="Arial"/>
              </a:rPr>
              <a:t>de</a:t>
            </a:r>
            <a:r>
              <a:rPr lang="es-AR" sz="1400" spc="-10" dirty="0" smtClean="0">
                <a:latin typeface="Arial"/>
                <a:cs typeface="Arial"/>
              </a:rPr>
              <a:t> </a:t>
            </a:r>
            <a:r>
              <a:rPr lang="es-AR" sz="1400" dirty="0" smtClean="0">
                <a:latin typeface="Arial"/>
                <a:cs typeface="Arial"/>
              </a:rPr>
              <a:t>13,8</a:t>
            </a:r>
            <a:r>
              <a:rPr lang="es-AR" sz="1400" spc="-20" dirty="0" smtClean="0">
                <a:latin typeface="Arial"/>
                <a:cs typeface="Arial"/>
              </a:rPr>
              <a:t> </a:t>
            </a:r>
            <a:r>
              <a:rPr lang="es-AR" sz="1400" dirty="0" err="1" smtClean="0">
                <a:latin typeface="Arial"/>
                <a:cs typeface="Arial"/>
              </a:rPr>
              <a:t>kV</a:t>
            </a:r>
            <a:r>
              <a:rPr lang="es-AR" sz="1400" spc="10" dirty="0" smtClean="0">
                <a:latin typeface="Arial"/>
                <a:cs typeface="Arial"/>
              </a:rPr>
              <a:t> </a:t>
            </a:r>
            <a:r>
              <a:rPr lang="es-AR" sz="1400" dirty="0" smtClean="0">
                <a:latin typeface="Arial"/>
                <a:cs typeface="Arial"/>
              </a:rPr>
              <a:t>y</a:t>
            </a:r>
            <a:r>
              <a:rPr lang="es-AR" sz="1400" spc="-25" dirty="0" smtClean="0">
                <a:latin typeface="Arial"/>
                <a:cs typeface="Arial"/>
              </a:rPr>
              <a:t> </a:t>
            </a:r>
            <a:r>
              <a:rPr lang="es-AR" sz="1400" dirty="0" smtClean="0">
                <a:latin typeface="Arial"/>
                <a:cs typeface="Arial"/>
              </a:rPr>
              <a:t>superior.</a:t>
            </a:r>
          </a:p>
          <a:p>
            <a:pPr marL="12700" marR="695960">
              <a:lnSpc>
                <a:spcPct val="142900"/>
              </a:lnSpc>
              <a:spcBef>
                <a:spcPts val="825"/>
              </a:spcBef>
            </a:pPr>
            <a:r>
              <a:rPr lang="es-AR" sz="1400" dirty="0" smtClean="0">
                <a:latin typeface="Arial"/>
                <a:cs typeface="Arial"/>
              </a:rPr>
              <a:t>A</a:t>
            </a:r>
            <a:r>
              <a:rPr lang="es-AR" sz="1400" spc="5" dirty="0" smtClean="0">
                <a:latin typeface="Arial"/>
                <a:cs typeface="Arial"/>
              </a:rPr>
              <a:t> </a:t>
            </a:r>
            <a:r>
              <a:rPr lang="es-AR" sz="1400" spc="-5" dirty="0" smtClean="0">
                <a:latin typeface="Arial"/>
                <a:cs typeface="Arial"/>
              </a:rPr>
              <a:t>menos</a:t>
            </a:r>
            <a:r>
              <a:rPr lang="es-AR" sz="1400" spc="5" dirty="0" smtClean="0">
                <a:latin typeface="Arial"/>
                <a:cs typeface="Arial"/>
              </a:rPr>
              <a:t> </a:t>
            </a:r>
            <a:r>
              <a:rPr lang="es-AR" sz="1400" dirty="0" smtClean="0">
                <a:latin typeface="Arial"/>
                <a:cs typeface="Arial"/>
              </a:rPr>
              <a:t>que</a:t>
            </a:r>
            <a:r>
              <a:rPr lang="es-AR" sz="1400" spc="-5" dirty="0" smtClean="0">
                <a:latin typeface="Arial"/>
                <a:cs typeface="Arial"/>
              </a:rPr>
              <a:t> otra</a:t>
            </a:r>
            <a:r>
              <a:rPr lang="es-AR" sz="1400" spc="-10" dirty="0" smtClean="0">
                <a:latin typeface="Arial"/>
                <a:cs typeface="Arial"/>
              </a:rPr>
              <a:t> </a:t>
            </a:r>
            <a:r>
              <a:rPr lang="es-AR" sz="1400" spc="-5" dirty="0" smtClean="0">
                <a:latin typeface="Arial"/>
                <a:cs typeface="Arial"/>
              </a:rPr>
              <a:t>cosa</a:t>
            </a:r>
            <a:r>
              <a:rPr lang="es-AR" sz="1400" spc="-10" dirty="0" smtClean="0">
                <a:latin typeface="Arial"/>
                <a:cs typeface="Arial"/>
              </a:rPr>
              <a:t> </a:t>
            </a:r>
            <a:r>
              <a:rPr lang="es-AR" sz="1400" dirty="0" smtClean="0">
                <a:latin typeface="Arial"/>
                <a:cs typeface="Arial"/>
              </a:rPr>
              <a:t>sea</a:t>
            </a:r>
            <a:r>
              <a:rPr lang="es-AR" sz="1400" spc="-5" dirty="0" smtClean="0">
                <a:latin typeface="Arial"/>
                <a:cs typeface="Arial"/>
              </a:rPr>
              <a:t> </a:t>
            </a:r>
            <a:r>
              <a:rPr lang="es-AR" sz="1400" dirty="0" smtClean="0">
                <a:latin typeface="Arial"/>
                <a:cs typeface="Arial"/>
              </a:rPr>
              <a:t>acordada</a:t>
            </a:r>
            <a:r>
              <a:rPr lang="es-AR" sz="1400" spc="-10" dirty="0" smtClean="0">
                <a:latin typeface="Arial"/>
                <a:cs typeface="Arial"/>
              </a:rPr>
              <a:t> </a:t>
            </a:r>
            <a:r>
              <a:rPr lang="es-AR" sz="1400" spc="-5" dirty="0" smtClean="0">
                <a:latin typeface="Arial"/>
                <a:cs typeface="Arial"/>
              </a:rPr>
              <a:t>las</a:t>
            </a:r>
            <a:r>
              <a:rPr lang="es-AR" sz="1400" spc="5" dirty="0" smtClean="0">
                <a:latin typeface="Arial"/>
                <a:cs typeface="Arial"/>
              </a:rPr>
              <a:t> </a:t>
            </a:r>
            <a:r>
              <a:rPr lang="es-AR" sz="1400" spc="-5" dirty="0" smtClean="0">
                <a:latin typeface="Arial"/>
                <a:cs typeface="Arial"/>
              </a:rPr>
              <a:t>pruebas</a:t>
            </a:r>
            <a:r>
              <a:rPr lang="es-AR" sz="1400" spc="10" dirty="0" smtClean="0">
                <a:latin typeface="Arial"/>
                <a:cs typeface="Arial"/>
              </a:rPr>
              <a:t> </a:t>
            </a:r>
            <a:r>
              <a:rPr lang="es-AR" sz="1400" spc="-5" dirty="0" smtClean="0">
                <a:latin typeface="Arial"/>
                <a:cs typeface="Arial"/>
              </a:rPr>
              <a:t>deberán</a:t>
            </a:r>
            <a:r>
              <a:rPr lang="es-AR" sz="1400" spc="5" dirty="0" smtClean="0">
                <a:latin typeface="Arial"/>
                <a:cs typeface="Arial"/>
              </a:rPr>
              <a:t> </a:t>
            </a:r>
            <a:r>
              <a:rPr lang="es-AR" sz="1400" spc="-5" dirty="0" smtClean="0">
                <a:latin typeface="Arial"/>
                <a:cs typeface="Arial"/>
              </a:rPr>
              <a:t>ser </a:t>
            </a:r>
            <a:r>
              <a:rPr lang="es-AR" sz="1400" spc="-375" dirty="0" smtClean="0">
                <a:latin typeface="Arial"/>
                <a:cs typeface="Arial"/>
              </a:rPr>
              <a:t> </a:t>
            </a:r>
            <a:r>
              <a:rPr lang="es-AR" sz="1400" spc="-5" dirty="0" smtClean="0">
                <a:latin typeface="Arial"/>
                <a:cs typeface="Arial"/>
              </a:rPr>
              <a:t>efectuadas </a:t>
            </a:r>
            <a:r>
              <a:rPr lang="es-AR" sz="1400" dirty="0" smtClean="0">
                <a:latin typeface="Arial"/>
                <a:cs typeface="Arial"/>
              </a:rPr>
              <a:t>según</a:t>
            </a:r>
            <a:r>
              <a:rPr lang="es-AR" sz="1400" spc="-10" dirty="0" smtClean="0">
                <a:latin typeface="Arial"/>
                <a:cs typeface="Arial"/>
              </a:rPr>
              <a:t> la</a:t>
            </a:r>
            <a:r>
              <a:rPr lang="es-AR" sz="1400" spc="5" dirty="0" smtClean="0">
                <a:latin typeface="Arial"/>
                <a:cs typeface="Arial"/>
              </a:rPr>
              <a:t> </a:t>
            </a:r>
            <a:r>
              <a:rPr lang="es-AR" sz="1400" dirty="0" smtClean="0">
                <a:latin typeface="Arial"/>
                <a:cs typeface="Arial"/>
              </a:rPr>
              <a:t>norma</a:t>
            </a:r>
            <a:r>
              <a:rPr lang="es-AR" sz="1400" spc="-10" dirty="0" smtClean="0">
                <a:latin typeface="Arial"/>
                <a:cs typeface="Arial"/>
              </a:rPr>
              <a:t> </a:t>
            </a:r>
            <a:r>
              <a:rPr lang="es-AR" sz="1400" spc="-5" dirty="0" smtClean="0">
                <a:latin typeface="Arial"/>
                <a:cs typeface="Arial"/>
              </a:rPr>
              <a:t>ANSI IEEE</a:t>
            </a:r>
            <a:r>
              <a:rPr lang="es-AR" sz="1400" spc="5" dirty="0" smtClean="0">
                <a:latin typeface="Arial"/>
                <a:cs typeface="Arial"/>
              </a:rPr>
              <a:t> </a:t>
            </a:r>
            <a:r>
              <a:rPr lang="es-AR" sz="1400" spc="-5" dirty="0" smtClean="0">
                <a:latin typeface="Arial"/>
                <a:cs typeface="Arial"/>
              </a:rPr>
              <a:t>C57.19.00.</a:t>
            </a:r>
            <a:endParaRPr lang="es-AR" sz="1400" dirty="0" smtClean="0">
              <a:latin typeface="Arial"/>
              <a:cs typeface="Arial"/>
            </a:endParaRPr>
          </a:p>
          <a:p>
            <a:pPr>
              <a:lnSpc>
                <a:spcPct val="100000"/>
              </a:lnSpc>
            </a:pPr>
            <a:endParaRPr lang="es-AR" sz="1350" dirty="0" smtClean="0">
              <a:latin typeface="Arial"/>
              <a:cs typeface="Arial"/>
            </a:endParaRPr>
          </a:p>
          <a:p>
            <a:pPr marL="911225" lvl="3" indent="-899160">
              <a:buAutoNum type="arabicPeriod"/>
              <a:tabLst>
                <a:tab pos="911225" algn="l"/>
                <a:tab pos="911860" algn="l"/>
              </a:tabLst>
            </a:pPr>
            <a:r>
              <a:rPr lang="es-AR" sz="1400" b="1" spc="-5" dirty="0" smtClean="0">
                <a:latin typeface="Arial"/>
                <a:cs typeface="Arial"/>
              </a:rPr>
              <a:t>Prueba</a:t>
            </a:r>
            <a:r>
              <a:rPr lang="es-AR" sz="1400" b="1" spc="-15" dirty="0" smtClean="0">
                <a:latin typeface="Arial"/>
                <a:cs typeface="Arial"/>
              </a:rPr>
              <a:t> </a:t>
            </a:r>
            <a:r>
              <a:rPr lang="es-AR" sz="1400" b="1" spc="-5" dirty="0" smtClean="0">
                <a:latin typeface="Arial"/>
                <a:cs typeface="Arial"/>
              </a:rPr>
              <a:t>de</a:t>
            </a:r>
            <a:r>
              <a:rPr lang="es-AR" sz="1400" b="1" spc="-30" dirty="0" smtClean="0">
                <a:latin typeface="Arial"/>
                <a:cs typeface="Arial"/>
              </a:rPr>
              <a:t> </a:t>
            </a:r>
            <a:r>
              <a:rPr lang="es-AR" sz="1400" b="1" spc="-5" dirty="0" smtClean="0">
                <a:latin typeface="Arial"/>
                <a:cs typeface="Arial"/>
              </a:rPr>
              <a:t>Impulso.</a:t>
            </a:r>
            <a:endParaRPr lang="es-AR" sz="1400" dirty="0" smtClean="0">
              <a:latin typeface="Arial"/>
              <a:cs typeface="Arial"/>
            </a:endParaRPr>
          </a:p>
          <a:p>
            <a:pPr marL="12700">
              <a:spcBef>
                <a:spcPts val="910"/>
              </a:spcBef>
            </a:pPr>
            <a:r>
              <a:rPr lang="es-AR" sz="1400" spc="-5" dirty="0" smtClean="0">
                <a:latin typeface="Arial"/>
                <a:cs typeface="Arial"/>
              </a:rPr>
              <a:t>Esta</a:t>
            </a:r>
            <a:r>
              <a:rPr lang="es-AR" sz="1400" spc="15" dirty="0" smtClean="0">
                <a:latin typeface="Arial"/>
                <a:cs typeface="Arial"/>
              </a:rPr>
              <a:t> </a:t>
            </a:r>
            <a:r>
              <a:rPr lang="es-AR" sz="1400" spc="-5" dirty="0" smtClean="0">
                <a:latin typeface="Arial"/>
                <a:cs typeface="Arial"/>
              </a:rPr>
              <a:t>prueba</a:t>
            </a:r>
            <a:r>
              <a:rPr lang="es-AR" sz="1400" dirty="0" smtClean="0">
                <a:latin typeface="Arial"/>
                <a:cs typeface="Arial"/>
              </a:rPr>
              <a:t> </a:t>
            </a:r>
            <a:r>
              <a:rPr lang="es-AR" sz="1400" spc="-5" dirty="0" smtClean="0">
                <a:latin typeface="Arial"/>
                <a:cs typeface="Arial"/>
              </a:rPr>
              <a:t>deberá</a:t>
            </a:r>
            <a:r>
              <a:rPr lang="es-AR" sz="1400" spc="15" dirty="0" smtClean="0">
                <a:latin typeface="Arial"/>
                <a:cs typeface="Arial"/>
              </a:rPr>
              <a:t> </a:t>
            </a:r>
            <a:r>
              <a:rPr lang="es-AR" sz="1400" spc="-5" dirty="0" smtClean="0">
                <a:latin typeface="Arial"/>
                <a:cs typeface="Arial"/>
              </a:rPr>
              <a:t>realizarse</a:t>
            </a:r>
            <a:r>
              <a:rPr lang="es-AR" sz="1400" dirty="0" smtClean="0">
                <a:latin typeface="Arial"/>
                <a:cs typeface="Arial"/>
              </a:rPr>
              <a:t> </a:t>
            </a:r>
            <a:r>
              <a:rPr lang="es-AR" sz="1400" spc="-5" dirty="0" smtClean="0">
                <a:latin typeface="Arial"/>
                <a:cs typeface="Arial"/>
              </a:rPr>
              <a:t>según</a:t>
            </a:r>
            <a:r>
              <a:rPr lang="es-AR" sz="1400" spc="5" dirty="0" smtClean="0">
                <a:latin typeface="Arial"/>
                <a:cs typeface="Arial"/>
              </a:rPr>
              <a:t> </a:t>
            </a:r>
            <a:r>
              <a:rPr lang="es-AR" sz="1400" spc="-5" dirty="0" smtClean="0">
                <a:latin typeface="Arial"/>
                <a:cs typeface="Arial"/>
              </a:rPr>
              <a:t>IEEE</a:t>
            </a:r>
            <a:r>
              <a:rPr lang="es-AR" sz="1400" spc="10" dirty="0" smtClean="0">
                <a:latin typeface="Arial"/>
                <a:cs typeface="Arial"/>
              </a:rPr>
              <a:t> </a:t>
            </a:r>
            <a:r>
              <a:rPr lang="es-AR" sz="1400" spc="-5" dirty="0" smtClean="0">
                <a:latin typeface="Arial"/>
                <a:cs typeface="Arial"/>
              </a:rPr>
              <a:t>C57.19.00.</a:t>
            </a:r>
            <a:endParaRPr lang="es-AR" sz="1400" dirty="0" smtClean="0">
              <a:latin typeface="Arial"/>
              <a:cs typeface="Arial"/>
            </a:endParaRPr>
          </a:p>
          <a:p>
            <a:pPr marL="911225" lvl="3" indent="-899160">
              <a:spcBef>
                <a:spcPts val="745"/>
              </a:spcBef>
              <a:buAutoNum type="arabicPeriod" startAt="2"/>
              <a:tabLst>
                <a:tab pos="911225" algn="l"/>
                <a:tab pos="911860" algn="l"/>
              </a:tabLst>
            </a:pPr>
            <a:r>
              <a:rPr lang="es-AR" sz="1400" b="1" spc="-5" dirty="0" smtClean="0">
                <a:latin typeface="Arial"/>
                <a:cs typeface="Arial"/>
              </a:rPr>
              <a:t>Prueba</a:t>
            </a:r>
            <a:r>
              <a:rPr lang="es-AR" sz="1400" b="1" spc="5" dirty="0" smtClean="0">
                <a:latin typeface="Arial"/>
                <a:cs typeface="Arial"/>
              </a:rPr>
              <a:t> </a:t>
            </a:r>
            <a:r>
              <a:rPr lang="es-AR" sz="1400" b="1" dirty="0" smtClean="0">
                <a:latin typeface="Arial"/>
                <a:cs typeface="Arial"/>
              </a:rPr>
              <a:t>a</a:t>
            </a:r>
            <a:r>
              <a:rPr lang="es-AR" sz="1400" b="1" spc="-10" dirty="0" smtClean="0">
                <a:latin typeface="Arial"/>
                <a:cs typeface="Arial"/>
              </a:rPr>
              <a:t> </a:t>
            </a:r>
            <a:r>
              <a:rPr lang="es-AR" sz="1400" b="1" spc="-5" dirty="0" smtClean="0">
                <a:latin typeface="Arial"/>
                <a:cs typeface="Arial"/>
              </a:rPr>
              <a:t>frecuencia Industrial (húmeda).</a:t>
            </a:r>
            <a:endParaRPr lang="es-AR" sz="1400" dirty="0" smtClean="0">
              <a:latin typeface="Arial"/>
              <a:cs typeface="Arial"/>
            </a:endParaRPr>
          </a:p>
          <a:p>
            <a:pPr lvl="3">
              <a:spcBef>
                <a:spcPts val="50"/>
              </a:spcBef>
              <a:buFont typeface="Arial"/>
              <a:buAutoNum type="arabicPeriod" startAt="2"/>
            </a:pPr>
            <a:endParaRPr lang="es-AR" sz="1300" dirty="0" smtClean="0">
              <a:latin typeface="Arial"/>
              <a:cs typeface="Arial"/>
            </a:endParaRPr>
          </a:p>
          <a:p>
            <a:pPr marL="911225" lvl="3" indent="-899160">
              <a:spcBef>
                <a:spcPts val="5"/>
              </a:spcBef>
              <a:buAutoNum type="arabicPeriod" startAt="2"/>
              <a:tabLst>
                <a:tab pos="911225" algn="l"/>
                <a:tab pos="911860" algn="l"/>
              </a:tabLst>
            </a:pPr>
            <a:r>
              <a:rPr lang="es-AR" sz="1400" b="1" spc="-5" dirty="0" smtClean="0">
                <a:latin typeface="Arial"/>
                <a:cs typeface="Arial"/>
              </a:rPr>
              <a:t>Medida</a:t>
            </a:r>
            <a:r>
              <a:rPr lang="es-AR" sz="1400" b="1" spc="-15" dirty="0" smtClean="0">
                <a:latin typeface="Arial"/>
                <a:cs typeface="Arial"/>
              </a:rPr>
              <a:t> </a:t>
            </a:r>
            <a:r>
              <a:rPr lang="es-AR" sz="1400" b="1" spc="-5" dirty="0" smtClean="0">
                <a:latin typeface="Arial"/>
                <a:cs typeface="Arial"/>
              </a:rPr>
              <a:t>del Factor de</a:t>
            </a:r>
            <a:r>
              <a:rPr lang="es-AR" sz="1400" b="1" spc="5" dirty="0" smtClean="0">
                <a:latin typeface="Arial"/>
                <a:cs typeface="Arial"/>
              </a:rPr>
              <a:t> </a:t>
            </a:r>
            <a:r>
              <a:rPr lang="es-AR" sz="1400" b="1" spc="-5" dirty="0" smtClean="0">
                <a:latin typeface="Arial"/>
                <a:cs typeface="Arial"/>
              </a:rPr>
              <a:t>Potencia.</a:t>
            </a:r>
          </a:p>
          <a:p>
            <a:pPr marL="911225" lvl="3" indent="-899160">
              <a:spcBef>
                <a:spcPts val="5"/>
              </a:spcBef>
              <a:buAutoNum type="arabicPeriod" startAt="2"/>
              <a:tabLst>
                <a:tab pos="911225" algn="l"/>
                <a:tab pos="911860" algn="l"/>
              </a:tabLst>
            </a:pPr>
            <a:endParaRPr lang="es-AR" sz="1400" b="1" spc="-5" dirty="0" smtClean="0">
              <a:latin typeface="Arial"/>
              <a:cs typeface="Arial"/>
            </a:endParaRPr>
          </a:p>
          <a:p>
            <a:pPr marL="12700">
              <a:lnSpc>
                <a:spcPts val="1655"/>
              </a:lnSpc>
            </a:pPr>
            <a:r>
              <a:rPr lang="es-AR" sz="1400" dirty="0" smtClean="0">
                <a:latin typeface="Arial"/>
                <a:cs typeface="Arial"/>
              </a:rPr>
              <a:t>Deberá</a:t>
            </a:r>
            <a:r>
              <a:rPr lang="es-AR" sz="1400" spc="-5" dirty="0" smtClean="0">
                <a:latin typeface="Arial"/>
                <a:cs typeface="Arial"/>
              </a:rPr>
              <a:t> efectuarse</a:t>
            </a:r>
            <a:r>
              <a:rPr lang="es-AR" sz="1400" spc="-20" dirty="0" smtClean="0">
                <a:latin typeface="Arial"/>
                <a:cs typeface="Arial"/>
              </a:rPr>
              <a:t> </a:t>
            </a:r>
            <a:r>
              <a:rPr lang="es-AR" sz="1400" dirty="0" smtClean="0">
                <a:latin typeface="Arial"/>
                <a:cs typeface="Arial"/>
              </a:rPr>
              <a:t>medidas</a:t>
            </a:r>
            <a:r>
              <a:rPr lang="es-AR" sz="1400" spc="-5" dirty="0" smtClean="0">
                <a:latin typeface="Arial"/>
                <a:cs typeface="Arial"/>
              </a:rPr>
              <a:t> </a:t>
            </a:r>
            <a:r>
              <a:rPr lang="es-AR" sz="1400" dirty="0" smtClean="0">
                <a:latin typeface="Arial"/>
                <a:cs typeface="Arial"/>
              </a:rPr>
              <a:t>del</a:t>
            </a:r>
            <a:r>
              <a:rPr lang="es-AR" sz="1400" spc="-10" dirty="0" smtClean="0">
                <a:latin typeface="Arial"/>
                <a:cs typeface="Arial"/>
              </a:rPr>
              <a:t> </a:t>
            </a:r>
            <a:r>
              <a:rPr lang="es-AR" sz="1400" dirty="0" smtClean="0">
                <a:latin typeface="Arial"/>
                <a:cs typeface="Arial"/>
              </a:rPr>
              <a:t>factor</a:t>
            </a:r>
            <a:r>
              <a:rPr lang="es-AR" sz="1400" spc="-15" dirty="0" smtClean="0">
                <a:latin typeface="Arial"/>
                <a:cs typeface="Arial"/>
              </a:rPr>
              <a:t> </a:t>
            </a:r>
            <a:r>
              <a:rPr lang="es-AR" sz="1400" dirty="0" smtClean="0">
                <a:latin typeface="Arial"/>
                <a:cs typeface="Arial"/>
              </a:rPr>
              <a:t>de </a:t>
            </a:r>
            <a:r>
              <a:rPr lang="es-AR" sz="1400" spc="-5" dirty="0" smtClean="0">
                <a:latin typeface="Arial"/>
                <a:cs typeface="Arial"/>
              </a:rPr>
              <a:t>potencia</a:t>
            </a:r>
            <a:r>
              <a:rPr lang="es-AR" sz="1400" spc="5" dirty="0" smtClean="0">
                <a:latin typeface="Arial"/>
                <a:cs typeface="Arial"/>
              </a:rPr>
              <a:t> </a:t>
            </a:r>
            <a:r>
              <a:rPr lang="es-AR" sz="1400" spc="-5" dirty="0" smtClean="0">
                <a:latin typeface="Arial"/>
                <a:cs typeface="Arial"/>
              </a:rPr>
              <a:t>antes</a:t>
            </a:r>
            <a:r>
              <a:rPr lang="es-AR" sz="1400" spc="5" dirty="0" smtClean="0">
                <a:latin typeface="Arial"/>
                <a:cs typeface="Arial"/>
              </a:rPr>
              <a:t> </a:t>
            </a:r>
            <a:r>
              <a:rPr lang="es-AR" sz="1400" dirty="0" smtClean="0">
                <a:latin typeface="Arial"/>
                <a:cs typeface="Arial"/>
              </a:rPr>
              <a:t>y</a:t>
            </a:r>
            <a:r>
              <a:rPr lang="es-AR" sz="1400" spc="-20" dirty="0" smtClean="0">
                <a:latin typeface="Arial"/>
                <a:cs typeface="Arial"/>
              </a:rPr>
              <a:t> </a:t>
            </a:r>
            <a:r>
              <a:rPr lang="es-AR" sz="1400" dirty="0" smtClean="0">
                <a:latin typeface="Arial"/>
                <a:cs typeface="Arial"/>
              </a:rPr>
              <a:t>después</a:t>
            </a:r>
          </a:p>
          <a:p>
            <a:pPr marL="12700">
              <a:spcBef>
                <a:spcPts val="165"/>
              </a:spcBef>
            </a:pPr>
            <a:r>
              <a:rPr lang="es-AR" sz="1400" dirty="0" smtClean="0">
                <a:latin typeface="Arial"/>
                <a:cs typeface="Arial"/>
              </a:rPr>
              <a:t>de</a:t>
            </a:r>
            <a:r>
              <a:rPr lang="es-AR" sz="1400" spc="-5" dirty="0" smtClean="0">
                <a:latin typeface="Arial"/>
                <a:cs typeface="Arial"/>
              </a:rPr>
              <a:t> cada</a:t>
            </a:r>
            <a:r>
              <a:rPr lang="es-AR" sz="1400" dirty="0" smtClean="0">
                <a:latin typeface="Arial"/>
                <a:cs typeface="Arial"/>
              </a:rPr>
              <a:t> </a:t>
            </a:r>
            <a:r>
              <a:rPr lang="es-AR" sz="1400" spc="-5" dirty="0" smtClean="0">
                <a:latin typeface="Arial"/>
                <a:cs typeface="Arial"/>
              </a:rPr>
              <a:t>una</a:t>
            </a:r>
            <a:r>
              <a:rPr lang="es-AR" sz="1400" dirty="0" smtClean="0">
                <a:latin typeface="Arial"/>
                <a:cs typeface="Arial"/>
              </a:rPr>
              <a:t> </a:t>
            </a:r>
            <a:r>
              <a:rPr lang="es-AR" sz="1400" spc="-10" dirty="0" smtClean="0">
                <a:latin typeface="Arial"/>
                <a:cs typeface="Arial"/>
              </a:rPr>
              <a:t>de</a:t>
            </a:r>
            <a:r>
              <a:rPr lang="es-AR" sz="1400" spc="5" dirty="0" smtClean="0">
                <a:latin typeface="Arial"/>
                <a:cs typeface="Arial"/>
              </a:rPr>
              <a:t> </a:t>
            </a:r>
            <a:r>
              <a:rPr lang="es-AR" sz="1400" spc="-5" dirty="0" smtClean="0">
                <a:latin typeface="Arial"/>
                <a:cs typeface="Arial"/>
              </a:rPr>
              <a:t>las</a:t>
            </a:r>
            <a:r>
              <a:rPr lang="es-AR" sz="1400" spc="-10" dirty="0" smtClean="0">
                <a:latin typeface="Arial"/>
                <a:cs typeface="Arial"/>
              </a:rPr>
              <a:t> </a:t>
            </a:r>
            <a:r>
              <a:rPr lang="es-AR" sz="1400" dirty="0" smtClean="0">
                <a:latin typeface="Arial"/>
                <a:cs typeface="Arial"/>
              </a:rPr>
              <a:t>pruebas</a:t>
            </a:r>
            <a:r>
              <a:rPr lang="es-AR" sz="1400" spc="-10" dirty="0" smtClean="0">
                <a:latin typeface="Arial"/>
                <a:cs typeface="Arial"/>
              </a:rPr>
              <a:t> </a:t>
            </a:r>
            <a:r>
              <a:rPr lang="es-AR" sz="1400" spc="-5" dirty="0" smtClean="0">
                <a:latin typeface="Arial"/>
                <a:cs typeface="Arial"/>
              </a:rPr>
              <a:t>anteriores.</a:t>
            </a:r>
            <a:endParaRPr lang="es-AR" sz="1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32</a:t>
            </a:fld>
            <a:endParaRPr lang="es-AR"/>
          </a:p>
        </p:txBody>
      </p:sp>
    </p:spTree>
    <p:extLst>
      <p:ext uri="{BB962C8B-B14F-4D97-AF65-F5344CB8AC3E}">
        <p14:creationId xmlns:p14="http://schemas.microsoft.com/office/powerpoint/2010/main" val="925198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smtClean="0"/>
              <a:t>Tensión de Radio Influencia (RIV).</a:t>
            </a:r>
          </a:p>
          <a:p>
            <a:endParaRPr lang="es-AR" dirty="0" smtClean="0"/>
          </a:p>
          <a:p>
            <a:r>
              <a:rPr lang="es-AR" dirty="0" smtClean="0"/>
              <a:t>Esta prueba deberá efectuarse según NEMA 107 para aisladores  </a:t>
            </a:r>
            <a:r>
              <a:rPr lang="es-AR" dirty="0" err="1" smtClean="0"/>
              <a:t>pasatapas</a:t>
            </a:r>
            <a:r>
              <a:rPr lang="es-AR" dirty="0" smtClean="0"/>
              <a:t> de 115 </a:t>
            </a:r>
            <a:r>
              <a:rPr lang="es-AR" dirty="0" err="1" smtClean="0"/>
              <a:t>kV</a:t>
            </a:r>
            <a:r>
              <a:rPr lang="es-AR" dirty="0" smtClean="0"/>
              <a:t>.</a:t>
            </a:r>
          </a:p>
          <a:p>
            <a:endParaRPr lang="es-AR" dirty="0" smtClean="0"/>
          </a:p>
          <a:p>
            <a:r>
              <a:rPr lang="es-AR" dirty="0" smtClean="0"/>
              <a:t>Pruebas Mecánicas.</a:t>
            </a:r>
          </a:p>
          <a:p>
            <a:endParaRPr lang="es-AR" dirty="0" smtClean="0"/>
          </a:p>
          <a:p>
            <a:r>
              <a:rPr lang="es-AR" dirty="0" smtClean="0"/>
              <a:t>Prueba de presión del terminal del </a:t>
            </a:r>
            <a:r>
              <a:rPr lang="es-AR" dirty="0" err="1" smtClean="0"/>
              <a:t>Bushing</a:t>
            </a:r>
            <a:r>
              <a:rPr lang="es-AR" dirty="0" smtClean="0"/>
              <a:t>  (prueba de fuga).</a:t>
            </a:r>
          </a:p>
          <a:p>
            <a:r>
              <a:rPr lang="es-AR" dirty="0" smtClean="0"/>
              <a:t>Esfuerzo para cargas en Cantiléver.</a:t>
            </a:r>
          </a:p>
          <a:p>
            <a:endParaRPr lang="es-AR" dirty="0" smtClean="0"/>
          </a:p>
          <a:p>
            <a:r>
              <a:rPr lang="es-AR" dirty="0" smtClean="0"/>
              <a:t>Prueba de Rutina Aisladores </a:t>
            </a:r>
            <a:r>
              <a:rPr lang="es-AR" dirty="0" err="1" smtClean="0"/>
              <a:t>Pasatapas</a:t>
            </a:r>
            <a:endParaRPr lang="es-AR" dirty="0" smtClean="0"/>
          </a:p>
          <a:p>
            <a:endParaRPr lang="es-AR" dirty="0" smtClean="0"/>
          </a:p>
          <a:p>
            <a:r>
              <a:rPr lang="es-AR" dirty="0" smtClean="0"/>
              <a:t>Las siguientes pruebas deberán hacerse en todos los aisladores  </a:t>
            </a:r>
            <a:r>
              <a:rPr lang="es-AR" dirty="0" err="1" smtClean="0"/>
              <a:t>pasatapas</a:t>
            </a:r>
            <a:r>
              <a:rPr lang="es-AR" dirty="0" smtClean="0"/>
              <a:t> que tengan una tensión nominal de 13,8 </a:t>
            </a:r>
            <a:r>
              <a:rPr lang="es-AR" dirty="0" err="1" smtClean="0"/>
              <a:t>kV</a:t>
            </a:r>
            <a:r>
              <a:rPr lang="es-AR" dirty="0" smtClean="0"/>
              <a:t> </a:t>
            </a:r>
            <a:r>
              <a:rPr lang="es-AR" dirty="0" err="1" smtClean="0"/>
              <a:t>ó</a:t>
            </a:r>
            <a:r>
              <a:rPr lang="es-AR" dirty="0" smtClean="0"/>
              <a:t> superior de  acuerdo a IEEE C57.19.00, a menos que se especifique lo contrario.</a:t>
            </a:r>
          </a:p>
          <a:p>
            <a:endParaRPr lang="es-AR" dirty="0" smtClean="0"/>
          </a:p>
          <a:p>
            <a:r>
              <a:rPr lang="es-AR" dirty="0" smtClean="0"/>
              <a:t>Prueba a frecuencia industrial, seca.</a:t>
            </a:r>
          </a:p>
          <a:p>
            <a:r>
              <a:rPr lang="es-AR" dirty="0" smtClean="0"/>
              <a:t>Medida de capacitancia.</a:t>
            </a:r>
          </a:p>
          <a:p>
            <a:r>
              <a:rPr lang="es-AR" dirty="0" smtClean="0"/>
              <a:t>Medida del factor de potencia.</a:t>
            </a:r>
          </a:p>
          <a:p>
            <a:r>
              <a:rPr lang="es-AR" dirty="0" smtClean="0"/>
              <a:t>Voltaje resistente del </a:t>
            </a:r>
            <a:r>
              <a:rPr lang="es-AR" dirty="0" err="1" smtClean="0"/>
              <a:t>tap</a:t>
            </a:r>
            <a:r>
              <a:rPr lang="es-AR" dirty="0" smtClean="0"/>
              <a:t> de potencial.</a:t>
            </a:r>
          </a:p>
          <a:p>
            <a:r>
              <a:rPr lang="es-AR" dirty="0" smtClean="0"/>
              <a:t>Prueba mecánica (fuga).</a:t>
            </a:r>
          </a:p>
          <a:p>
            <a:endParaRPr lang="es-AR" dirty="0" smtClean="0"/>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33</a:t>
            </a:fld>
            <a:endParaRPr lang="es-AR"/>
          </a:p>
        </p:txBody>
      </p:sp>
    </p:spTree>
    <p:extLst>
      <p:ext uri="{BB962C8B-B14F-4D97-AF65-F5344CB8AC3E}">
        <p14:creationId xmlns:p14="http://schemas.microsoft.com/office/powerpoint/2010/main" val="5917609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smtClean="0"/>
              <a:t>Pruebas Tipo en Transformadores de Corriente Tipo  Aislador </a:t>
            </a:r>
            <a:r>
              <a:rPr lang="es-AR" dirty="0" err="1" smtClean="0"/>
              <a:t>Pasatapas</a:t>
            </a:r>
            <a:endParaRPr lang="es-AR" dirty="0" smtClean="0"/>
          </a:p>
          <a:p>
            <a:r>
              <a:rPr lang="es-AR" dirty="0" smtClean="0"/>
              <a:t>Para demostrar que las características de los equipos corresponden con  los requisitos de las Especificaciones del Cliente, se deberán haber efectuado pruebas tipos en equipos del mismo diseño y capacidad del  equipo a ser suministrado bajo el correspondiente Contrato. EL  FABRICANTE deberá efectuar estas pruebas de acuerdo a ANSI  C57.13.</a:t>
            </a:r>
          </a:p>
          <a:p>
            <a:r>
              <a:rPr lang="es-AR" dirty="0" smtClean="0"/>
              <a:t>Pruebas de rutina en Transformadores de Corriente tipo  Aislador </a:t>
            </a:r>
            <a:r>
              <a:rPr lang="es-AR" dirty="0" err="1" smtClean="0"/>
              <a:t>Pasatapas</a:t>
            </a:r>
            <a:r>
              <a:rPr lang="es-AR" dirty="0" smtClean="0"/>
              <a:t>.</a:t>
            </a:r>
          </a:p>
          <a:p>
            <a:r>
              <a:rPr lang="es-AR" dirty="0" smtClean="0"/>
              <a:t>Deberán realizarse las pruebas de acuerdo a ANSI C57.13. Cada  secundario de los transformadores de corriente deberá someterse a  una prueba dieléctrica de baja frecuencia de 2.500 V a tierra durante  un minuto y deberá comprobarse si tiene la placa de características y  las marcas de polaridad apropiadas. Los transformadores de corriente  deberán someterse a una comprobación de polaridad y a una  comprobación de la relación mediante amperímetros con el objeto de  asegurar su correcta instalación después del montaje en el  transformador.</a:t>
            </a:r>
          </a:p>
          <a:p>
            <a:endParaRPr lang="es-AR" dirty="0" smtClean="0"/>
          </a:p>
          <a:p>
            <a:r>
              <a:rPr lang="es-AR" dirty="0" smtClean="0"/>
              <a:t>Pruebas Tipo para cambiador de tomas bajo carga.</a:t>
            </a:r>
          </a:p>
          <a:p>
            <a:endParaRPr lang="es-AR" dirty="0" smtClean="0"/>
          </a:p>
          <a:p>
            <a:r>
              <a:rPr lang="es-AR" dirty="0" smtClean="0"/>
              <a:t>Las siguientes pruebas deberán hacerse de acuerdo a la cláusula 8  de la norma IEC 214.</a:t>
            </a:r>
          </a:p>
          <a:p>
            <a:r>
              <a:rPr lang="es-AR" dirty="0" smtClean="0"/>
              <a:t>Incremento de temperatura de los  contactos.</a:t>
            </a:r>
          </a:p>
          <a:p>
            <a:endParaRPr lang="es-AR" dirty="0" smtClean="0"/>
          </a:p>
          <a:p>
            <a:r>
              <a:rPr lang="es-AR" dirty="0" smtClean="0"/>
              <a:t>Prueba de impulso.</a:t>
            </a:r>
          </a:p>
          <a:p>
            <a:endParaRPr lang="es-AR" dirty="0" smtClean="0"/>
          </a:p>
          <a:p>
            <a:r>
              <a:rPr lang="es-AR" dirty="0" smtClean="0"/>
              <a:t>Impedancia de transición.</a:t>
            </a:r>
          </a:p>
          <a:p>
            <a:endParaRPr lang="es-AR" dirty="0" smtClean="0"/>
          </a:p>
          <a:p>
            <a:r>
              <a:rPr lang="es-AR" dirty="0" smtClean="0"/>
              <a:t>Prueba mecánica.</a:t>
            </a:r>
          </a:p>
          <a:p>
            <a:endParaRPr lang="es-AR" dirty="0" smtClean="0"/>
          </a:p>
          <a:p>
            <a:r>
              <a:rPr lang="es-AR" dirty="0" smtClean="0"/>
              <a:t>Pruebas dieléctricas.</a:t>
            </a:r>
          </a:p>
          <a:p>
            <a:r>
              <a:rPr lang="es-AR" dirty="0" smtClean="0"/>
              <a:t>El cliente podrá aceptar protocolos de pruebas tipo de cambiadores de  tomas bajo carga de diseño igual al que se suministrará, siempre que dichas pruebas tenga menos de diez años de haber sido realizadas para  la fecha de presentación de la oferta</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34</a:t>
            </a:fld>
            <a:endParaRPr lang="es-AR"/>
          </a:p>
        </p:txBody>
      </p:sp>
    </p:spTree>
    <p:extLst>
      <p:ext uri="{BB962C8B-B14F-4D97-AF65-F5344CB8AC3E}">
        <p14:creationId xmlns:p14="http://schemas.microsoft.com/office/powerpoint/2010/main" val="32138374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520065" lvl="1" indent="-508000">
              <a:buAutoNum type="arabicPeriod" startAt="9"/>
              <a:tabLst>
                <a:tab pos="520065" algn="l"/>
                <a:tab pos="520700" algn="l"/>
              </a:tabLst>
            </a:pPr>
            <a:r>
              <a:rPr lang="es-AR" sz="1400" b="1" u="sng" spc="-5" dirty="0" smtClean="0">
                <a:uFill>
                  <a:solidFill>
                    <a:srgbClr val="000000"/>
                  </a:solidFill>
                </a:uFill>
                <a:latin typeface="Arial"/>
                <a:cs typeface="Arial"/>
              </a:rPr>
              <a:t>Pruebas</a:t>
            </a:r>
            <a:r>
              <a:rPr lang="es-AR" sz="1400" b="1" u="sng" spc="-30" dirty="0" smtClean="0">
                <a:uFill>
                  <a:solidFill>
                    <a:srgbClr val="000000"/>
                  </a:solidFill>
                </a:uFill>
                <a:latin typeface="Arial"/>
                <a:cs typeface="Arial"/>
              </a:rPr>
              <a:t> </a:t>
            </a:r>
            <a:r>
              <a:rPr lang="es-AR" sz="1400" b="1" u="sng" dirty="0" smtClean="0">
                <a:uFill>
                  <a:solidFill>
                    <a:srgbClr val="000000"/>
                  </a:solidFill>
                </a:uFill>
                <a:latin typeface="Arial"/>
                <a:cs typeface="Arial"/>
              </a:rPr>
              <a:t>en</a:t>
            </a:r>
            <a:r>
              <a:rPr lang="es-AR" sz="1400" b="1" u="sng" spc="-25" dirty="0" smtClean="0">
                <a:uFill>
                  <a:solidFill>
                    <a:srgbClr val="000000"/>
                  </a:solidFill>
                </a:uFill>
                <a:latin typeface="Arial"/>
                <a:cs typeface="Arial"/>
              </a:rPr>
              <a:t> </a:t>
            </a:r>
            <a:r>
              <a:rPr lang="es-AR" sz="1400" b="1" u="sng" spc="-5" dirty="0" smtClean="0">
                <a:uFill>
                  <a:solidFill>
                    <a:srgbClr val="000000"/>
                  </a:solidFill>
                </a:uFill>
                <a:latin typeface="Arial"/>
                <a:cs typeface="Arial"/>
              </a:rPr>
              <a:t>Sitio.</a:t>
            </a:r>
            <a:endParaRPr lang="es-AR" sz="1400" dirty="0" smtClean="0">
              <a:latin typeface="Arial"/>
              <a:cs typeface="Arial"/>
            </a:endParaRPr>
          </a:p>
          <a:p>
            <a:pPr lvl="1">
              <a:lnSpc>
                <a:spcPct val="100000"/>
              </a:lnSpc>
              <a:buFont typeface="Arial"/>
              <a:buAutoNum type="arabicPeriod" startAt="9"/>
            </a:pPr>
            <a:endParaRPr lang="es-AR" sz="1500" dirty="0" smtClean="0">
              <a:latin typeface="Arial"/>
              <a:cs typeface="Arial"/>
            </a:endParaRPr>
          </a:p>
          <a:p>
            <a:pPr lvl="1">
              <a:lnSpc>
                <a:spcPct val="100000"/>
              </a:lnSpc>
              <a:buFont typeface="Arial"/>
              <a:buAutoNum type="arabicPeriod" startAt="9"/>
            </a:pPr>
            <a:endParaRPr lang="es-AR" sz="1200" dirty="0" smtClean="0">
              <a:latin typeface="Arial"/>
              <a:cs typeface="Arial"/>
            </a:endParaRPr>
          </a:p>
          <a:p>
            <a:pPr marL="469265" lvl="2" indent="-457200">
              <a:spcBef>
                <a:spcPts val="5"/>
              </a:spcBef>
              <a:buAutoNum type="arabicPeriod"/>
              <a:tabLst>
                <a:tab pos="469900" algn="l"/>
              </a:tabLst>
            </a:pPr>
            <a:r>
              <a:rPr lang="es-AR" sz="1400" b="1" u="sng" spc="-5" dirty="0" smtClean="0">
                <a:uFill>
                  <a:solidFill>
                    <a:srgbClr val="000000"/>
                  </a:solidFill>
                </a:uFill>
                <a:latin typeface="Arial"/>
                <a:cs typeface="Arial"/>
              </a:rPr>
              <a:t>Generalidades</a:t>
            </a:r>
            <a:endParaRPr lang="es-AR" sz="1400" dirty="0" smtClean="0">
              <a:latin typeface="Arial"/>
              <a:cs typeface="Arial"/>
            </a:endParaRPr>
          </a:p>
          <a:p>
            <a:pPr marL="12700" marR="6350" algn="just">
              <a:lnSpc>
                <a:spcPct val="143600"/>
              </a:lnSpc>
              <a:spcBef>
                <a:spcPts val="200"/>
              </a:spcBef>
            </a:pPr>
            <a:r>
              <a:rPr lang="es-AR" sz="1400" spc="-5" dirty="0" smtClean="0">
                <a:latin typeface="Arial"/>
                <a:cs typeface="Arial"/>
              </a:rPr>
              <a:t>Antes</a:t>
            </a:r>
            <a:r>
              <a:rPr lang="es-AR" sz="1400" dirty="0" smtClean="0">
                <a:latin typeface="Arial"/>
                <a:cs typeface="Arial"/>
              </a:rPr>
              <a:t> del</a:t>
            </a:r>
            <a:r>
              <a:rPr lang="es-AR" sz="1400" spc="5" dirty="0" smtClean="0">
                <a:latin typeface="Arial"/>
                <a:cs typeface="Arial"/>
              </a:rPr>
              <a:t> </a:t>
            </a:r>
            <a:r>
              <a:rPr lang="es-AR" sz="1400" spc="-5" dirty="0" smtClean="0">
                <a:latin typeface="Arial"/>
                <a:cs typeface="Arial"/>
              </a:rPr>
              <a:t>ensamblaje</a:t>
            </a:r>
            <a:r>
              <a:rPr lang="es-AR" sz="1400" dirty="0" smtClean="0">
                <a:latin typeface="Arial"/>
                <a:cs typeface="Arial"/>
              </a:rPr>
              <a:t> de</a:t>
            </a:r>
            <a:r>
              <a:rPr lang="es-AR" sz="1400" spc="5" dirty="0" smtClean="0">
                <a:latin typeface="Arial"/>
                <a:cs typeface="Arial"/>
              </a:rPr>
              <a:t> </a:t>
            </a:r>
            <a:r>
              <a:rPr lang="es-AR" sz="1400" dirty="0" smtClean="0">
                <a:latin typeface="Arial"/>
                <a:cs typeface="Arial"/>
              </a:rPr>
              <a:t>las</a:t>
            </a:r>
            <a:r>
              <a:rPr lang="es-AR" sz="1400" spc="5" dirty="0" smtClean="0">
                <a:latin typeface="Arial"/>
                <a:cs typeface="Arial"/>
              </a:rPr>
              <a:t> </a:t>
            </a:r>
            <a:r>
              <a:rPr lang="es-AR" sz="1400" spc="-5" dirty="0" smtClean="0">
                <a:latin typeface="Arial"/>
                <a:cs typeface="Arial"/>
              </a:rPr>
              <a:t>unidades,</a:t>
            </a:r>
            <a:r>
              <a:rPr lang="es-AR" sz="1400" dirty="0" smtClean="0">
                <a:latin typeface="Arial"/>
                <a:cs typeface="Arial"/>
              </a:rPr>
              <a:t> se</a:t>
            </a:r>
            <a:r>
              <a:rPr lang="es-AR" sz="1400" spc="5" dirty="0" smtClean="0">
                <a:latin typeface="Arial"/>
                <a:cs typeface="Arial"/>
              </a:rPr>
              <a:t> </a:t>
            </a:r>
            <a:r>
              <a:rPr lang="es-AR" sz="1400" spc="-5" dirty="0" smtClean="0">
                <a:latin typeface="Arial"/>
                <a:cs typeface="Arial"/>
              </a:rPr>
              <a:t>deberá</a:t>
            </a:r>
            <a:r>
              <a:rPr lang="es-AR" sz="1400" dirty="0" smtClean="0">
                <a:latin typeface="Arial"/>
                <a:cs typeface="Arial"/>
              </a:rPr>
              <a:t> </a:t>
            </a:r>
            <a:r>
              <a:rPr lang="es-AR" sz="1400" spc="-5" dirty="0" smtClean="0">
                <a:latin typeface="Arial"/>
                <a:cs typeface="Arial"/>
              </a:rPr>
              <a:t>realizar</a:t>
            </a:r>
            <a:r>
              <a:rPr lang="es-AR" sz="1400" dirty="0" smtClean="0">
                <a:latin typeface="Arial"/>
                <a:cs typeface="Arial"/>
              </a:rPr>
              <a:t> </a:t>
            </a:r>
            <a:r>
              <a:rPr lang="es-AR" sz="1400" spc="-5" dirty="0" smtClean="0">
                <a:latin typeface="Arial"/>
                <a:cs typeface="Arial"/>
              </a:rPr>
              <a:t>una </a:t>
            </a:r>
            <a:r>
              <a:rPr lang="es-AR" sz="1400" dirty="0" smtClean="0">
                <a:latin typeface="Arial"/>
                <a:cs typeface="Arial"/>
              </a:rPr>
              <a:t> </a:t>
            </a:r>
            <a:r>
              <a:rPr lang="es-AR" sz="1400" spc="-5" dirty="0" smtClean="0">
                <a:latin typeface="Arial"/>
                <a:cs typeface="Arial"/>
              </a:rPr>
              <a:t>inspección interna </a:t>
            </a:r>
            <a:r>
              <a:rPr lang="es-AR" sz="1400" dirty="0" smtClean="0">
                <a:latin typeface="Arial"/>
                <a:cs typeface="Arial"/>
              </a:rPr>
              <a:t>de las </a:t>
            </a:r>
            <a:r>
              <a:rPr lang="es-AR" sz="1400" spc="-10" dirty="0" smtClean="0">
                <a:latin typeface="Arial"/>
                <a:cs typeface="Arial"/>
              </a:rPr>
              <a:t>mismas </a:t>
            </a:r>
            <a:r>
              <a:rPr lang="es-AR" sz="1400" dirty="0" smtClean="0">
                <a:latin typeface="Arial"/>
                <a:cs typeface="Arial"/>
              </a:rPr>
              <a:t>por parte de EL </a:t>
            </a:r>
            <a:r>
              <a:rPr lang="es-AR" sz="1400" spc="-5" dirty="0" smtClean="0">
                <a:latin typeface="Arial"/>
                <a:cs typeface="Arial"/>
              </a:rPr>
              <a:t>FABRICANTE </a:t>
            </a:r>
            <a:r>
              <a:rPr lang="es-AR" sz="1400" spc="-10" dirty="0" smtClean="0">
                <a:latin typeface="Arial"/>
                <a:cs typeface="Arial"/>
              </a:rPr>
              <a:t>en </a:t>
            </a:r>
            <a:r>
              <a:rPr lang="es-AR" sz="1400" spc="-5" dirty="0" smtClean="0">
                <a:latin typeface="Arial"/>
                <a:cs typeface="Arial"/>
              </a:rPr>
              <a:t> </a:t>
            </a:r>
            <a:r>
              <a:rPr lang="es-AR" sz="1400" dirty="0" smtClean="0">
                <a:latin typeface="Arial"/>
                <a:cs typeface="Arial"/>
              </a:rPr>
              <a:t>presencia de </a:t>
            </a:r>
            <a:r>
              <a:rPr lang="es-AR" sz="1400" spc="-5" dirty="0" smtClean="0">
                <a:latin typeface="Arial"/>
                <a:cs typeface="Arial"/>
              </a:rPr>
              <a:t>los inspectores </a:t>
            </a:r>
            <a:r>
              <a:rPr lang="es-AR" sz="1400" dirty="0" smtClean="0">
                <a:latin typeface="Arial"/>
                <a:cs typeface="Arial"/>
              </a:rPr>
              <a:t>de EL </a:t>
            </a:r>
            <a:r>
              <a:rPr lang="es-AR" sz="1400" spc="-5" dirty="0" smtClean="0">
                <a:latin typeface="Arial"/>
                <a:cs typeface="Arial"/>
              </a:rPr>
              <a:t>CLIENTE, </a:t>
            </a:r>
            <a:r>
              <a:rPr lang="es-AR" sz="1400" dirty="0" smtClean="0">
                <a:latin typeface="Arial"/>
                <a:cs typeface="Arial"/>
              </a:rPr>
              <a:t>a fin de </a:t>
            </a:r>
            <a:r>
              <a:rPr lang="es-AR" sz="1400" spc="-5" dirty="0" smtClean="0">
                <a:latin typeface="Arial"/>
                <a:cs typeface="Arial"/>
              </a:rPr>
              <a:t>verificar </a:t>
            </a:r>
            <a:r>
              <a:rPr lang="es-AR" sz="1400" dirty="0" smtClean="0">
                <a:latin typeface="Arial"/>
                <a:cs typeface="Arial"/>
              </a:rPr>
              <a:t>que </a:t>
            </a:r>
            <a:r>
              <a:rPr lang="es-AR" sz="1400" spc="-10" dirty="0" smtClean="0">
                <a:latin typeface="Arial"/>
                <a:cs typeface="Arial"/>
              </a:rPr>
              <a:t>las </a:t>
            </a:r>
            <a:r>
              <a:rPr lang="es-AR" sz="1400" spc="-5" dirty="0" smtClean="0">
                <a:latin typeface="Arial"/>
                <a:cs typeface="Arial"/>
              </a:rPr>
              <a:t> diferentes</a:t>
            </a:r>
            <a:r>
              <a:rPr lang="es-AR" sz="1400" spc="75" dirty="0" smtClean="0">
                <a:latin typeface="Arial"/>
                <a:cs typeface="Arial"/>
              </a:rPr>
              <a:t> </a:t>
            </a:r>
            <a:r>
              <a:rPr lang="es-AR" sz="1400" spc="-5" dirty="0" smtClean="0">
                <a:latin typeface="Arial"/>
                <a:cs typeface="Arial"/>
              </a:rPr>
              <a:t>partes</a:t>
            </a:r>
            <a:r>
              <a:rPr lang="es-AR" sz="1400" spc="80" dirty="0" smtClean="0">
                <a:latin typeface="Arial"/>
                <a:cs typeface="Arial"/>
              </a:rPr>
              <a:t> </a:t>
            </a:r>
            <a:r>
              <a:rPr lang="es-AR" sz="1400" spc="-5" dirty="0" smtClean="0">
                <a:latin typeface="Arial"/>
                <a:cs typeface="Arial"/>
              </a:rPr>
              <a:t>internas</a:t>
            </a:r>
            <a:r>
              <a:rPr lang="es-AR" sz="1400" spc="80" dirty="0" smtClean="0">
                <a:latin typeface="Arial"/>
                <a:cs typeface="Arial"/>
              </a:rPr>
              <a:t> </a:t>
            </a:r>
            <a:r>
              <a:rPr lang="es-AR" sz="1400" dirty="0" smtClean="0">
                <a:latin typeface="Arial"/>
                <a:cs typeface="Arial"/>
              </a:rPr>
              <a:t>del</a:t>
            </a:r>
            <a:r>
              <a:rPr lang="es-AR" sz="1400" spc="70" dirty="0" smtClean="0">
                <a:latin typeface="Arial"/>
                <a:cs typeface="Arial"/>
              </a:rPr>
              <a:t> </a:t>
            </a:r>
            <a:r>
              <a:rPr lang="es-AR" sz="1400" spc="-5" dirty="0" smtClean="0">
                <a:latin typeface="Arial"/>
                <a:cs typeface="Arial"/>
              </a:rPr>
              <a:t>equipo</a:t>
            </a:r>
            <a:r>
              <a:rPr lang="es-AR" sz="1400" spc="65" dirty="0" smtClean="0">
                <a:latin typeface="Arial"/>
                <a:cs typeface="Arial"/>
              </a:rPr>
              <a:t> </a:t>
            </a:r>
            <a:r>
              <a:rPr lang="es-AR" sz="1400" spc="-10" dirty="0" smtClean="0">
                <a:latin typeface="Arial"/>
                <a:cs typeface="Arial"/>
              </a:rPr>
              <a:t>no</a:t>
            </a:r>
            <a:r>
              <a:rPr lang="es-AR" sz="1400" spc="85" dirty="0" smtClean="0">
                <a:latin typeface="Arial"/>
                <a:cs typeface="Arial"/>
              </a:rPr>
              <a:t> </a:t>
            </a:r>
            <a:r>
              <a:rPr lang="es-AR" sz="1400" dirty="0" smtClean="0">
                <a:latin typeface="Arial"/>
                <a:cs typeface="Arial"/>
              </a:rPr>
              <a:t>han</a:t>
            </a:r>
            <a:r>
              <a:rPr lang="es-AR" sz="1400" spc="60" dirty="0" smtClean="0">
                <a:latin typeface="Arial"/>
                <a:cs typeface="Arial"/>
              </a:rPr>
              <a:t> </a:t>
            </a:r>
            <a:r>
              <a:rPr lang="es-AR" sz="1400" spc="-5" dirty="0" smtClean="0">
                <a:latin typeface="Arial"/>
                <a:cs typeface="Arial"/>
              </a:rPr>
              <a:t>sufrido</a:t>
            </a:r>
            <a:r>
              <a:rPr lang="es-AR" sz="1400" spc="70" dirty="0" smtClean="0">
                <a:latin typeface="Arial"/>
                <a:cs typeface="Arial"/>
              </a:rPr>
              <a:t> </a:t>
            </a:r>
            <a:r>
              <a:rPr lang="es-AR" sz="1400" dirty="0" smtClean="0">
                <a:latin typeface="Arial"/>
                <a:cs typeface="Arial"/>
              </a:rPr>
              <a:t>daños,</a:t>
            </a:r>
            <a:r>
              <a:rPr lang="es-AR" sz="1400" spc="80" dirty="0" smtClean="0">
                <a:latin typeface="Arial"/>
                <a:cs typeface="Arial"/>
              </a:rPr>
              <a:t> </a:t>
            </a:r>
            <a:r>
              <a:rPr lang="es-AR" sz="1400" spc="-5" dirty="0" smtClean="0">
                <a:latin typeface="Arial"/>
                <a:cs typeface="Arial"/>
              </a:rPr>
              <a:t>desajustes </a:t>
            </a:r>
            <a:r>
              <a:rPr lang="es-AR" sz="1400" spc="-380" dirty="0" smtClean="0">
                <a:latin typeface="Arial"/>
                <a:cs typeface="Arial"/>
              </a:rPr>
              <a:t> </a:t>
            </a:r>
            <a:r>
              <a:rPr lang="es-AR" sz="1400" dirty="0" smtClean="0">
                <a:latin typeface="Arial"/>
                <a:cs typeface="Arial"/>
              </a:rPr>
              <a:t>o</a:t>
            </a:r>
            <a:r>
              <a:rPr lang="es-AR" sz="1400" spc="5" dirty="0" smtClean="0">
                <a:latin typeface="Arial"/>
                <a:cs typeface="Arial"/>
              </a:rPr>
              <a:t> </a:t>
            </a:r>
            <a:r>
              <a:rPr lang="es-AR" sz="1400" spc="-5" dirty="0" smtClean="0">
                <a:latin typeface="Arial"/>
                <a:cs typeface="Arial"/>
              </a:rPr>
              <a:t>alteraciones</a:t>
            </a:r>
            <a:r>
              <a:rPr lang="es-AR" sz="1400" spc="5" dirty="0" smtClean="0">
                <a:latin typeface="Arial"/>
                <a:cs typeface="Arial"/>
              </a:rPr>
              <a:t> </a:t>
            </a:r>
            <a:r>
              <a:rPr lang="es-AR" sz="1400" spc="-5" dirty="0" smtClean="0">
                <a:latin typeface="Arial"/>
                <a:cs typeface="Arial"/>
              </a:rPr>
              <a:t>durante</a:t>
            </a:r>
            <a:r>
              <a:rPr lang="es-AR" sz="1400" spc="5" dirty="0" smtClean="0">
                <a:latin typeface="Arial"/>
                <a:cs typeface="Arial"/>
              </a:rPr>
              <a:t> </a:t>
            </a:r>
            <a:r>
              <a:rPr lang="es-AR" sz="1400" spc="-10" dirty="0" smtClean="0">
                <a:latin typeface="Arial"/>
                <a:cs typeface="Arial"/>
              </a:rPr>
              <a:t>el</a:t>
            </a:r>
            <a:r>
              <a:rPr lang="es-AR" sz="1400" spc="-5" dirty="0" smtClean="0">
                <a:latin typeface="Arial"/>
                <a:cs typeface="Arial"/>
              </a:rPr>
              <a:t> transporte.</a:t>
            </a:r>
            <a:endParaRPr lang="es-AR" sz="1400" dirty="0" smtClean="0">
              <a:latin typeface="Arial"/>
              <a:cs typeface="Arial"/>
            </a:endParaRPr>
          </a:p>
          <a:p>
            <a:pPr marL="12700" algn="just">
              <a:lnSpc>
                <a:spcPts val="1670"/>
              </a:lnSpc>
            </a:pPr>
            <a:r>
              <a:rPr lang="es-AR" sz="1400" spc="-5" dirty="0" smtClean="0">
                <a:latin typeface="Arial"/>
                <a:cs typeface="Arial"/>
              </a:rPr>
              <a:t>Después</a:t>
            </a:r>
            <a:r>
              <a:rPr lang="es-AR" sz="1400" dirty="0" smtClean="0">
                <a:latin typeface="Arial"/>
                <a:cs typeface="Arial"/>
              </a:rPr>
              <a:t> </a:t>
            </a:r>
            <a:r>
              <a:rPr lang="es-AR" sz="1400" spc="-5" dirty="0" smtClean="0">
                <a:latin typeface="Arial"/>
                <a:cs typeface="Arial"/>
              </a:rPr>
              <a:t>que</a:t>
            </a:r>
            <a:r>
              <a:rPr lang="es-AR" sz="1400" dirty="0" smtClean="0">
                <a:latin typeface="Arial"/>
                <a:cs typeface="Arial"/>
              </a:rPr>
              <a:t> se</a:t>
            </a:r>
            <a:r>
              <a:rPr lang="es-AR" sz="1400" spc="5" dirty="0" smtClean="0">
                <a:latin typeface="Arial"/>
                <a:cs typeface="Arial"/>
              </a:rPr>
              <a:t> </a:t>
            </a:r>
            <a:r>
              <a:rPr lang="es-AR" sz="1400" spc="-5" dirty="0" smtClean="0">
                <a:latin typeface="Arial"/>
                <a:cs typeface="Arial"/>
              </a:rPr>
              <a:t>haya</a:t>
            </a:r>
            <a:r>
              <a:rPr lang="es-AR" sz="1400" dirty="0" smtClean="0">
                <a:latin typeface="Arial"/>
                <a:cs typeface="Arial"/>
              </a:rPr>
              <a:t> </a:t>
            </a:r>
            <a:r>
              <a:rPr lang="es-AR" sz="1400" spc="-5" dirty="0" smtClean="0">
                <a:latin typeface="Arial"/>
                <a:cs typeface="Arial"/>
              </a:rPr>
              <a:t>completado</a:t>
            </a:r>
            <a:r>
              <a:rPr lang="es-AR" sz="1400" dirty="0" smtClean="0">
                <a:latin typeface="Arial"/>
                <a:cs typeface="Arial"/>
              </a:rPr>
              <a:t> la</a:t>
            </a:r>
            <a:r>
              <a:rPr lang="es-AR" sz="1400" spc="5" dirty="0" smtClean="0">
                <a:latin typeface="Arial"/>
                <a:cs typeface="Arial"/>
              </a:rPr>
              <a:t> </a:t>
            </a:r>
            <a:r>
              <a:rPr lang="es-AR" sz="1400" spc="-5" dirty="0" smtClean="0">
                <a:latin typeface="Arial"/>
                <a:cs typeface="Arial"/>
              </a:rPr>
              <a:t>instalación</a:t>
            </a:r>
            <a:r>
              <a:rPr lang="es-AR" sz="1400" dirty="0" smtClean="0">
                <a:latin typeface="Arial"/>
                <a:cs typeface="Arial"/>
              </a:rPr>
              <a:t> y</a:t>
            </a:r>
            <a:r>
              <a:rPr lang="es-AR" sz="1400" spc="5" dirty="0" smtClean="0">
                <a:latin typeface="Arial"/>
                <a:cs typeface="Arial"/>
              </a:rPr>
              <a:t> </a:t>
            </a:r>
            <a:r>
              <a:rPr lang="es-AR" sz="1400" spc="-5" dirty="0" smtClean="0">
                <a:latin typeface="Arial"/>
                <a:cs typeface="Arial"/>
              </a:rPr>
              <a:t>antes</a:t>
            </a:r>
            <a:r>
              <a:rPr lang="es-AR" sz="1400" dirty="0" smtClean="0">
                <a:latin typeface="Arial"/>
                <a:cs typeface="Arial"/>
              </a:rPr>
              <a:t> de</a:t>
            </a:r>
            <a:r>
              <a:rPr lang="es-AR" sz="1400" spc="5" dirty="0" smtClean="0">
                <a:latin typeface="Arial"/>
                <a:cs typeface="Arial"/>
              </a:rPr>
              <a:t> </a:t>
            </a:r>
            <a:r>
              <a:rPr lang="es-AR" sz="1400" spc="-10" dirty="0" smtClean="0">
                <a:latin typeface="Arial"/>
                <a:cs typeface="Arial"/>
              </a:rPr>
              <a:t>la </a:t>
            </a:r>
            <a:r>
              <a:rPr lang="es-AR" sz="1400" spc="-5" dirty="0" smtClean="0">
                <a:latin typeface="Arial"/>
                <a:cs typeface="Arial"/>
              </a:rPr>
              <a:t> Aceptación</a:t>
            </a:r>
            <a:r>
              <a:rPr lang="es-AR" sz="1400" spc="125" dirty="0" smtClean="0">
                <a:latin typeface="Arial"/>
                <a:cs typeface="Arial"/>
              </a:rPr>
              <a:t> </a:t>
            </a:r>
            <a:r>
              <a:rPr lang="es-AR" sz="1400" spc="-5" dirty="0" smtClean="0">
                <a:latin typeface="Arial"/>
                <a:cs typeface="Arial"/>
              </a:rPr>
              <a:t>Provisional,</a:t>
            </a:r>
            <a:r>
              <a:rPr lang="es-AR" sz="1400" spc="125" dirty="0" smtClean="0">
                <a:latin typeface="Arial"/>
                <a:cs typeface="Arial"/>
              </a:rPr>
              <a:t> </a:t>
            </a:r>
            <a:r>
              <a:rPr lang="es-AR" sz="1400" dirty="0" smtClean="0">
                <a:latin typeface="Arial"/>
                <a:cs typeface="Arial"/>
              </a:rPr>
              <a:t>EL</a:t>
            </a:r>
            <a:r>
              <a:rPr lang="es-AR" sz="1400" spc="125" dirty="0" smtClean="0">
                <a:latin typeface="Arial"/>
                <a:cs typeface="Arial"/>
              </a:rPr>
              <a:t> </a:t>
            </a:r>
            <a:r>
              <a:rPr lang="es-AR" sz="1400" spc="-5" dirty="0" smtClean="0">
                <a:latin typeface="Arial"/>
                <a:cs typeface="Arial"/>
              </a:rPr>
              <a:t>FABRICANTE</a:t>
            </a:r>
            <a:r>
              <a:rPr lang="es-AR" sz="1400" spc="130" dirty="0" smtClean="0">
                <a:latin typeface="Arial"/>
                <a:cs typeface="Arial"/>
              </a:rPr>
              <a:t> </a:t>
            </a:r>
            <a:r>
              <a:rPr lang="es-AR" sz="1400" dirty="0" smtClean="0">
                <a:latin typeface="Arial"/>
                <a:cs typeface="Arial"/>
              </a:rPr>
              <a:t>deberá</a:t>
            </a:r>
            <a:r>
              <a:rPr lang="es-AR" sz="1400" spc="125" dirty="0" smtClean="0">
                <a:latin typeface="Arial"/>
                <a:cs typeface="Arial"/>
              </a:rPr>
              <a:t> </a:t>
            </a:r>
            <a:r>
              <a:rPr lang="es-AR" sz="1400" spc="-5" dirty="0" smtClean="0">
                <a:latin typeface="Arial"/>
                <a:cs typeface="Arial"/>
              </a:rPr>
              <a:t>realizar</a:t>
            </a:r>
            <a:r>
              <a:rPr lang="es-AR" sz="1400" spc="130" dirty="0" smtClean="0">
                <a:latin typeface="Arial"/>
                <a:cs typeface="Arial"/>
              </a:rPr>
              <a:t> </a:t>
            </a:r>
            <a:r>
              <a:rPr lang="es-AR" sz="1400" spc="-5" dirty="0" smtClean="0">
                <a:latin typeface="Arial"/>
                <a:cs typeface="Arial"/>
              </a:rPr>
              <a:t>sobre</a:t>
            </a:r>
            <a:r>
              <a:rPr lang="es-AR" sz="1400" spc="114" dirty="0" smtClean="0">
                <a:latin typeface="Arial"/>
                <a:cs typeface="Arial"/>
              </a:rPr>
              <a:t> </a:t>
            </a:r>
            <a:r>
              <a:rPr lang="es-AR" sz="1400" spc="-5" dirty="0" smtClean="0">
                <a:latin typeface="Arial"/>
                <a:cs typeface="Arial"/>
              </a:rPr>
              <a:t>todas </a:t>
            </a:r>
            <a:r>
              <a:rPr lang="es-AR" sz="1400" dirty="0" smtClean="0">
                <a:latin typeface="Arial"/>
                <a:cs typeface="Arial"/>
              </a:rPr>
              <a:t>las</a:t>
            </a:r>
            <a:r>
              <a:rPr lang="es-AR" sz="1400" spc="120" dirty="0" smtClean="0">
                <a:latin typeface="Arial"/>
                <a:cs typeface="Arial"/>
              </a:rPr>
              <a:t> </a:t>
            </a:r>
            <a:r>
              <a:rPr lang="es-AR" sz="1400" spc="-5" dirty="0" smtClean="0">
                <a:latin typeface="Arial"/>
                <a:cs typeface="Arial"/>
              </a:rPr>
              <a:t>unidades</a:t>
            </a:r>
            <a:r>
              <a:rPr lang="es-AR" sz="1400" spc="120" dirty="0" smtClean="0">
                <a:latin typeface="Arial"/>
                <a:cs typeface="Arial"/>
              </a:rPr>
              <a:t> </a:t>
            </a:r>
            <a:r>
              <a:rPr lang="es-AR" sz="1400" spc="-5" dirty="0" smtClean="0">
                <a:latin typeface="Arial"/>
                <a:cs typeface="Arial"/>
              </a:rPr>
              <a:t>las</a:t>
            </a:r>
            <a:r>
              <a:rPr lang="es-AR" sz="1400" spc="114" dirty="0" smtClean="0">
                <a:latin typeface="Arial"/>
                <a:cs typeface="Arial"/>
              </a:rPr>
              <a:t> </a:t>
            </a:r>
            <a:r>
              <a:rPr lang="es-AR" sz="1400" spc="-5" dirty="0" smtClean="0">
                <a:latin typeface="Arial"/>
                <a:cs typeface="Arial"/>
              </a:rPr>
              <a:t>pruebas</a:t>
            </a:r>
            <a:r>
              <a:rPr lang="es-AR" sz="1400" spc="110" dirty="0" smtClean="0">
                <a:latin typeface="Arial"/>
                <a:cs typeface="Arial"/>
              </a:rPr>
              <a:t> </a:t>
            </a:r>
            <a:r>
              <a:rPr lang="es-AR" sz="1400" dirty="0" smtClean="0">
                <a:latin typeface="Arial"/>
                <a:cs typeface="Arial"/>
              </a:rPr>
              <a:t>en</a:t>
            </a:r>
            <a:r>
              <a:rPr lang="es-AR" sz="1400" spc="114" dirty="0" smtClean="0">
                <a:latin typeface="Arial"/>
                <a:cs typeface="Arial"/>
              </a:rPr>
              <a:t> </a:t>
            </a:r>
            <a:r>
              <a:rPr lang="es-AR" sz="1400" spc="-10" dirty="0" smtClean="0">
                <a:latin typeface="Arial"/>
                <a:cs typeface="Arial"/>
              </a:rPr>
              <a:t>el</a:t>
            </a:r>
            <a:r>
              <a:rPr lang="es-AR" sz="1400" spc="110" dirty="0" smtClean="0">
                <a:latin typeface="Arial"/>
                <a:cs typeface="Arial"/>
              </a:rPr>
              <a:t> </a:t>
            </a:r>
            <a:r>
              <a:rPr lang="es-AR" sz="1400" spc="-5" dirty="0" smtClean="0">
                <a:latin typeface="Arial"/>
                <a:cs typeface="Arial"/>
              </a:rPr>
              <a:t>sitio</a:t>
            </a:r>
            <a:r>
              <a:rPr lang="es-AR" sz="1400" spc="114" dirty="0" smtClean="0">
                <a:latin typeface="Arial"/>
                <a:cs typeface="Arial"/>
              </a:rPr>
              <a:t> </a:t>
            </a:r>
            <a:r>
              <a:rPr lang="es-AR" sz="1400" spc="-5" dirty="0" smtClean="0">
                <a:latin typeface="Arial"/>
                <a:cs typeface="Arial"/>
              </a:rPr>
              <a:t>indicadas</a:t>
            </a:r>
            <a:r>
              <a:rPr lang="es-AR" sz="1400" spc="120" dirty="0" smtClean="0">
                <a:latin typeface="Arial"/>
                <a:cs typeface="Arial"/>
              </a:rPr>
              <a:t> </a:t>
            </a:r>
            <a:r>
              <a:rPr lang="es-AR" sz="1400" spc="-10" dirty="0" smtClean="0">
                <a:latin typeface="Arial"/>
                <a:cs typeface="Arial"/>
              </a:rPr>
              <a:t>en</a:t>
            </a:r>
            <a:r>
              <a:rPr lang="es-AR" sz="1400" spc="120" dirty="0" smtClean="0">
                <a:latin typeface="Arial"/>
                <a:cs typeface="Arial"/>
              </a:rPr>
              <a:t> </a:t>
            </a:r>
            <a:r>
              <a:rPr lang="es-AR" sz="1400" dirty="0" smtClean="0">
                <a:latin typeface="Arial"/>
                <a:cs typeface="Arial"/>
              </a:rPr>
              <a:t>el</a:t>
            </a:r>
            <a:r>
              <a:rPr lang="es-AR" sz="1400" spc="105" dirty="0" smtClean="0">
                <a:latin typeface="Arial"/>
                <a:cs typeface="Arial"/>
              </a:rPr>
              <a:t> </a:t>
            </a:r>
            <a:r>
              <a:rPr lang="es-AR" sz="1400" spc="-5" dirty="0" smtClean="0">
                <a:latin typeface="Arial"/>
                <a:cs typeface="Arial"/>
              </a:rPr>
              <a:t>punto</a:t>
            </a:r>
            <a:r>
              <a:rPr lang="es-AR" sz="1400" spc="120" dirty="0" smtClean="0">
                <a:latin typeface="Arial"/>
                <a:cs typeface="Arial"/>
              </a:rPr>
              <a:t> </a:t>
            </a:r>
            <a:r>
              <a:rPr lang="es-AR" sz="1400" spc="-5" dirty="0" smtClean="0">
                <a:latin typeface="Arial"/>
                <a:cs typeface="Arial"/>
              </a:rPr>
              <a:t>8.11.2</a:t>
            </a:r>
            <a:r>
              <a:rPr lang="es-AR" sz="1400" spc="105" dirty="0" smtClean="0">
                <a:latin typeface="Arial"/>
                <a:cs typeface="Arial"/>
              </a:rPr>
              <a:t> </a:t>
            </a:r>
            <a:r>
              <a:rPr lang="es-AR" sz="1400" spc="-5" dirty="0" smtClean="0">
                <a:latin typeface="Arial"/>
                <a:cs typeface="Arial"/>
              </a:rPr>
              <a:t>para</a:t>
            </a:r>
            <a:endParaRPr lang="es-AR" sz="1400" dirty="0" smtClean="0">
              <a:latin typeface="Arial"/>
              <a:cs typeface="Arial"/>
            </a:endParaRPr>
          </a:p>
          <a:p>
            <a:pPr marL="12700" marR="8255" algn="just">
              <a:lnSpc>
                <a:spcPct val="143600"/>
              </a:lnSpc>
            </a:pPr>
            <a:r>
              <a:rPr lang="es-AR" sz="1400" dirty="0" smtClean="0">
                <a:latin typeface="Arial"/>
                <a:cs typeface="Arial"/>
              </a:rPr>
              <a:t>determinar si se </a:t>
            </a:r>
            <a:r>
              <a:rPr lang="es-AR" sz="1400" spc="-10" dirty="0" smtClean="0">
                <a:latin typeface="Arial"/>
                <a:cs typeface="Arial"/>
              </a:rPr>
              <a:t>ha </a:t>
            </a:r>
            <a:r>
              <a:rPr lang="es-AR" sz="1400" dirty="0" smtClean="0">
                <a:latin typeface="Arial"/>
                <a:cs typeface="Arial"/>
              </a:rPr>
              <a:t>cumplido con </a:t>
            </a:r>
            <a:r>
              <a:rPr lang="es-AR" sz="1400" spc="-5" dirty="0" smtClean="0">
                <a:latin typeface="Arial"/>
                <a:cs typeface="Arial"/>
              </a:rPr>
              <a:t>los requisitos que garantizan una </a:t>
            </a:r>
            <a:r>
              <a:rPr lang="es-AR" sz="1400" dirty="0" smtClean="0">
                <a:latin typeface="Arial"/>
                <a:cs typeface="Arial"/>
              </a:rPr>
              <a:t> puesta en</a:t>
            </a:r>
            <a:r>
              <a:rPr lang="es-AR" sz="1400" spc="-20" dirty="0" smtClean="0">
                <a:latin typeface="Arial"/>
                <a:cs typeface="Arial"/>
              </a:rPr>
              <a:t> </a:t>
            </a:r>
            <a:r>
              <a:rPr lang="es-AR" sz="1400" spc="-5" dirty="0" smtClean="0">
                <a:latin typeface="Arial"/>
                <a:cs typeface="Arial"/>
              </a:rPr>
              <a:t>servicio</a:t>
            </a:r>
            <a:r>
              <a:rPr lang="es-AR" sz="1400" spc="-10" dirty="0" smtClean="0">
                <a:latin typeface="Arial"/>
                <a:cs typeface="Arial"/>
              </a:rPr>
              <a:t> </a:t>
            </a:r>
            <a:r>
              <a:rPr lang="es-AR" sz="1400" spc="-5" dirty="0" smtClean="0">
                <a:latin typeface="Arial"/>
                <a:cs typeface="Arial"/>
              </a:rPr>
              <a:t>exitosa.</a:t>
            </a:r>
            <a:endParaRPr lang="es-AR" sz="1400" dirty="0" smtClean="0">
              <a:latin typeface="Arial"/>
              <a:cs typeface="Arial"/>
            </a:endParaRPr>
          </a:p>
          <a:p>
            <a:pPr marL="12700" marR="5715" algn="just">
              <a:lnSpc>
                <a:spcPct val="143700"/>
              </a:lnSpc>
              <a:spcBef>
                <a:spcPts val="800"/>
              </a:spcBef>
            </a:pPr>
            <a:r>
              <a:rPr lang="es-AR" sz="1400" dirty="0" smtClean="0">
                <a:latin typeface="Arial"/>
                <a:cs typeface="Arial"/>
              </a:rPr>
              <a:t>El </a:t>
            </a:r>
            <a:r>
              <a:rPr lang="es-AR" sz="1400" spc="-5" dirty="0" smtClean="0">
                <a:latin typeface="Arial"/>
                <a:cs typeface="Arial"/>
              </a:rPr>
              <a:t>suministro </a:t>
            </a:r>
            <a:r>
              <a:rPr lang="es-AR" sz="1400" spc="-10" dirty="0" smtClean="0">
                <a:latin typeface="Arial"/>
                <a:cs typeface="Arial"/>
              </a:rPr>
              <a:t>de </a:t>
            </a:r>
            <a:r>
              <a:rPr lang="es-AR" sz="1400" spc="-5" dirty="0" smtClean="0">
                <a:latin typeface="Arial"/>
                <a:cs typeface="Arial"/>
              </a:rPr>
              <a:t>todos los equipos, herramientas, materiales </a:t>
            </a:r>
            <a:r>
              <a:rPr lang="es-AR" sz="1400" dirty="0" smtClean="0">
                <a:latin typeface="Arial"/>
                <a:cs typeface="Arial"/>
              </a:rPr>
              <a:t>y </a:t>
            </a:r>
            <a:r>
              <a:rPr lang="es-AR" sz="1400" spc="-5" dirty="0" smtClean="0">
                <a:latin typeface="Arial"/>
                <a:cs typeface="Arial"/>
              </a:rPr>
              <a:t>personal </a:t>
            </a:r>
            <a:r>
              <a:rPr lang="es-AR" sz="1400" spc="-375" dirty="0" smtClean="0">
                <a:latin typeface="Arial"/>
                <a:cs typeface="Arial"/>
              </a:rPr>
              <a:t> </a:t>
            </a:r>
            <a:r>
              <a:rPr lang="es-AR" sz="1400" dirty="0" smtClean="0">
                <a:latin typeface="Arial"/>
                <a:cs typeface="Arial"/>
              </a:rPr>
              <a:t>para </a:t>
            </a:r>
            <a:r>
              <a:rPr lang="es-AR" sz="1400" spc="-5" dirty="0" smtClean="0">
                <a:latin typeface="Arial"/>
                <a:cs typeface="Arial"/>
              </a:rPr>
              <a:t>realizar las referidas pruebas </a:t>
            </a:r>
            <a:r>
              <a:rPr lang="es-AR" sz="1400" spc="-10" dirty="0" smtClean="0">
                <a:latin typeface="Arial"/>
                <a:cs typeface="Arial"/>
              </a:rPr>
              <a:t>en </a:t>
            </a:r>
            <a:r>
              <a:rPr lang="es-AR" sz="1400" spc="-5" dirty="0" smtClean="0">
                <a:latin typeface="Arial"/>
                <a:cs typeface="Arial"/>
              </a:rPr>
              <a:t>sito será </a:t>
            </a:r>
            <a:r>
              <a:rPr lang="es-AR" sz="1400" dirty="0" smtClean="0">
                <a:latin typeface="Arial"/>
                <a:cs typeface="Arial"/>
              </a:rPr>
              <a:t>responsabilidad </a:t>
            </a:r>
            <a:r>
              <a:rPr lang="es-AR" sz="1400" spc="-10" dirty="0" smtClean="0">
                <a:latin typeface="Arial"/>
                <a:cs typeface="Arial"/>
              </a:rPr>
              <a:t>de EL </a:t>
            </a:r>
            <a:r>
              <a:rPr lang="es-AR" sz="1400" spc="-5" dirty="0" smtClean="0">
                <a:latin typeface="Arial"/>
                <a:cs typeface="Arial"/>
              </a:rPr>
              <a:t> FABRICANTE.</a:t>
            </a:r>
            <a:endParaRPr lang="es-AR" sz="1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36</a:t>
            </a:fld>
            <a:endParaRPr lang="es-AR"/>
          </a:p>
        </p:txBody>
      </p:sp>
    </p:spTree>
    <p:extLst>
      <p:ext uri="{BB962C8B-B14F-4D97-AF65-F5344CB8AC3E}">
        <p14:creationId xmlns:p14="http://schemas.microsoft.com/office/powerpoint/2010/main" val="3193385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smtClean="0"/>
              <a:t>Pruebas a ser realizadas.</a:t>
            </a:r>
          </a:p>
          <a:p>
            <a:endParaRPr lang="es-AR" dirty="0" smtClean="0"/>
          </a:p>
          <a:p>
            <a:r>
              <a:rPr lang="es-AR" dirty="0" smtClean="0"/>
              <a:t>Resistencia de aislamiento entre arrollados, entre arrollados y tierra, y  entre núcleo y tierra. Resistencia de aislamiento entre cuba y tierra,  entre cuba y gabinetes, entre gabinetes y tierra y entre cuba y ruedas  (en caso de existir protección masa - cuba).</a:t>
            </a:r>
          </a:p>
          <a:p>
            <a:r>
              <a:rPr lang="es-AR" dirty="0" smtClean="0"/>
              <a:t>Rigidez dieléctrica, contenido de humedad y factor de potencia del  aceite, número de neutralización, gravedad específica, color, azufre corrosivo,	tensión	</a:t>
            </a:r>
            <a:r>
              <a:rPr lang="es-AR" dirty="0" err="1" smtClean="0"/>
              <a:t>Interfacial</a:t>
            </a:r>
            <a:r>
              <a:rPr lang="es-AR" dirty="0" smtClean="0"/>
              <a:t>,	conteo	de	partículas, análisis  </a:t>
            </a:r>
            <a:r>
              <a:rPr lang="es-AR" dirty="0" err="1" smtClean="0"/>
              <a:t>cromatográfico</a:t>
            </a:r>
            <a:r>
              <a:rPr lang="es-AR" dirty="0" smtClean="0"/>
              <a:t> y estabilidad a la oxidación.</a:t>
            </a:r>
          </a:p>
          <a:p>
            <a:r>
              <a:rPr lang="es-AR" dirty="0" smtClean="0"/>
              <a:t>Relación de transformación, grupo vectorial y polaridad.</a:t>
            </a:r>
          </a:p>
          <a:p>
            <a:endParaRPr lang="es-AR" dirty="0" smtClean="0"/>
          </a:p>
          <a:p>
            <a:r>
              <a:rPr lang="es-AR" dirty="0" smtClean="0"/>
              <a:t>Pruebas de factor de potencia y capacitancia del aislamiento de  acuerdo a ANSI C57.12.90. Las pruebas se realizaran individualmente  entre cada terminal y tierra y entre terminales. Así como para los  aisladores </a:t>
            </a:r>
            <a:r>
              <a:rPr lang="es-AR" dirty="0" err="1" smtClean="0"/>
              <a:t>pasatapas</a:t>
            </a:r>
            <a:r>
              <a:rPr lang="es-AR" dirty="0" smtClean="0"/>
              <a:t>.</a:t>
            </a:r>
          </a:p>
          <a:p>
            <a:r>
              <a:rPr lang="es-AR" dirty="0" smtClean="0"/>
              <a:t>Resistencia de los arrollados.</a:t>
            </a:r>
          </a:p>
          <a:p>
            <a:r>
              <a:rPr lang="es-AR" dirty="0" smtClean="0"/>
              <a:t>Impedancia de cortocircuito a 440 </a:t>
            </a:r>
            <a:r>
              <a:rPr lang="es-AR" dirty="0" err="1" smtClean="0"/>
              <a:t>Vca</a:t>
            </a:r>
            <a:r>
              <a:rPr lang="es-AR" dirty="0" smtClean="0"/>
              <a:t>.</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37</a:t>
            </a:fld>
            <a:endParaRPr lang="es-AR"/>
          </a:p>
        </p:txBody>
      </p:sp>
    </p:spTree>
    <p:extLst>
      <p:ext uri="{BB962C8B-B14F-4D97-AF65-F5344CB8AC3E}">
        <p14:creationId xmlns:p14="http://schemas.microsoft.com/office/powerpoint/2010/main" val="2535154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smtClean="0"/>
              <a:t>Pruebas de aislamiento del cableado y pruebas de operación de cada  dispositivo de indicación y protección, incluyendo los relés diferenciales  y de respaldo del transformador.</a:t>
            </a:r>
          </a:p>
          <a:p>
            <a:r>
              <a:rPr lang="es-AR" dirty="0" smtClean="0"/>
              <a:t>Pruebas de aislamiento del cableado y operación de los motores,  controles y equipos de alarma e indicación del sistema de enfriamiento.</a:t>
            </a:r>
          </a:p>
          <a:p>
            <a:r>
              <a:rPr lang="es-AR" dirty="0" smtClean="0"/>
              <a:t>Corriente de excitación a baja tensión a 10 </a:t>
            </a:r>
            <a:r>
              <a:rPr lang="es-AR" dirty="0" err="1" smtClean="0"/>
              <a:t>kV</a:t>
            </a:r>
            <a:r>
              <a:rPr lang="es-AR" dirty="0" smtClean="0"/>
              <a:t>.</a:t>
            </a:r>
          </a:p>
          <a:p>
            <a:r>
              <a:rPr lang="es-AR" dirty="0" smtClean="0"/>
              <a:t>Pruebas para medir la resistencia de aislamiento, resistencia de los  arrollados, polaridad y relación de transformación en los </a:t>
            </a:r>
            <a:r>
              <a:rPr lang="es-AR" dirty="0" err="1" smtClean="0"/>
              <a:t>TC´s</a:t>
            </a:r>
            <a:r>
              <a:rPr lang="es-AR" dirty="0" smtClean="0"/>
              <a:t> tipo  aislador </a:t>
            </a:r>
            <a:r>
              <a:rPr lang="es-AR" dirty="0" err="1" smtClean="0"/>
              <a:t>pasatapas</a:t>
            </a:r>
            <a:r>
              <a:rPr lang="es-AR" dirty="0" smtClean="0"/>
              <a:t>.</a:t>
            </a:r>
          </a:p>
          <a:p>
            <a:r>
              <a:rPr lang="es-AR" dirty="0" smtClean="0"/>
              <a:t>Prueba de aislamiento y relación de transformación de  transformadores de corriente para la protección masa - cuba.</a:t>
            </a:r>
          </a:p>
          <a:p>
            <a:r>
              <a:rPr lang="es-AR" dirty="0" smtClean="0"/>
              <a:t>Pruebas para verificar los circuitos de calefacción y tomacorrientes  de los gabinetes.</a:t>
            </a:r>
          </a:p>
          <a:p>
            <a:r>
              <a:rPr lang="es-AR" dirty="0" smtClean="0"/>
              <a:t>Pruebas para verificar el aislamiento del cableado de suministro de  440 </a:t>
            </a:r>
            <a:r>
              <a:rPr lang="es-AR" dirty="0" err="1" smtClean="0"/>
              <a:t>Vca</a:t>
            </a:r>
            <a:r>
              <a:rPr lang="es-AR" dirty="0" smtClean="0"/>
              <a:t> y 125 </a:t>
            </a:r>
            <a:r>
              <a:rPr lang="es-AR" dirty="0" err="1" smtClean="0"/>
              <a:t>Vcc</a:t>
            </a:r>
            <a:r>
              <a:rPr lang="es-AR" dirty="0" smtClean="0"/>
              <a:t>.</a:t>
            </a:r>
          </a:p>
          <a:p>
            <a:r>
              <a:rPr lang="es-AR" dirty="0" smtClean="0"/>
              <a:t>Pruebas para verificar que el ajuste realizado en la fábrica de los  medidores de temperatura del aceite y de los arrollados de los  potenciómetros para medición remota de la temperatura, no han sufrido  alteración durante el transporte de las unidades.</a:t>
            </a:r>
          </a:p>
          <a:p>
            <a:r>
              <a:rPr lang="es-AR" dirty="0" smtClean="0"/>
              <a:t>Prueba de resistencia de aislamiento, relación de transformación,  funcionamiento del circuito de calefacción y verificación de la regulación  del </a:t>
            </a:r>
            <a:r>
              <a:rPr lang="es-AR" dirty="0" err="1" smtClean="0"/>
              <a:t>Bushing</a:t>
            </a:r>
            <a:r>
              <a:rPr lang="es-AR" dirty="0" smtClean="0"/>
              <a:t> Potencial </a:t>
            </a:r>
            <a:r>
              <a:rPr lang="es-AR" dirty="0" err="1" smtClean="0"/>
              <a:t>Device</a:t>
            </a:r>
            <a:r>
              <a:rPr lang="es-AR" dirty="0" smtClean="0"/>
              <a:t>. Pruebas para verificar el aislamiento del  cable de alta tensión del </a:t>
            </a:r>
            <a:r>
              <a:rPr lang="es-AR" dirty="0" err="1" smtClean="0"/>
              <a:t>Bushing</a:t>
            </a:r>
            <a:r>
              <a:rPr lang="es-AR" dirty="0" smtClean="0"/>
              <a:t> Potencial </a:t>
            </a:r>
            <a:r>
              <a:rPr lang="es-AR" dirty="0" err="1" smtClean="0"/>
              <a:t>Device</a:t>
            </a:r>
            <a:r>
              <a:rPr lang="es-AR" dirty="0" smtClean="0"/>
              <a:t>.</a:t>
            </a:r>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38</a:t>
            </a:fld>
            <a:endParaRPr lang="es-AR"/>
          </a:p>
        </p:txBody>
      </p:sp>
    </p:spTree>
    <p:extLst>
      <p:ext uri="{BB962C8B-B14F-4D97-AF65-F5344CB8AC3E}">
        <p14:creationId xmlns:p14="http://schemas.microsoft.com/office/powerpoint/2010/main" val="17083431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301625" indent="-289560" algn="just">
              <a:lnSpc>
                <a:spcPts val="1670"/>
              </a:lnSpc>
              <a:buAutoNum type="arabicPeriod" startAt="2"/>
              <a:tabLst>
                <a:tab pos="302260" algn="l"/>
              </a:tabLst>
            </a:pPr>
            <a:r>
              <a:rPr lang="es-AR" sz="1400" b="1" spc="-5" dirty="0" smtClean="0">
                <a:latin typeface="Arial"/>
                <a:cs typeface="Arial"/>
              </a:rPr>
              <a:t>Especificaciones</a:t>
            </a:r>
            <a:r>
              <a:rPr lang="es-AR" sz="1400" b="1" spc="-10" dirty="0" smtClean="0">
                <a:latin typeface="Arial"/>
                <a:cs typeface="Arial"/>
              </a:rPr>
              <a:t> </a:t>
            </a:r>
            <a:r>
              <a:rPr lang="es-AR" sz="1400" b="1" dirty="0" smtClean="0">
                <a:latin typeface="Arial"/>
                <a:cs typeface="Arial"/>
              </a:rPr>
              <a:t>y</a:t>
            </a:r>
            <a:r>
              <a:rPr lang="es-AR" sz="1400" b="1" spc="-10" dirty="0" smtClean="0">
                <a:latin typeface="Arial"/>
                <a:cs typeface="Arial"/>
              </a:rPr>
              <a:t> </a:t>
            </a:r>
            <a:r>
              <a:rPr lang="es-AR" sz="1400" b="1" spc="-5" dirty="0" smtClean="0">
                <a:latin typeface="Arial"/>
                <a:cs typeface="Arial"/>
              </a:rPr>
              <a:t>pruebas</a:t>
            </a:r>
            <a:r>
              <a:rPr lang="es-AR" sz="1400" b="1" spc="10" dirty="0" smtClean="0">
                <a:latin typeface="Arial"/>
                <a:cs typeface="Arial"/>
              </a:rPr>
              <a:t> </a:t>
            </a:r>
            <a:r>
              <a:rPr lang="es-AR" sz="1400" b="1" spc="-5" dirty="0" smtClean="0">
                <a:latin typeface="Arial"/>
                <a:cs typeface="Arial"/>
              </a:rPr>
              <a:t>eléctricas</a:t>
            </a:r>
            <a:r>
              <a:rPr lang="es-AR" sz="1400" b="1" spc="15" dirty="0" smtClean="0">
                <a:latin typeface="Arial"/>
                <a:cs typeface="Arial"/>
              </a:rPr>
              <a:t> </a:t>
            </a:r>
            <a:r>
              <a:rPr lang="es-AR" sz="1400" b="1" spc="-5" dirty="0" smtClean="0">
                <a:latin typeface="Arial"/>
                <a:cs typeface="Arial"/>
              </a:rPr>
              <a:t>de</a:t>
            </a:r>
            <a:r>
              <a:rPr lang="es-AR" sz="1400" b="1" spc="15" dirty="0" smtClean="0">
                <a:latin typeface="Arial"/>
                <a:cs typeface="Arial"/>
              </a:rPr>
              <a:t> </a:t>
            </a:r>
            <a:r>
              <a:rPr lang="es-AR" sz="1400" b="1" spc="-5" dirty="0" smtClean="0">
                <a:latin typeface="Arial"/>
                <a:cs typeface="Arial"/>
              </a:rPr>
              <a:t>mantenimiento</a:t>
            </a:r>
            <a:r>
              <a:rPr lang="es-AR" sz="1400" b="1" spc="10" dirty="0" smtClean="0">
                <a:latin typeface="Arial"/>
                <a:cs typeface="Arial"/>
              </a:rPr>
              <a:t> </a:t>
            </a:r>
            <a:r>
              <a:rPr lang="es-AR" sz="1400" b="1" dirty="0" smtClean="0">
                <a:latin typeface="Arial"/>
                <a:cs typeface="Arial"/>
              </a:rPr>
              <a:t>en </a:t>
            </a:r>
            <a:r>
              <a:rPr lang="es-AR" sz="1400" b="1" spc="-5" dirty="0" smtClean="0">
                <a:latin typeface="Arial"/>
                <a:cs typeface="Arial"/>
              </a:rPr>
              <a:t>transformadores</a:t>
            </a:r>
            <a:r>
              <a:rPr lang="es-AR" sz="1400" b="1" dirty="0" smtClean="0">
                <a:latin typeface="Arial"/>
                <a:cs typeface="Arial"/>
              </a:rPr>
              <a:t> </a:t>
            </a:r>
            <a:r>
              <a:rPr lang="es-AR" sz="1400" b="1" spc="-5" dirty="0" smtClean="0">
                <a:latin typeface="Arial"/>
                <a:cs typeface="Arial"/>
              </a:rPr>
              <a:t>de</a:t>
            </a:r>
            <a:r>
              <a:rPr lang="es-AR" sz="1400" b="1" spc="5" dirty="0" smtClean="0">
                <a:latin typeface="Arial"/>
                <a:cs typeface="Arial"/>
              </a:rPr>
              <a:t> </a:t>
            </a:r>
            <a:r>
              <a:rPr lang="es-AR" sz="1400" b="1" spc="-5" dirty="0" smtClean="0">
                <a:latin typeface="Arial"/>
                <a:cs typeface="Arial"/>
              </a:rPr>
              <a:t>medición de</a:t>
            </a:r>
            <a:r>
              <a:rPr lang="es-AR" sz="1400" b="1" spc="5" dirty="0" smtClean="0">
                <a:latin typeface="Arial"/>
                <a:cs typeface="Arial"/>
              </a:rPr>
              <a:t> </a:t>
            </a:r>
            <a:r>
              <a:rPr lang="es-AR" sz="1400" b="1" spc="-5" dirty="0" smtClean="0">
                <a:latin typeface="Arial"/>
                <a:cs typeface="Arial"/>
              </a:rPr>
              <a:t>corriente</a:t>
            </a:r>
            <a:endParaRPr lang="es-AR" sz="1400" dirty="0" smtClean="0">
              <a:latin typeface="Arial"/>
              <a:cs typeface="Arial"/>
            </a:endParaRPr>
          </a:p>
          <a:p>
            <a:pPr>
              <a:spcBef>
                <a:spcPts val="40"/>
              </a:spcBef>
            </a:pPr>
            <a:endParaRPr lang="es-AR" sz="1400" dirty="0" smtClean="0">
              <a:latin typeface="Arial"/>
              <a:cs typeface="Arial"/>
            </a:endParaRPr>
          </a:p>
          <a:p>
            <a:pPr marL="360045" lvl="1" indent="-347980" algn="just">
              <a:buAutoNum type="arabicPeriod"/>
              <a:tabLst>
                <a:tab pos="360680" algn="l"/>
              </a:tabLst>
            </a:pPr>
            <a:r>
              <a:rPr lang="es-AR" sz="1400" b="1" spc="-5" dirty="0" smtClean="0">
                <a:latin typeface="Arial"/>
                <a:cs typeface="Arial"/>
              </a:rPr>
              <a:t>Objeto </a:t>
            </a:r>
            <a:r>
              <a:rPr lang="es-AR" sz="1400" b="1" dirty="0" smtClean="0">
                <a:latin typeface="Arial"/>
                <a:cs typeface="Arial"/>
              </a:rPr>
              <a:t>y</a:t>
            </a:r>
            <a:r>
              <a:rPr lang="es-AR" sz="1400" b="1" spc="-55" dirty="0" smtClean="0">
                <a:latin typeface="Arial"/>
                <a:cs typeface="Arial"/>
              </a:rPr>
              <a:t> </a:t>
            </a:r>
            <a:r>
              <a:rPr lang="es-AR" sz="1400" b="1" dirty="0" smtClean="0">
                <a:latin typeface="Arial"/>
                <a:cs typeface="Arial"/>
              </a:rPr>
              <a:t>campo</a:t>
            </a:r>
            <a:r>
              <a:rPr lang="es-AR" sz="1400" b="1" spc="-20" dirty="0" smtClean="0">
                <a:latin typeface="Arial"/>
                <a:cs typeface="Arial"/>
              </a:rPr>
              <a:t> </a:t>
            </a:r>
            <a:r>
              <a:rPr lang="es-AR" sz="1400" b="1" spc="-5" dirty="0" smtClean="0">
                <a:latin typeface="Arial"/>
                <a:cs typeface="Arial"/>
              </a:rPr>
              <a:t>de </a:t>
            </a:r>
            <a:r>
              <a:rPr lang="es-AR" sz="1400" b="1" dirty="0" smtClean="0">
                <a:latin typeface="Arial"/>
                <a:cs typeface="Arial"/>
              </a:rPr>
              <a:t>aplicación</a:t>
            </a:r>
            <a:endParaRPr lang="es-AR" sz="1400" dirty="0" smtClean="0">
              <a:latin typeface="Arial"/>
              <a:cs typeface="Arial"/>
            </a:endParaRPr>
          </a:p>
          <a:p>
            <a:pPr marL="12700" marR="5080" algn="just">
              <a:lnSpc>
                <a:spcPct val="143600"/>
              </a:lnSpc>
              <a:spcBef>
                <a:spcPts val="815"/>
              </a:spcBef>
            </a:pPr>
            <a:r>
              <a:rPr lang="es-AR" sz="1400" dirty="0" smtClean="0">
                <a:latin typeface="Arial"/>
                <a:cs typeface="Arial"/>
              </a:rPr>
              <a:t>El </a:t>
            </a:r>
            <a:r>
              <a:rPr lang="es-AR" sz="1400" spc="-5" dirty="0" smtClean="0">
                <a:latin typeface="Arial"/>
                <a:cs typeface="Arial"/>
              </a:rPr>
              <a:t>propósito </a:t>
            </a:r>
            <a:r>
              <a:rPr lang="es-AR" sz="1400" dirty="0" smtClean="0">
                <a:latin typeface="Arial"/>
                <a:cs typeface="Arial"/>
              </a:rPr>
              <a:t>de </a:t>
            </a:r>
            <a:r>
              <a:rPr lang="es-AR" sz="1400" spc="-5" dirty="0" smtClean="0">
                <a:latin typeface="Arial"/>
                <a:cs typeface="Arial"/>
              </a:rPr>
              <a:t>estas especificaciones </a:t>
            </a:r>
            <a:r>
              <a:rPr lang="es-AR" sz="1400" spc="-10" dirty="0" smtClean="0">
                <a:latin typeface="Arial"/>
                <a:cs typeface="Arial"/>
              </a:rPr>
              <a:t>es </a:t>
            </a:r>
            <a:r>
              <a:rPr lang="es-AR" sz="1400" spc="-5" dirty="0" smtClean="0">
                <a:latin typeface="Arial"/>
                <a:cs typeface="Arial"/>
              </a:rPr>
              <a:t>establecer las condiciones </a:t>
            </a:r>
            <a:r>
              <a:rPr lang="es-AR" sz="1400" dirty="0" smtClean="0">
                <a:latin typeface="Arial"/>
                <a:cs typeface="Arial"/>
              </a:rPr>
              <a:t> </a:t>
            </a:r>
            <a:r>
              <a:rPr lang="es-AR" sz="1400" spc="-5" dirty="0" smtClean="0">
                <a:latin typeface="Arial"/>
                <a:cs typeface="Arial"/>
              </a:rPr>
              <a:t>técnicas</a:t>
            </a:r>
            <a:r>
              <a:rPr lang="es-AR" sz="1400" dirty="0" smtClean="0">
                <a:latin typeface="Arial"/>
                <a:cs typeface="Arial"/>
              </a:rPr>
              <a:t> </a:t>
            </a:r>
            <a:r>
              <a:rPr lang="es-AR" sz="1400" spc="-5" dirty="0" smtClean="0">
                <a:latin typeface="Arial"/>
                <a:cs typeface="Arial"/>
              </a:rPr>
              <a:t>generales</a:t>
            </a:r>
            <a:r>
              <a:rPr lang="es-AR" sz="1400" dirty="0" smtClean="0">
                <a:latin typeface="Arial"/>
                <a:cs typeface="Arial"/>
              </a:rPr>
              <a:t> que</a:t>
            </a:r>
            <a:r>
              <a:rPr lang="es-AR" sz="1400" spc="5" dirty="0" smtClean="0">
                <a:latin typeface="Arial"/>
                <a:cs typeface="Arial"/>
              </a:rPr>
              <a:t> </a:t>
            </a:r>
            <a:r>
              <a:rPr lang="es-AR" sz="1400" dirty="0" smtClean="0">
                <a:latin typeface="Arial"/>
                <a:cs typeface="Arial"/>
              </a:rPr>
              <a:t>deberán</a:t>
            </a:r>
            <a:r>
              <a:rPr lang="es-AR" sz="1400" spc="5" dirty="0" smtClean="0">
                <a:latin typeface="Arial"/>
                <a:cs typeface="Arial"/>
              </a:rPr>
              <a:t> </a:t>
            </a:r>
            <a:r>
              <a:rPr lang="es-AR" sz="1400" spc="-5" dirty="0" smtClean="0">
                <a:latin typeface="Arial"/>
                <a:cs typeface="Arial"/>
              </a:rPr>
              <a:t>cumplir</a:t>
            </a:r>
            <a:r>
              <a:rPr lang="es-AR" sz="1400" dirty="0" smtClean="0">
                <a:latin typeface="Arial"/>
                <a:cs typeface="Arial"/>
              </a:rPr>
              <a:t> </a:t>
            </a:r>
            <a:r>
              <a:rPr lang="es-AR" sz="1400" spc="-5" dirty="0" smtClean="0">
                <a:latin typeface="Arial"/>
                <a:cs typeface="Arial"/>
              </a:rPr>
              <a:t>las</a:t>
            </a:r>
            <a:r>
              <a:rPr lang="es-AR" sz="1400" dirty="0" smtClean="0">
                <a:latin typeface="Arial"/>
                <a:cs typeface="Arial"/>
              </a:rPr>
              <a:t> </a:t>
            </a:r>
            <a:r>
              <a:rPr lang="es-AR" sz="1400" spc="-5" dirty="0" smtClean="0">
                <a:latin typeface="Arial"/>
                <a:cs typeface="Arial"/>
              </a:rPr>
              <a:t>transformaciones</a:t>
            </a:r>
            <a:r>
              <a:rPr lang="es-AR" sz="1400" dirty="0" smtClean="0">
                <a:latin typeface="Arial"/>
                <a:cs typeface="Arial"/>
              </a:rPr>
              <a:t> </a:t>
            </a:r>
            <a:r>
              <a:rPr lang="es-AR" sz="1400" spc="-10" dirty="0" smtClean="0">
                <a:latin typeface="Arial"/>
                <a:cs typeface="Arial"/>
              </a:rPr>
              <a:t>de </a:t>
            </a:r>
            <a:r>
              <a:rPr lang="es-AR" sz="1400" spc="-5" dirty="0" smtClean="0">
                <a:latin typeface="Arial"/>
                <a:cs typeface="Arial"/>
              </a:rPr>
              <a:t> </a:t>
            </a:r>
            <a:r>
              <a:rPr lang="es-AR" sz="1400" dirty="0" smtClean="0">
                <a:latin typeface="Arial"/>
                <a:cs typeface="Arial"/>
              </a:rPr>
              <a:t>corriente</a:t>
            </a:r>
            <a:r>
              <a:rPr lang="es-AR" sz="1400" spc="-30" dirty="0" smtClean="0">
                <a:latin typeface="Arial"/>
                <a:cs typeface="Arial"/>
              </a:rPr>
              <a:t> </a:t>
            </a:r>
            <a:r>
              <a:rPr lang="es-AR" sz="1400" dirty="0" smtClean="0">
                <a:latin typeface="Arial"/>
                <a:cs typeface="Arial"/>
              </a:rPr>
              <a:t>a</a:t>
            </a:r>
            <a:r>
              <a:rPr lang="es-AR" sz="1400" spc="-40" dirty="0" smtClean="0">
                <a:latin typeface="Arial"/>
                <a:cs typeface="Arial"/>
              </a:rPr>
              <a:t> </a:t>
            </a:r>
            <a:r>
              <a:rPr lang="es-AR" sz="1400" dirty="0" smtClean="0">
                <a:latin typeface="Arial"/>
                <a:cs typeface="Arial"/>
              </a:rPr>
              <a:t>ser</a:t>
            </a:r>
            <a:r>
              <a:rPr lang="es-AR" sz="1400" spc="-30" dirty="0" smtClean="0">
                <a:latin typeface="Arial"/>
                <a:cs typeface="Arial"/>
              </a:rPr>
              <a:t> </a:t>
            </a:r>
            <a:r>
              <a:rPr lang="es-AR" sz="1400" spc="-5" dirty="0" smtClean="0">
                <a:latin typeface="Arial"/>
                <a:cs typeface="Arial"/>
              </a:rPr>
              <a:t>instalados</a:t>
            </a:r>
            <a:r>
              <a:rPr lang="es-AR" sz="1400" spc="-20" dirty="0" smtClean="0">
                <a:latin typeface="Arial"/>
                <a:cs typeface="Arial"/>
              </a:rPr>
              <a:t> </a:t>
            </a:r>
            <a:r>
              <a:rPr lang="es-AR" sz="1400" dirty="0" smtClean="0">
                <a:latin typeface="Arial"/>
                <a:cs typeface="Arial"/>
              </a:rPr>
              <a:t>en</a:t>
            </a:r>
            <a:r>
              <a:rPr lang="es-AR" sz="1400" spc="-30" dirty="0" smtClean="0">
                <a:latin typeface="Arial"/>
                <a:cs typeface="Arial"/>
              </a:rPr>
              <a:t> </a:t>
            </a:r>
            <a:r>
              <a:rPr lang="es-AR" sz="1400" spc="-5" dirty="0" smtClean="0">
                <a:latin typeface="Arial"/>
                <a:cs typeface="Arial"/>
              </a:rPr>
              <a:t>las</a:t>
            </a:r>
            <a:r>
              <a:rPr lang="es-AR" sz="1400" spc="-35" dirty="0" smtClean="0">
                <a:latin typeface="Arial"/>
                <a:cs typeface="Arial"/>
              </a:rPr>
              <a:t> </a:t>
            </a:r>
            <a:r>
              <a:rPr lang="es-AR" sz="1400" spc="-5" dirty="0" smtClean="0">
                <a:latin typeface="Arial"/>
                <a:cs typeface="Arial"/>
              </a:rPr>
              <a:t>subestaciones</a:t>
            </a:r>
            <a:r>
              <a:rPr lang="es-AR" sz="1400" spc="-40" dirty="0" smtClean="0">
                <a:latin typeface="Arial"/>
                <a:cs typeface="Arial"/>
              </a:rPr>
              <a:t> </a:t>
            </a:r>
            <a:r>
              <a:rPr lang="es-AR" sz="1400" spc="-5" dirty="0" smtClean="0">
                <a:latin typeface="Arial"/>
                <a:cs typeface="Arial"/>
              </a:rPr>
              <a:t>cuya</a:t>
            </a:r>
            <a:r>
              <a:rPr lang="es-AR" sz="1400" spc="-15" dirty="0" smtClean="0">
                <a:latin typeface="Arial"/>
                <a:cs typeface="Arial"/>
              </a:rPr>
              <a:t> </a:t>
            </a:r>
            <a:r>
              <a:rPr lang="es-AR" sz="1400" spc="-5" dirty="0" smtClean="0">
                <a:latin typeface="Arial"/>
                <a:cs typeface="Arial"/>
              </a:rPr>
              <a:t>tensión</a:t>
            </a:r>
            <a:r>
              <a:rPr lang="es-AR" sz="1400" spc="-25" dirty="0" smtClean="0">
                <a:latin typeface="Arial"/>
                <a:cs typeface="Arial"/>
              </a:rPr>
              <a:t> </a:t>
            </a:r>
            <a:r>
              <a:rPr lang="es-AR" sz="1400" dirty="0" smtClean="0">
                <a:latin typeface="Arial"/>
                <a:cs typeface="Arial"/>
              </a:rPr>
              <a:t>sea</a:t>
            </a:r>
            <a:r>
              <a:rPr lang="es-AR" sz="1400" spc="-10" dirty="0" smtClean="0">
                <a:latin typeface="Arial"/>
                <a:cs typeface="Arial"/>
              </a:rPr>
              <a:t> </a:t>
            </a:r>
            <a:r>
              <a:rPr lang="es-AR" sz="1400" spc="-5" dirty="0" smtClean="0">
                <a:latin typeface="Arial"/>
                <a:cs typeface="Arial"/>
              </a:rPr>
              <a:t>igual</a:t>
            </a:r>
            <a:r>
              <a:rPr lang="es-AR" sz="1400" spc="-25" dirty="0" smtClean="0">
                <a:latin typeface="Arial"/>
                <a:cs typeface="Arial"/>
              </a:rPr>
              <a:t> </a:t>
            </a:r>
            <a:r>
              <a:rPr lang="es-AR" sz="1400" dirty="0" smtClean="0">
                <a:latin typeface="Arial"/>
                <a:cs typeface="Arial"/>
              </a:rPr>
              <a:t>o </a:t>
            </a:r>
            <a:r>
              <a:rPr lang="es-AR" sz="1400" spc="-380" dirty="0" smtClean="0">
                <a:latin typeface="Arial"/>
                <a:cs typeface="Arial"/>
              </a:rPr>
              <a:t> </a:t>
            </a:r>
            <a:r>
              <a:rPr lang="es-AR" sz="1400" dirty="0" smtClean="0">
                <a:latin typeface="Arial"/>
                <a:cs typeface="Arial"/>
              </a:rPr>
              <a:t>superior</a:t>
            </a:r>
            <a:r>
              <a:rPr lang="es-AR" sz="1400" spc="-15" dirty="0" smtClean="0">
                <a:latin typeface="Arial"/>
                <a:cs typeface="Arial"/>
              </a:rPr>
              <a:t> </a:t>
            </a:r>
            <a:r>
              <a:rPr lang="es-AR" sz="1400" dirty="0" smtClean="0">
                <a:latin typeface="Arial"/>
                <a:cs typeface="Arial"/>
              </a:rPr>
              <a:t>a</a:t>
            </a:r>
            <a:r>
              <a:rPr lang="es-AR" sz="1400" spc="-10" dirty="0" smtClean="0">
                <a:latin typeface="Arial"/>
                <a:cs typeface="Arial"/>
              </a:rPr>
              <a:t> </a:t>
            </a:r>
            <a:r>
              <a:rPr lang="es-AR" sz="1400" spc="-5" dirty="0" smtClean="0">
                <a:latin typeface="Arial"/>
                <a:cs typeface="Arial"/>
              </a:rPr>
              <a:t>34.5</a:t>
            </a:r>
            <a:r>
              <a:rPr lang="es-AR" sz="1400" spc="5" dirty="0" smtClean="0">
                <a:latin typeface="Arial"/>
                <a:cs typeface="Arial"/>
              </a:rPr>
              <a:t> </a:t>
            </a:r>
            <a:r>
              <a:rPr lang="es-AR" sz="1400" spc="-5" dirty="0" smtClean="0">
                <a:latin typeface="Arial"/>
                <a:cs typeface="Arial"/>
              </a:rPr>
              <a:t>Kv.</a:t>
            </a:r>
            <a:endParaRPr lang="es-AR" sz="1400" dirty="0" smtClean="0">
              <a:latin typeface="Arial"/>
              <a:cs typeface="Arial"/>
            </a:endParaRPr>
          </a:p>
          <a:p>
            <a:pPr>
              <a:spcBef>
                <a:spcPts val="40"/>
              </a:spcBef>
            </a:pPr>
            <a:endParaRPr lang="es-AR" sz="1400" dirty="0" smtClean="0">
              <a:latin typeface="Arial"/>
              <a:cs typeface="Arial"/>
            </a:endParaRPr>
          </a:p>
          <a:p>
            <a:pPr marL="360045" lvl="1" indent="-347980" algn="just">
              <a:buAutoNum type="arabicPeriod" startAt="2"/>
              <a:tabLst>
                <a:tab pos="360680" algn="l"/>
              </a:tabLst>
            </a:pPr>
            <a:r>
              <a:rPr lang="es-AR" sz="1400" b="1" spc="-5" dirty="0" smtClean="0">
                <a:latin typeface="Arial"/>
                <a:cs typeface="Arial"/>
              </a:rPr>
              <a:t>Normas</a:t>
            </a:r>
            <a:r>
              <a:rPr lang="es-AR" sz="1400" b="1" spc="-30" dirty="0" smtClean="0">
                <a:latin typeface="Arial"/>
                <a:cs typeface="Arial"/>
              </a:rPr>
              <a:t> </a:t>
            </a:r>
            <a:r>
              <a:rPr lang="es-AR" sz="1400" b="1" spc="-5" dirty="0" smtClean="0">
                <a:latin typeface="Arial"/>
                <a:cs typeface="Arial"/>
              </a:rPr>
              <a:t>Internacionales</a:t>
            </a:r>
            <a:endParaRPr lang="es-AR" sz="1400" dirty="0" smtClean="0">
              <a:latin typeface="Arial"/>
              <a:cs typeface="Arial"/>
            </a:endParaRPr>
          </a:p>
          <a:p>
            <a:pPr lvl="1">
              <a:spcBef>
                <a:spcPts val="40"/>
              </a:spcBef>
              <a:buFont typeface="Arial"/>
              <a:buAutoNum type="arabicPeriod" startAt="2"/>
            </a:pPr>
            <a:endParaRPr lang="es-AR" sz="1400" dirty="0" smtClean="0">
              <a:latin typeface="Arial"/>
              <a:cs typeface="Arial"/>
            </a:endParaRPr>
          </a:p>
          <a:p>
            <a:pPr marL="853440" lvl="2" indent="-494030">
              <a:buAutoNum type="arabicPeriod"/>
              <a:tabLst>
                <a:tab pos="854075" algn="l"/>
              </a:tabLst>
            </a:pPr>
            <a:r>
              <a:rPr lang="es-AR" sz="1400" b="1" spc="-5" dirty="0" smtClean="0">
                <a:latin typeface="Arial"/>
                <a:cs typeface="Arial"/>
              </a:rPr>
              <a:t>Normas</a:t>
            </a:r>
            <a:r>
              <a:rPr lang="es-AR" sz="1400" b="1" spc="-45" dirty="0" smtClean="0">
                <a:latin typeface="Arial"/>
                <a:cs typeface="Arial"/>
              </a:rPr>
              <a:t> </a:t>
            </a:r>
            <a:r>
              <a:rPr lang="es-AR" sz="1400" b="1" spc="-10" dirty="0" smtClean="0">
                <a:latin typeface="Arial"/>
                <a:cs typeface="Arial"/>
              </a:rPr>
              <a:t>ANSI</a:t>
            </a:r>
            <a:endParaRPr lang="es-AR" sz="1400" dirty="0" smtClean="0">
              <a:latin typeface="Arial"/>
              <a:cs typeface="Arial"/>
            </a:endParaRPr>
          </a:p>
          <a:p>
            <a:pPr lvl="2">
              <a:spcBef>
                <a:spcPts val="40"/>
              </a:spcBef>
              <a:buFont typeface="Arial"/>
              <a:buAutoNum type="arabicPeriod"/>
            </a:pPr>
            <a:endParaRPr lang="es-AR" sz="1400" dirty="0" smtClean="0">
              <a:latin typeface="Arial"/>
              <a:cs typeface="Arial"/>
            </a:endParaRPr>
          </a:p>
          <a:p>
            <a:pPr marL="655320">
              <a:spcBef>
                <a:spcPts val="5"/>
              </a:spcBef>
            </a:pPr>
            <a:r>
              <a:rPr lang="es-AR" sz="1400" dirty="0" smtClean="0">
                <a:latin typeface="Arial"/>
                <a:cs typeface="Arial"/>
              </a:rPr>
              <a:t>-ANSI</a:t>
            </a:r>
            <a:r>
              <a:rPr lang="es-AR" sz="1400" spc="-50" dirty="0" smtClean="0">
                <a:latin typeface="Arial"/>
                <a:cs typeface="Arial"/>
              </a:rPr>
              <a:t> </a:t>
            </a:r>
            <a:r>
              <a:rPr lang="es-AR" sz="1400" spc="-5" dirty="0" smtClean="0">
                <a:latin typeface="Arial"/>
                <a:cs typeface="Arial"/>
              </a:rPr>
              <a:t>C12.11</a:t>
            </a:r>
            <a:endParaRPr lang="es-AR" sz="1400" dirty="0" smtClean="0">
              <a:latin typeface="Arial"/>
              <a:cs typeface="Arial"/>
            </a:endParaRPr>
          </a:p>
          <a:p>
            <a:pPr>
              <a:spcBef>
                <a:spcPts val="30"/>
              </a:spcBef>
            </a:pPr>
            <a:endParaRPr lang="es-AR" sz="1400" dirty="0" smtClean="0">
              <a:latin typeface="Arial"/>
              <a:cs typeface="Arial"/>
            </a:endParaRPr>
          </a:p>
          <a:p>
            <a:pPr marL="655320"/>
            <a:r>
              <a:rPr lang="es-AR" sz="1400" dirty="0" smtClean="0">
                <a:latin typeface="Arial"/>
                <a:cs typeface="Arial"/>
              </a:rPr>
              <a:t>-ANSI</a:t>
            </a:r>
            <a:r>
              <a:rPr lang="es-AR" sz="1400" spc="-30" dirty="0" smtClean="0">
                <a:latin typeface="Arial"/>
                <a:cs typeface="Arial"/>
              </a:rPr>
              <a:t> </a:t>
            </a:r>
            <a:r>
              <a:rPr lang="es-AR" sz="1400" spc="-5" dirty="0" smtClean="0">
                <a:latin typeface="Arial"/>
                <a:cs typeface="Arial"/>
              </a:rPr>
              <a:t>C37-</a:t>
            </a:r>
            <a:r>
              <a:rPr lang="es-AR" sz="1400" spc="-30" dirty="0" smtClean="0">
                <a:latin typeface="Arial"/>
                <a:cs typeface="Arial"/>
              </a:rPr>
              <a:t> </a:t>
            </a:r>
            <a:r>
              <a:rPr lang="es-AR" sz="1400" spc="-5" dirty="0" smtClean="0">
                <a:latin typeface="Arial"/>
                <a:cs typeface="Arial"/>
              </a:rPr>
              <a:t>34</a:t>
            </a:r>
            <a:endParaRPr lang="es-AR" sz="1400" dirty="0" smtClean="0">
              <a:latin typeface="Arial"/>
              <a:cs typeface="Arial"/>
            </a:endParaRPr>
          </a:p>
          <a:p>
            <a:pPr>
              <a:spcBef>
                <a:spcPts val="40"/>
              </a:spcBef>
            </a:pPr>
            <a:endParaRPr lang="es-AR" sz="1400" dirty="0" smtClean="0">
              <a:latin typeface="Arial"/>
              <a:cs typeface="Arial"/>
            </a:endParaRPr>
          </a:p>
          <a:p>
            <a:pPr marL="655320"/>
            <a:r>
              <a:rPr lang="es-AR" sz="1400" dirty="0" smtClean="0">
                <a:latin typeface="Arial"/>
                <a:cs typeface="Arial"/>
              </a:rPr>
              <a:t>-ANSI</a:t>
            </a:r>
            <a:r>
              <a:rPr lang="es-AR" sz="1400" spc="-50" dirty="0" smtClean="0">
                <a:latin typeface="Arial"/>
                <a:cs typeface="Arial"/>
              </a:rPr>
              <a:t> </a:t>
            </a:r>
            <a:r>
              <a:rPr lang="es-AR" sz="1400" spc="-5" dirty="0" smtClean="0">
                <a:latin typeface="Arial"/>
                <a:cs typeface="Arial"/>
              </a:rPr>
              <a:t>C37.54</a:t>
            </a:r>
            <a:endParaRPr lang="es-AR" sz="1400" dirty="0" smtClean="0">
              <a:latin typeface="Arial"/>
              <a:cs typeface="Arial"/>
            </a:endParaRPr>
          </a:p>
          <a:p>
            <a:pPr>
              <a:spcBef>
                <a:spcPts val="40"/>
              </a:spcBef>
            </a:pPr>
            <a:endParaRPr lang="es-AR" sz="1400" dirty="0" smtClean="0">
              <a:latin typeface="Arial"/>
              <a:cs typeface="Arial"/>
            </a:endParaRPr>
          </a:p>
          <a:p>
            <a:pPr marL="655320"/>
            <a:r>
              <a:rPr lang="es-AR" sz="1400" dirty="0" smtClean="0">
                <a:latin typeface="Arial"/>
                <a:cs typeface="Arial"/>
              </a:rPr>
              <a:t>-ANSI</a:t>
            </a:r>
            <a:r>
              <a:rPr lang="es-AR" sz="1400" spc="-80" dirty="0" smtClean="0">
                <a:latin typeface="Arial"/>
                <a:cs typeface="Arial"/>
              </a:rPr>
              <a:t> </a:t>
            </a:r>
            <a:r>
              <a:rPr lang="es-AR" sz="1400" spc="-5" dirty="0" smtClean="0">
                <a:latin typeface="Arial"/>
                <a:cs typeface="Arial"/>
              </a:rPr>
              <a:t>C57.19.00</a:t>
            </a:r>
            <a:endParaRPr lang="es-AR" sz="1400" dirty="0" smtClean="0">
              <a:latin typeface="Arial"/>
              <a:cs typeface="Arial"/>
            </a:endParaRPr>
          </a:p>
          <a:p>
            <a:pPr>
              <a:spcBef>
                <a:spcPts val="40"/>
              </a:spcBef>
            </a:pPr>
            <a:endParaRPr lang="es-AR" sz="1400" dirty="0" smtClean="0">
              <a:latin typeface="Arial"/>
              <a:cs typeface="Arial"/>
            </a:endParaRPr>
          </a:p>
          <a:p>
            <a:pPr marL="655320"/>
            <a:r>
              <a:rPr lang="es-AR" sz="1400" dirty="0" smtClean="0">
                <a:latin typeface="Arial"/>
                <a:cs typeface="Arial"/>
              </a:rPr>
              <a:t>-ANSI</a:t>
            </a:r>
            <a:r>
              <a:rPr lang="es-AR" sz="1400" spc="-80" dirty="0" smtClean="0">
                <a:latin typeface="Arial"/>
                <a:cs typeface="Arial"/>
              </a:rPr>
              <a:t> </a:t>
            </a:r>
            <a:r>
              <a:rPr lang="es-AR" sz="1400" spc="-5" dirty="0" smtClean="0">
                <a:latin typeface="Arial"/>
                <a:cs typeface="Arial"/>
              </a:rPr>
              <a:t>C57.19.01</a:t>
            </a:r>
            <a:endParaRPr lang="es-AR" sz="1400" dirty="0" smtClean="0">
              <a:latin typeface="Arial"/>
              <a:cs typeface="Arial"/>
            </a:endParaRPr>
          </a:p>
          <a:p>
            <a:pPr>
              <a:spcBef>
                <a:spcPts val="40"/>
              </a:spcBef>
            </a:pPr>
            <a:endParaRPr lang="es-AR" sz="1400" dirty="0" smtClean="0">
              <a:latin typeface="Arial"/>
              <a:cs typeface="Arial"/>
            </a:endParaRPr>
          </a:p>
          <a:p>
            <a:pPr marL="853440" lvl="2" indent="-494030">
              <a:spcBef>
                <a:spcPts val="5"/>
              </a:spcBef>
              <a:buAutoNum type="arabicPeriod" startAt="2"/>
              <a:tabLst>
                <a:tab pos="854075" algn="l"/>
              </a:tabLst>
            </a:pPr>
            <a:r>
              <a:rPr lang="es-AR" sz="1400" b="1" spc="-5" dirty="0" smtClean="0">
                <a:latin typeface="Arial"/>
                <a:cs typeface="Arial"/>
              </a:rPr>
              <a:t>Normas</a:t>
            </a:r>
            <a:r>
              <a:rPr lang="es-AR" sz="1400" b="1" spc="-50" dirty="0" smtClean="0">
                <a:latin typeface="Arial"/>
                <a:cs typeface="Arial"/>
              </a:rPr>
              <a:t> </a:t>
            </a:r>
            <a:r>
              <a:rPr lang="es-AR" sz="1400" b="1" dirty="0" smtClean="0">
                <a:latin typeface="Arial"/>
                <a:cs typeface="Arial"/>
              </a:rPr>
              <a:t>IEEE</a:t>
            </a:r>
            <a:endParaRPr lang="es-AR" sz="1400" dirty="0" smtClean="0">
              <a:latin typeface="Arial"/>
              <a:cs typeface="Arial"/>
            </a:endParaRPr>
          </a:p>
          <a:p>
            <a:pPr lvl="2">
              <a:spcBef>
                <a:spcPts val="40"/>
              </a:spcBef>
              <a:buFont typeface="Arial"/>
              <a:buAutoNum type="arabicPeriod" startAt="2"/>
            </a:pPr>
            <a:endParaRPr lang="es-AR" sz="1400" dirty="0" smtClean="0">
              <a:latin typeface="Arial"/>
              <a:cs typeface="Arial"/>
            </a:endParaRPr>
          </a:p>
          <a:p>
            <a:pPr marL="705485">
              <a:spcBef>
                <a:spcPts val="5"/>
              </a:spcBef>
            </a:pPr>
            <a:r>
              <a:rPr lang="es-AR" sz="1400" spc="-5" dirty="0" smtClean="0">
                <a:latin typeface="Arial"/>
                <a:cs typeface="Arial"/>
              </a:rPr>
              <a:t>-IEEE</a:t>
            </a:r>
            <a:r>
              <a:rPr lang="es-AR" sz="1400" spc="-45" dirty="0" smtClean="0">
                <a:latin typeface="Arial"/>
                <a:cs typeface="Arial"/>
              </a:rPr>
              <a:t> </a:t>
            </a:r>
            <a:r>
              <a:rPr lang="es-AR" sz="1400" spc="-5" dirty="0" smtClean="0">
                <a:latin typeface="Arial"/>
                <a:cs typeface="Arial"/>
              </a:rPr>
              <a:t>Std.4</a:t>
            </a:r>
            <a:endParaRPr lang="es-AR" sz="1400" dirty="0" smtClean="0">
              <a:latin typeface="Arial"/>
              <a:cs typeface="Arial"/>
            </a:endParaRPr>
          </a:p>
          <a:p>
            <a:pPr>
              <a:spcBef>
                <a:spcPts val="40"/>
              </a:spcBef>
            </a:pPr>
            <a:endParaRPr lang="es-AR" sz="1400" dirty="0" smtClean="0">
              <a:latin typeface="Arial"/>
              <a:cs typeface="Arial"/>
            </a:endParaRPr>
          </a:p>
          <a:p>
            <a:pPr marL="705485"/>
            <a:r>
              <a:rPr lang="es-AR" sz="1400" spc="-5" dirty="0" smtClean="0">
                <a:latin typeface="Arial"/>
                <a:cs typeface="Arial"/>
              </a:rPr>
              <a:t>-IEEE</a:t>
            </a:r>
            <a:r>
              <a:rPr lang="es-AR" sz="1400" spc="-20" dirty="0" smtClean="0">
                <a:latin typeface="Arial"/>
                <a:cs typeface="Arial"/>
              </a:rPr>
              <a:t> </a:t>
            </a:r>
            <a:r>
              <a:rPr lang="es-AR" sz="1400" spc="-5" dirty="0" smtClean="0">
                <a:latin typeface="Arial"/>
                <a:cs typeface="Arial"/>
              </a:rPr>
              <a:t>Std.C57.13</a:t>
            </a:r>
            <a:r>
              <a:rPr lang="es-AR" sz="1400" spc="5" dirty="0" smtClean="0">
                <a:latin typeface="Arial"/>
                <a:cs typeface="Arial"/>
              </a:rPr>
              <a:t> </a:t>
            </a:r>
            <a:r>
              <a:rPr lang="es-AR" sz="1400" dirty="0" smtClean="0">
                <a:latin typeface="Arial"/>
                <a:cs typeface="Arial"/>
              </a:rPr>
              <a:t>–</a:t>
            </a:r>
            <a:r>
              <a:rPr lang="es-AR" sz="1400" spc="-15" dirty="0" smtClean="0">
                <a:latin typeface="Arial"/>
                <a:cs typeface="Arial"/>
              </a:rPr>
              <a:t> </a:t>
            </a:r>
            <a:r>
              <a:rPr lang="es-AR" sz="1400" spc="-5" dirty="0" smtClean="0">
                <a:latin typeface="Arial"/>
                <a:cs typeface="Arial"/>
              </a:rPr>
              <a:t>1993</a:t>
            </a:r>
            <a:endParaRPr lang="es-AR" sz="1400" dirty="0" smtClean="0">
              <a:latin typeface="Arial"/>
              <a:cs typeface="Arial"/>
            </a:endParaRPr>
          </a:p>
          <a:p>
            <a:pPr>
              <a:spcBef>
                <a:spcPts val="40"/>
              </a:spcBef>
            </a:pPr>
            <a:endParaRPr lang="es-AR" sz="1400" dirty="0" smtClean="0">
              <a:latin typeface="Arial"/>
              <a:cs typeface="Arial"/>
            </a:endParaRPr>
          </a:p>
          <a:p>
            <a:pPr marL="804545" lvl="2" indent="-495934">
              <a:buAutoNum type="arabicPeriod" startAt="3"/>
              <a:tabLst>
                <a:tab pos="805180" algn="l"/>
              </a:tabLst>
            </a:pPr>
            <a:r>
              <a:rPr lang="es-AR" sz="1400" b="1" spc="-5" dirty="0" smtClean="0">
                <a:latin typeface="Arial"/>
                <a:cs typeface="Arial"/>
              </a:rPr>
              <a:t>Normas</a:t>
            </a:r>
            <a:r>
              <a:rPr lang="es-AR" sz="1400" b="1" spc="-50" dirty="0" smtClean="0">
                <a:latin typeface="Arial"/>
                <a:cs typeface="Arial"/>
              </a:rPr>
              <a:t> </a:t>
            </a:r>
            <a:r>
              <a:rPr lang="es-AR" sz="1400" b="1" dirty="0" smtClean="0">
                <a:latin typeface="Arial"/>
                <a:cs typeface="Arial"/>
              </a:rPr>
              <a:t>NEMA</a:t>
            </a:r>
          </a:p>
          <a:p>
            <a:pPr marL="457200">
              <a:spcBef>
                <a:spcPts val="100"/>
              </a:spcBef>
            </a:pPr>
            <a:r>
              <a:rPr lang="es-AR" sz="1400" spc="-5" dirty="0" smtClean="0">
                <a:latin typeface="Arial"/>
                <a:cs typeface="Arial"/>
              </a:rPr>
              <a:t>-NEMA</a:t>
            </a:r>
            <a:r>
              <a:rPr lang="es-AR" sz="1400" spc="-45" dirty="0" smtClean="0">
                <a:latin typeface="Arial"/>
                <a:cs typeface="Arial"/>
              </a:rPr>
              <a:t> </a:t>
            </a:r>
            <a:r>
              <a:rPr lang="es-AR" sz="1400" spc="-5" dirty="0" smtClean="0">
                <a:latin typeface="Arial"/>
                <a:cs typeface="Arial"/>
              </a:rPr>
              <a:t>107</a:t>
            </a:r>
            <a:endParaRPr lang="es-AR" sz="1400" dirty="0" smtClean="0">
              <a:latin typeface="Arial"/>
              <a:cs typeface="Arial"/>
            </a:endParaRPr>
          </a:p>
          <a:p>
            <a:pPr>
              <a:spcBef>
                <a:spcPts val="45"/>
              </a:spcBef>
            </a:pPr>
            <a:endParaRPr lang="es-AR" sz="1400" dirty="0" smtClean="0">
              <a:latin typeface="Arial"/>
              <a:cs typeface="Arial"/>
            </a:endParaRPr>
          </a:p>
          <a:p>
            <a:pPr marL="12700"/>
            <a:r>
              <a:rPr lang="es-AR" sz="1400" b="1" spc="-5" dirty="0" smtClean="0">
                <a:latin typeface="Arial"/>
                <a:cs typeface="Arial"/>
              </a:rPr>
              <a:t>2.2.4.</a:t>
            </a:r>
            <a:r>
              <a:rPr lang="es-AR" sz="1400" b="1" spc="-20" dirty="0" smtClean="0">
                <a:latin typeface="Arial"/>
                <a:cs typeface="Arial"/>
              </a:rPr>
              <a:t> </a:t>
            </a:r>
            <a:r>
              <a:rPr lang="es-AR" sz="1400" b="1" spc="-5" dirty="0" smtClean="0">
                <a:latin typeface="Arial"/>
                <a:cs typeface="Arial"/>
              </a:rPr>
              <a:t>Normas</a:t>
            </a:r>
            <a:r>
              <a:rPr lang="es-AR" sz="1400" b="1" spc="-30" dirty="0" smtClean="0">
                <a:latin typeface="Arial"/>
                <a:cs typeface="Arial"/>
              </a:rPr>
              <a:t> </a:t>
            </a:r>
            <a:r>
              <a:rPr lang="es-AR" sz="1400" b="1" spc="-5" dirty="0" smtClean="0">
                <a:latin typeface="Arial"/>
                <a:cs typeface="Arial"/>
              </a:rPr>
              <a:t>CEI</a:t>
            </a:r>
            <a:endParaRPr lang="es-AR" sz="1400" dirty="0" smtClean="0">
              <a:latin typeface="Arial"/>
              <a:cs typeface="Arial"/>
            </a:endParaRPr>
          </a:p>
          <a:p>
            <a:pPr>
              <a:spcBef>
                <a:spcPts val="40"/>
              </a:spcBef>
            </a:pPr>
            <a:endParaRPr lang="es-AR" sz="1400" dirty="0" smtClean="0">
              <a:latin typeface="Arial"/>
              <a:cs typeface="Arial"/>
            </a:endParaRPr>
          </a:p>
          <a:p>
            <a:pPr marL="605155"/>
            <a:r>
              <a:rPr lang="es-AR" sz="1400" spc="-5" dirty="0" smtClean="0">
                <a:latin typeface="Arial"/>
                <a:cs typeface="Arial"/>
              </a:rPr>
              <a:t>-CEI</a:t>
            </a:r>
            <a:r>
              <a:rPr lang="es-AR" sz="1400" spc="-55" dirty="0" smtClean="0">
                <a:latin typeface="Arial"/>
                <a:cs typeface="Arial"/>
              </a:rPr>
              <a:t> </a:t>
            </a:r>
            <a:r>
              <a:rPr lang="es-AR" sz="1400" spc="-5" dirty="0" smtClean="0">
                <a:latin typeface="Arial"/>
                <a:cs typeface="Arial"/>
              </a:rPr>
              <a:t>60044-1</a:t>
            </a:r>
            <a:endParaRPr lang="es-AR" sz="1400" dirty="0" smtClean="0">
              <a:latin typeface="Arial"/>
              <a:cs typeface="Arial"/>
            </a:endParaRPr>
          </a:p>
          <a:p>
            <a:pPr marL="605155">
              <a:spcBef>
                <a:spcPts val="850"/>
              </a:spcBef>
            </a:pPr>
            <a:r>
              <a:rPr lang="es-AR" sz="1400" spc="-5" dirty="0" smtClean="0">
                <a:latin typeface="Arial"/>
                <a:cs typeface="Arial"/>
              </a:rPr>
              <a:t>-CEI</a:t>
            </a:r>
            <a:r>
              <a:rPr lang="es-AR" sz="1400" spc="-55" dirty="0" smtClean="0">
                <a:latin typeface="Arial"/>
                <a:cs typeface="Arial"/>
              </a:rPr>
              <a:t> </a:t>
            </a:r>
            <a:r>
              <a:rPr lang="es-AR" sz="1400" spc="-5" dirty="0" smtClean="0">
                <a:latin typeface="Arial"/>
                <a:cs typeface="Arial"/>
              </a:rPr>
              <a:t>60044-4</a:t>
            </a:r>
            <a:endParaRPr lang="es-AR" sz="1400" dirty="0" smtClean="0">
              <a:latin typeface="Arial"/>
              <a:cs typeface="Arial"/>
            </a:endParaRPr>
          </a:p>
          <a:p>
            <a:pPr marL="605155">
              <a:spcBef>
                <a:spcPts val="869"/>
              </a:spcBef>
            </a:pPr>
            <a:r>
              <a:rPr lang="es-AR" sz="1400" spc="-5" dirty="0" smtClean="0">
                <a:latin typeface="Arial"/>
                <a:cs typeface="Arial"/>
              </a:rPr>
              <a:t>-CEI</a:t>
            </a:r>
            <a:r>
              <a:rPr lang="es-AR" sz="1400" spc="-55" dirty="0" smtClean="0">
                <a:latin typeface="Arial"/>
                <a:cs typeface="Arial"/>
              </a:rPr>
              <a:t> </a:t>
            </a:r>
            <a:r>
              <a:rPr lang="es-AR" sz="1400" spc="-5" dirty="0" smtClean="0">
                <a:latin typeface="Arial"/>
                <a:cs typeface="Arial"/>
              </a:rPr>
              <a:t>60044-6</a:t>
            </a:r>
            <a:endParaRPr lang="es-AR" sz="1400" dirty="0" smtClean="0">
              <a:latin typeface="Arial"/>
              <a:cs typeface="Arial"/>
            </a:endParaRPr>
          </a:p>
          <a:p>
            <a:pPr marL="605155">
              <a:spcBef>
                <a:spcPts val="850"/>
              </a:spcBef>
            </a:pPr>
            <a:r>
              <a:rPr lang="es-AR" sz="1400" spc="-5" dirty="0" smtClean="0">
                <a:latin typeface="Arial"/>
                <a:cs typeface="Arial"/>
              </a:rPr>
              <a:t>-CEI</a:t>
            </a:r>
            <a:r>
              <a:rPr lang="es-AR" sz="1400" spc="-35" dirty="0" smtClean="0">
                <a:latin typeface="Arial"/>
                <a:cs typeface="Arial"/>
              </a:rPr>
              <a:t> </a:t>
            </a:r>
            <a:r>
              <a:rPr lang="es-AR" sz="1400" spc="-5" dirty="0" smtClean="0">
                <a:latin typeface="Arial"/>
                <a:cs typeface="Arial"/>
              </a:rPr>
              <a:t>60376</a:t>
            </a:r>
            <a:endParaRPr lang="es-AR" sz="1400" dirty="0" smtClean="0">
              <a:latin typeface="Arial"/>
              <a:cs typeface="Arial"/>
            </a:endParaRPr>
          </a:p>
          <a:p>
            <a:pPr marL="605155">
              <a:spcBef>
                <a:spcPts val="865"/>
              </a:spcBef>
            </a:pPr>
            <a:r>
              <a:rPr lang="es-AR" sz="1400" spc="-5" dirty="0" smtClean="0">
                <a:latin typeface="Arial"/>
                <a:cs typeface="Arial"/>
              </a:rPr>
              <a:t>-CEI</a:t>
            </a:r>
            <a:r>
              <a:rPr lang="es-AR" sz="1400" spc="-45" dirty="0" smtClean="0">
                <a:latin typeface="Arial"/>
                <a:cs typeface="Arial"/>
              </a:rPr>
              <a:t> </a:t>
            </a:r>
            <a:r>
              <a:rPr lang="es-AR" sz="1400" spc="-5" dirty="0" smtClean="0">
                <a:latin typeface="Arial"/>
                <a:cs typeface="Arial"/>
              </a:rPr>
              <a:t>60947-1</a:t>
            </a:r>
            <a:endParaRPr lang="es-AR" sz="1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40</a:t>
            </a:fld>
            <a:endParaRPr lang="es-AR"/>
          </a:p>
        </p:txBody>
      </p:sp>
    </p:spTree>
    <p:extLst>
      <p:ext uri="{BB962C8B-B14F-4D97-AF65-F5344CB8AC3E}">
        <p14:creationId xmlns:p14="http://schemas.microsoft.com/office/powerpoint/2010/main" val="550870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smtClean="0"/>
              <a:t>Características eléctricas generales</a:t>
            </a:r>
          </a:p>
          <a:p>
            <a:r>
              <a:rPr lang="es-AR" dirty="0" smtClean="0"/>
              <a:t>Tensión nominal</a:t>
            </a:r>
          </a:p>
          <a:p>
            <a:endParaRPr lang="es-AR" dirty="0" smtClean="0"/>
          </a:p>
          <a:p>
            <a:r>
              <a:rPr lang="es-AR" dirty="0" smtClean="0"/>
              <a:t>Tensión máxima</a:t>
            </a:r>
          </a:p>
          <a:p>
            <a:endParaRPr lang="es-AR" dirty="0" smtClean="0"/>
          </a:p>
          <a:p>
            <a:r>
              <a:rPr lang="es-AR" dirty="0" smtClean="0"/>
              <a:t>Frecuencia</a:t>
            </a:r>
          </a:p>
          <a:p>
            <a:endParaRPr lang="es-AR" dirty="0" smtClean="0"/>
          </a:p>
          <a:p>
            <a:r>
              <a:rPr lang="es-AR" dirty="0" smtClean="0"/>
              <a:t>Características dieléctricas: tensión de resistencia al  choque de rayo, tensión de resistencia al choque de maniobra, tensión  de resistencia a la frecuencia industrial, seco 1 min y bajo lluvia 1 min.</a:t>
            </a:r>
          </a:p>
          <a:p>
            <a:endParaRPr lang="es-AR" dirty="0" smtClean="0"/>
          </a:p>
          <a:p>
            <a:r>
              <a:rPr lang="es-AR" dirty="0" smtClean="0"/>
              <a:t>Tensión de radio-influencia</a:t>
            </a:r>
          </a:p>
          <a:p>
            <a:endParaRPr lang="es-AR" dirty="0" smtClean="0"/>
          </a:p>
          <a:p>
            <a:r>
              <a:rPr lang="es-AR" dirty="0" smtClean="0"/>
              <a:t>Distancia externa de fuga mínima</a:t>
            </a:r>
          </a:p>
          <a:p>
            <a:endParaRPr lang="es-AR" dirty="0" smtClean="0"/>
          </a:p>
          <a:p>
            <a:r>
              <a:rPr lang="es-AR" dirty="0" smtClean="0"/>
              <a:t>Clase y potencia de precisión</a:t>
            </a:r>
          </a:p>
          <a:p>
            <a:endParaRPr lang="es-AR" dirty="0" smtClean="0"/>
          </a:p>
          <a:p>
            <a:r>
              <a:rPr lang="es-AR" dirty="0" smtClean="0"/>
              <a:t>Aislamiento</a:t>
            </a:r>
          </a:p>
          <a:p>
            <a:endParaRPr lang="es-AR" dirty="0" smtClean="0"/>
          </a:p>
          <a:p>
            <a:r>
              <a:rPr lang="es-AR" dirty="0" smtClean="0"/>
              <a:t>Comportamiento en régimen transitorio</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41</a:t>
            </a:fld>
            <a:endParaRPr lang="es-AR"/>
          </a:p>
        </p:txBody>
      </p:sp>
    </p:spTree>
    <p:extLst>
      <p:ext uri="{BB962C8B-B14F-4D97-AF65-F5344CB8AC3E}">
        <p14:creationId xmlns:p14="http://schemas.microsoft.com/office/powerpoint/2010/main" val="18579710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smtClean="0"/>
              <a:t>Pruebas Tipo</a:t>
            </a:r>
          </a:p>
          <a:p>
            <a:r>
              <a:rPr lang="es-AR" dirty="0" smtClean="0"/>
              <a:t>	 Pruebas dieléctricas</a:t>
            </a:r>
          </a:p>
          <a:p>
            <a:r>
              <a:rPr lang="es-AR" dirty="0" smtClean="0"/>
              <a:t>-Prueba de impulso atmosférico</a:t>
            </a:r>
          </a:p>
          <a:p>
            <a:r>
              <a:rPr lang="es-AR" dirty="0" smtClean="0"/>
              <a:t>-Prueba de sobretensiones de maniobra</a:t>
            </a:r>
          </a:p>
          <a:p>
            <a:r>
              <a:rPr lang="es-AR" dirty="0" smtClean="0"/>
              <a:t>-Prueba de sobretensiones a frecuencia industrial</a:t>
            </a:r>
          </a:p>
          <a:p>
            <a:r>
              <a:rPr lang="es-AR" dirty="0" smtClean="0"/>
              <a:t>Pruebas de radio- influencia</a:t>
            </a:r>
          </a:p>
          <a:p>
            <a:r>
              <a:rPr lang="es-AR" dirty="0" smtClean="0"/>
              <a:t>Pruebas de aumento de temperatura</a:t>
            </a:r>
          </a:p>
          <a:p>
            <a:r>
              <a:rPr lang="es-AR" dirty="0" smtClean="0"/>
              <a:t>Medidas de pérdidas</a:t>
            </a:r>
          </a:p>
          <a:p>
            <a:r>
              <a:rPr lang="es-AR" dirty="0" smtClean="0"/>
              <a:t>Medición de error en cada relación de transformación</a:t>
            </a:r>
          </a:p>
          <a:p>
            <a:r>
              <a:rPr lang="es-AR" dirty="0" smtClean="0"/>
              <a:t>Prueba de circuito abierto</a:t>
            </a:r>
          </a:p>
          <a:p>
            <a:r>
              <a:rPr lang="es-AR" dirty="0" smtClean="0"/>
              <a:t>Pruebas de corto circuito</a:t>
            </a:r>
          </a:p>
          <a:p>
            <a:r>
              <a:rPr lang="es-AR" dirty="0" smtClean="0"/>
              <a:t>Verificación en régimen transitorio</a:t>
            </a:r>
          </a:p>
          <a:p>
            <a:endParaRPr lang="es-AR" dirty="0" smtClean="0"/>
          </a:p>
          <a:p>
            <a:r>
              <a:rPr lang="es-AR" dirty="0" smtClean="0"/>
              <a:t>	Prueba de rutina especificada</a:t>
            </a:r>
          </a:p>
          <a:p>
            <a:endParaRPr lang="es-AR" dirty="0" smtClean="0"/>
          </a:p>
          <a:p>
            <a:r>
              <a:rPr lang="es-AR" dirty="0" smtClean="0"/>
              <a:t>Pruebas de potencial a frecuencia industrial</a:t>
            </a:r>
          </a:p>
          <a:p>
            <a:r>
              <a:rPr lang="es-AR" dirty="0" smtClean="0"/>
              <a:t>Prueba de precisión</a:t>
            </a:r>
          </a:p>
          <a:p>
            <a:r>
              <a:rPr lang="es-AR" dirty="0" smtClean="0"/>
              <a:t>Prueba de descargas parciales</a:t>
            </a:r>
          </a:p>
          <a:p>
            <a:r>
              <a:rPr lang="es-AR" dirty="0" smtClean="0"/>
              <a:t>Medidas de resistencia del secundario</a:t>
            </a:r>
          </a:p>
          <a:p>
            <a:r>
              <a:rPr lang="es-AR" dirty="0" smtClean="0"/>
              <a:t>Verificación de polaridad</a:t>
            </a:r>
          </a:p>
          <a:p>
            <a:r>
              <a:rPr lang="es-AR" dirty="0" smtClean="0"/>
              <a:t>Pruebas de fugas</a:t>
            </a:r>
          </a:p>
          <a:p>
            <a:r>
              <a:rPr lang="es-AR" dirty="0" smtClean="0"/>
              <a:t>Curva de magnetización y límites de erros</a:t>
            </a:r>
          </a:p>
          <a:p>
            <a:r>
              <a:rPr lang="es-AR" dirty="0" smtClean="0"/>
              <a:t>Medición de factor de disipación (Tangente de delta)</a:t>
            </a:r>
          </a:p>
          <a:p>
            <a:endParaRPr lang="es-AR" dirty="0" smtClean="0"/>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42</a:t>
            </a:fld>
            <a:endParaRPr lang="es-AR"/>
          </a:p>
        </p:txBody>
      </p:sp>
    </p:spTree>
    <p:extLst>
      <p:ext uri="{BB962C8B-B14F-4D97-AF65-F5344CB8AC3E}">
        <p14:creationId xmlns:p14="http://schemas.microsoft.com/office/powerpoint/2010/main" val="197727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spcBef>
                <a:spcPts val="5"/>
              </a:spcBef>
              <a:tabLst>
                <a:tab pos="360680" algn="l"/>
              </a:tabLst>
            </a:pPr>
            <a:r>
              <a:rPr lang="es-AR" sz="3200" b="1" u="sng" spc="-5" dirty="0" smtClean="0">
                <a:effectLst>
                  <a:outerShdw blurRad="38100" dist="38100" dir="2700000" algn="tl">
                    <a:srgbClr val="000000">
                      <a:alpha val="43137"/>
                    </a:srgbClr>
                  </a:outerShdw>
                </a:effectLst>
                <a:latin typeface="Arial"/>
                <a:cs typeface="Arial"/>
              </a:rPr>
              <a:t>Características</a:t>
            </a:r>
            <a:r>
              <a:rPr lang="es-AR" sz="3200" b="1" u="sng" spc="10" dirty="0" smtClean="0">
                <a:effectLst>
                  <a:outerShdw blurRad="38100" dist="38100" dir="2700000" algn="tl">
                    <a:srgbClr val="000000">
                      <a:alpha val="43137"/>
                    </a:srgbClr>
                  </a:outerShdw>
                </a:effectLst>
                <a:latin typeface="Arial"/>
                <a:cs typeface="Arial"/>
              </a:rPr>
              <a:t> </a:t>
            </a:r>
            <a:r>
              <a:rPr lang="es-AR" sz="3200" b="1" u="sng" spc="-5" dirty="0" smtClean="0">
                <a:effectLst>
                  <a:outerShdw blurRad="38100" dist="38100" dir="2700000" algn="tl">
                    <a:srgbClr val="000000">
                      <a:alpha val="43137"/>
                    </a:srgbClr>
                  </a:outerShdw>
                </a:effectLst>
                <a:latin typeface="Arial"/>
                <a:cs typeface="Arial"/>
              </a:rPr>
              <a:t>eléctricas generales</a:t>
            </a:r>
            <a:endParaRPr lang="es-AR" sz="3200" b="1" u="sng" dirty="0" smtClean="0">
              <a:effectLst>
                <a:outerShdw blurRad="38100" dist="38100" dir="2700000" algn="tl">
                  <a:srgbClr val="000000">
                    <a:alpha val="43137"/>
                  </a:srgbClr>
                </a:outerShdw>
              </a:effectLst>
              <a:latin typeface="Arial"/>
              <a:cs typeface="Arial"/>
            </a:endParaRPr>
          </a:p>
          <a:p>
            <a:pPr marL="469900" marR="5080" indent="-457200" algn="just">
              <a:spcBef>
                <a:spcPts val="815"/>
              </a:spcBef>
              <a:buFont typeface="Wingdings" panose="05000000000000000000" pitchFamily="2" charset="2"/>
              <a:buChar char="Ø"/>
            </a:pPr>
            <a:r>
              <a:rPr lang="es-AR" sz="3200" b="1" dirty="0" smtClean="0">
                <a:latin typeface="Arial"/>
                <a:cs typeface="Arial"/>
              </a:rPr>
              <a:t>Los </a:t>
            </a:r>
            <a:r>
              <a:rPr lang="es-AR" sz="3200" b="1" spc="-5" dirty="0" smtClean="0">
                <a:latin typeface="Arial"/>
                <a:cs typeface="Arial"/>
              </a:rPr>
              <a:t>arrollados secundarios </a:t>
            </a:r>
            <a:r>
              <a:rPr lang="es-AR" sz="3200" b="1" dirty="0" smtClean="0">
                <a:latin typeface="Arial"/>
                <a:cs typeface="Arial"/>
              </a:rPr>
              <a:t>de los </a:t>
            </a:r>
            <a:r>
              <a:rPr lang="es-AR" sz="3200" b="1" spc="-5" dirty="0" smtClean="0">
                <a:latin typeface="Arial"/>
                <a:cs typeface="Arial"/>
              </a:rPr>
              <a:t>transformadores </a:t>
            </a:r>
            <a:r>
              <a:rPr lang="es-AR" sz="3200" b="1" dirty="0" smtClean="0">
                <a:latin typeface="Arial"/>
                <a:cs typeface="Arial"/>
              </a:rPr>
              <a:t>de </a:t>
            </a:r>
            <a:r>
              <a:rPr lang="es-AR" sz="3200" b="1" spc="-5" dirty="0" smtClean="0">
                <a:latin typeface="Arial"/>
                <a:cs typeface="Arial"/>
              </a:rPr>
              <a:t>potencial serán </a:t>
            </a:r>
            <a:r>
              <a:rPr lang="es-AR" sz="3200" b="1" dirty="0" smtClean="0">
                <a:latin typeface="Arial"/>
                <a:cs typeface="Arial"/>
              </a:rPr>
              <a:t> </a:t>
            </a:r>
            <a:r>
              <a:rPr lang="es-AR" sz="3200" b="1" spc="-5" dirty="0" smtClean="0">
                <a:latin typeface="Arial"/>
                <a:cs typeface="Arial"/>
              </a:rPr>
              <a:t>usados</a:t>
            </a:r>
            <a:r>
              <a:rPr lang="es-AR" sz="3200" b="1" dirty="0" smtClean="0">
                <a:latin typeface="Arial"/>
                <a:cs typeface="Arial"/>
              </a:rPr>
              <a:t> </a:t>
            </a:r>
            <a:r>
              <a:rPr lang="es-AR" sz="3200" b="1" spc="-5" dirty="0" smtClean="0">
                <a:latin typeface="Arial"/>
                <a:cs typeface="Arial"/>
              </a:rPr>
              <a:t>indistintamente</a:t>
            </a:r>
            <a:r>
              <a:rPr lang="es-AR" sz="3200" b="1" dirty="0" smtClean="0">
                <a:latin typeface="Arial"/>
                <a:cs typeface="Arial"/>
              </a:rPr>
              <a:t> para</a:t>
            </a:r>
            <a:r>
              <a:rPr lang="es-AR" sz="3200" b="1" spc="5" dirty="0" smtClean="0">
                <a:latin typeface="Arial"/>
                <a:cs typeface="Arial"/>
              </a:rPr>
              <a:t> </a:t>
            </a:r>
            <a:r>
              <a:rPr lang="es-AR" sz="3200" b="1" spc="-5" dirty="0" smtClean="0">
                <a:latin typeface="Arial"/>
                <a:cs typeface="Arial"/>
              </a:rPr>
              <a:t>proveer</a:t>
            </a:r>
            <a:r>
              <a:rPr lang="es-AR" sz="3200" b="1" dirty="0" smtClean="0">
                <a:latin typeface="Arial"/>
                <a:cs typeface="Arial"/>
              </a:rPr>
              <a:t> una</a:t>
            </a:r>
            <a:r>
              <a:rPr lang="es-AR" sz="3200" b="1" spc="5" dirty="0" smtClean="0">
                <a:latin typeface="Arial"/>
                <a:cs typeface="Arial"/>
              </a:rPr>
              <a:t> </a:t>
            </a:r>
            <a:r>
              <a:rPr lang="es-AR" sz="3200" b="1" dirty="0" smtClean="0">
                <a:latin typeface="Arial"/>
                <a:cs typeface="Arial"/>
              </a:rPr>
              <a:t>fuente</a:t>
            </a:r>
            <a:r>
              <a:rPr lang="es-AR" sz="3200" b="1" spc="5" dirty="0" smtClean="0">
                <a:latin typeface="Arial"/>
                <a:cs typeface="Arial"/>
              </a:rPr>
              <a:t> </a:t>
            </a:r>
            <a:r>
              <a:rPr lang="es-AR" sz="3200" b="1" dirty="0" smtClean="0">
                <a:latin typeface="Arial"/>
                <a:cs typeface="Arial"/>
              </a:rPr>
              <a:t>de</a:t>
            </a:r>
            <a:r>
              <a:rPr lang="es-AR" sz="3200" b="1" spc="5" dirty="0" smtClean="0">
                <a:latin typeface="Arial"/>
                <a:cs typeface="Arial"/>
              </a:rPr>
              <a:t> </a:t>
            </a:r>
            <a:r>
              <a:rPr lang="es-AR" sz="3200" b="1" dirty="0" smtClean="0">
                <a:latin typeface="Arial"/>
                <a:cs typeface="Arial"/>
              </a:rPr>
              <a:t>tensión</a:t>
            </a:r>
            <a:r>
              <a:rPr lang="es-AR" sz="3200" b="1" spc="5" dirty="0" smtClean="0">
                <a:latin typeface="Arial"/>
                <a:cs typeface="Arial"/>
              </a:rPr>
              <a:t> </a:t>
            </a:r>
            <a:r>
              <a:rPr lang="es-AR" sz="3200" b="1" spc="-5" dirty="0" smtClean="0">
                <a:latin typeface="Arial"/>
                <a:cs typeface="Arial"/>
              </a:rPr>
              <a:t>para </a:t>
            </a:r>
            <a:r>
              <a:rPr lang="es-AR" sz="3200" b="1" dirty="0" smtClean="0">
                <a:latin typeface="Arial"/>
                <a:cs typeface="Arial"/>
              </a:rPr>
              <a:t> propósito</a:t>
            </a:r>
            <a:r>
              <a:rPr lang="es-AR" sz="3200" b="1" spc="-15" dirty="0" smtClean="0">
                <a:latin typeface="Arial"/>
                <a:cs typeface="Arial"/>
              </a:rPr>
              <a:t> </a:t>
            </a:r>
            <a:r>
              <a:rPr lang="es-AR" sz="3200" b="1" dirty="0" smtClean="0">
                <a:latin typeface="Arial"/>
                <a:cs typeface="Arial"/>
              </a:rPr>
              <a:t>de</a:t>
            </a:r>
            <a:r>
              <a:rPr lang="es-AR" sz="3200" b="1" spc="-10" dirty="0" smtClean="0">
                <a:latin typeface="Arial"/>
                <a:cs typeface="Arial"/>
              </a:rPr>
              <a:t> </a:t>
            </a:r>
            <a:r>
              <a:rPr lang="es-AR" sz="3200" b="1" spc="-5" dirty="0" smtClean="0">
                <a:latin typeface="Arial"/>
                <a:cs typeface="Arial"/>
              </a:rPr>
              <a:t>protección</a:t>
            </a:r>
            <a:r>
              <a:rPr lang="es-AR" sz="3200" b="1" spc="-10" dirty="0" smtClean="0">
                <a:latin typeface="Arial"/>
                <a:cs typeface="Arial"/>
              </a:rPr>
              <a:t> </a:t>
            </a:r>
            <a:r>
              <a:rPr lang="es-AR" sz="3200" b="1" dirty="0" smtClean="0">
                <a:latin typeface="Arial"/>
                <a:cs typeface="Arial"/>
              </a:rPr>
              <a:t>y</a:t>
            </a:r>
            <a:r>
              <a:rPr lang="es-AR" sz="3200" b="1" spc="-15" dirty="0" smtClean="0">
                <a:latin typeface="Arial"/>
                <a:cs typeface="Arial"/>
              </a:rPr>
              <a:t> </a:t>
            </a:r>
            <a:r>
              <a:rPr lang="es-AR" sz="3200" b="1" dirty="0" smtClean="0">
                <a:latin typeface="Arial"/>
                <a:cs typeface="Arial"/>
              </a:rPr>
              <a:t>medición.</a:t>
            </a:r>
          </a:p>
          <a:p>
            <a:pPr>
              <a:spcBef>
                <a:spcPts val="40"/>
              </a:spcBef>
            </a:pPr>
            <a:endParaRPr lang="es-AR" sz="3200" dirty="0" smtClean="0">
              <a:latin typeface="Arial"/>
              <a:cs typeface="Arial"/>
            </a:endParaRPr>
          </a:p>
          <a:p>
            <a:pPr marL="951865" lvl="2" indent="-493395">
              <a:buAutoNum type="arabicPeriod"/>
              <a:tabLst>
                <a:tab pos="952500" algn="l"/>
              </a:tabLst>
            </a:pPr>
            <a:r>
              <a:rPr lang="es-AR" sz="3200" spc="-5" dirty="0" smtClean="0">
                <a:latin typeface="Arial"/>
                <a:cs typeface="Arial"/>
              </a:rPr>
              <a:t>Tensión</a:t>
            </a:r>
            <a:r>
              <a:rPr lang="es-AR" sz="3200" spc="-75" dirty="0" smtClean="0">
                <a:latin typeface="Arial"/>
                <a:cs typeface="Arial"/>
              </a:rPr>
              <a:t> </a:t>
            </a:r>
            <a:r>
              <a:rPr lang="es-AR" sz="3200" spc="-5" dirty="0" smtClean="0">
                <a:latin typeface="Arial"/>
                <a:cs typeface="Arial"/>
              </a:rPr>
              <a:t>nominal</a:t>
            </a:r>
            <a:endParaRPr lang="es-AR" sz="3200" dirty="0" smtClean="0">
              <a:latin typeface="Arial"/>
              <a:cs typeface="Arial"/>
            </a:endParaRPr>
          </a:p>
          <a:p>
            <a:pPr lvl="2">
              <a:spcBef>
                <a:spcPts val="30"/>
              </a:spcBef>
              <a:buFont typeface="Arial"/>
              <a:buAutoNum type="arabicPeriod"/>
            </a:pPr>
            <a:endParaRPr lang="es-AR" sz="3200" dirty="0" smtClean="0">
              <a:latin typeface="Arial"/>
              <a:cs typeface="Arial"/>
            </a:endParaRPr>
          </a:p>
          <a:p>
            <a:pPr marL="951865" lvl="2" indent="-493395">
              <a:buAutoNum type="arabicPeriod"/>
              <a:tabLst>
                <a:tab pos="952500" algn="l"/>
              </a:tabLst>
            </a:pPr>
            <a:r>
              <a:rPr lang="es-AR" sz="3200" spc="-5" dirty="0" smtClean="0">
                <a:latin typeface="Arial"/>
                <a:cs typeface="Arial"/>
              </a:rPr>
              <a:t>Tensión</a:t>
            </a:r>
            <a:r>
              <a:rPr lang="es-AR" sz="3200" spc="-90" dirty="0" smtClean="0">
                <a:latin typeface="Arial"/>
                <a:cs typeface="Arial"/>
              </a:rPr>
              <a:t> </a:t>
            </a:r>
            <a:r>
              <a:rPr lang="es-AR" sz="3200" dirty="0" smtClean="0">
                <a:latin typeface="Arial"/>
                <a:cs typeface="Arial"/>
              </a:rPr>
              <a:t>máxima</a:t>
            </a:r>
          </a:p>
          <a:p>
            <a:pPr lvl="2">
              <a:spcBef>
                <a:spcPts val="45"/>
              </a:spcBef>
              <a:buFont typeface="Arial"/>
              <a:buAutoNum type="arabicPeriod"/>
            </a:pPr>
            <a:endParaRPr lang="es-AR" sz="3200" dirty="0" smtClean="0">
              <a:latin typeface="Arial"/>
              <a:cs typeface="Arial"/>
            </a:endParaRPr>
          </a:p>
          <a:p>
            <a:pPr marL="951865" lvl="2" indent="-493395">
              <a:buAutoNum type="arabicPeriod"/>
              <a:tabLst>
                <a:tab pos="952500" algn="l"/>
              </a:tabLst>
            </a:pPr>
            <a:r>
              <a:rPr lang="es-AR" sz="3200" spc="-5" dirty="0" smtClean="0">
                <a:latin typeface="Arial"/>
                <a:cs typeface="Arial"/>
              </a:rPr>
              <a:t>Frecuencia</a:t>
            </a:r>
            <a:endParaRPr lang="es-AR" sz="3200" dirty="0" smtClean="0">
              <a:latin typeface="Arial"/>
              <a:cs typeface="Arial"/>
            </a:endParaRPr>
          </a:p>
          <a:p>
            <a:pPr lvl="2">
              <a:spcBef>
                <a:spcPts val="40"/>
              </a:spcBef>
              <a:buFont typeface="Arial"/>
              <a:buAutoNum type="arabicPeriod"/>
            </a:pPr>
            <a:endParaRPr lang="es-AR" sz="3200" dirty="0" smtClean="0">
              <a:latin typeface="Arial"/>
              <a:cs typeface="Arial"/>
            </a:endParaRPr>
          </a:p>
          <a:p>
            <a:pPr marL="951865" lvl="2" indent="-493395">
              <a:buAutoNum type="arabicPeriod"/>
              <a:tabLst>
                <a:tab pos="952500" algn="l"/>
              </a:tabLst>
            </a:pPr>
            <a:r>
              <a:rPr lang="es-AR" sz="3200" spc="-5" dirty="0" smtClean="0">
                <a:latin typeface="Arial"/>
                <a:cs typeface="Arial"/>
              </a:rPr>
              <a:t>Características</a:t>
            </a:r>
            <a:r>
              <a:rPr lang="es-AR" sz="3200" spc="-30" dirty="0" smtClean="0">
                <a:latin typeface="Arial"/>
                <a:cs typeface="Arial"/>
              </a:rPr>
              <a:t> </a:t>
            </a:r>
            <a:r>
              <a:rPr lang="es-AR" sz="3200" spc="-5" dirty="0" smtClean="0">
                <a:latin typeface="Arial"/>
                <a:cs typeface="Arial"/>
              </a:rPr>
              <a:t>Dieléctrica</a:t>
            </a:r>
            <a:endParaRPr lang="es-AR" sz="3200" dirty="0" smtClean="0">
              <a:latin typeface="Arial"/>
              <a:cs typeface="Arial"/>
            </a:endParaRPr>
          </a:p>
          <a:p>
            <a:pPr>
              <a:spcBef>
                <a:spcPts val="40"/>
              </a:spcBef>
            </a:pPr>
            <a:endParaRPr lang="es-AR" sz="3200" dirty="0" smtClean="0">
              <a:latin typeface="Arial"/>
              <a:cs typeface="Arial"/>
            </a:endParaRPr>
          </a:p>
          <a:p>
            <a:pPr marL="655320"/>
            <a:r>
              <a:rPr lang="es-AR" sz="3200" spc="-5" dirty="0" smtClean="0">
                <a:latin typeface="Arial"/>
                <a:cs typeface="Arial"/>
              </a:rPr>
              <a:t>-Tensión</a:t>
            </a:r>
            <a:r>
              <a:rPr lang="es-AR" sz="3200" dirty="0" smtClean="0">
                <a:latin typeface="Arial"/>
                <a:cs typeface="Arial"/>
              </a:rPr>
              <a:t> </a:t>
            </a:r>
            <a:r>
              <a:rPr lang="es-AR" sz="3200" spc="-10" dirty="0" smtClean="0">
                <a:latin typeface="Arial"/>
                <a:cs typeface="Arial"/>
              </a:rPr>
              <a:t>de</a:t>
            </a:r>
            <a:r>
              <a:rPr lang="es-AR" sz="3200" spc="5" dirty="0" smtClean="0">
                <a:latin typeface="Arial"/>
                <a:cs typeface="Arial"/>
              </a:rPr>
              <a:t> </a:t>
            </a:r>
            <a:r>
              <a:rPr lang="es-AR" sz="3200" spc="-5" dirty="0" smtClean="0">
                <a:latin typeface="Arial"/>
                <a:cs typeface="Arial"/>
              </a:rPr>
              <a:t>resistencia </a:t>
            </a:r>
            <a:r>
              <a:rPr lang="es-AR" sz="3200" dirty="0" smtClean="0">
                <a:latin typeface="Arial"/>
                <a:cs typeface="Arial"/>
              </a:rPr>
              <a:t>al</a:t>
            </a:r>
            <a:r>
              <a:rPr lang="es-AR" sz="3200" spc="-10" dirty="0" smtClean="0">
                <a:latin typeface="Arial"/>
                <a:cs typeface="Arial"/>
              </a:rPr>
              <a:t> </a:t>
            </a:r>
            <a:r>
              <a:rPr lang="es-AR" sz="3200" spc="-5" dirty="0" smtClean="0">
                <a:latin typeface="Arial"/>
                <a:cs typeface="Arial"/>
              </a:rPr>
              <a:t>choque</a:t>
            </a:r>
            <a:r>
              <a:rPr lang="es-AR" sz="3200" dirty="0" smtClean="0">
                <a:latin typeface="Arial"/>
                <a:cs typeface="Arial"/>
              </a:rPr>
              <a:t> de </a:t>
            </a:r>
            <a:r>
              <a:rPr lang="es-AR" sz="3200" spc="-5" dirty="0" smtClean="0">
                <a:latin typeface="Arial"/>
                <a:cs typeface="Arial"/>
              </a:rPr>
              <a:t>rayo</a:t>
            </a:r>
            <a:endParaRPr lang="es-AR" sz="3200" dirty="0" smtClean="0">
              <a:latin typeface="Arial"/>
              <a:cs typeface="Arial"/>
            </a:endParaRPr>
          </a:p>
          <a:p>
            <a:pPr>
              <a:spcBef>
                <a:spcPts val="40"/>
              </a:spcBef>
            </a:pPr>
            <a:endParaRPr lang="es-AR" sz="3200" dirty="0" smtClean="0">
              <a:latin typeface="Arial"/>
              <a:cs typeface="Arial"/>
            </a:endParaRPr>
          </a:p>
          <a:p>
            <a:pPr marL="655320"/>
            <a:r>
              <a:rPr lang="es-AR" sz="3200" spc="-5" dirty="0" smtClean="0">
                <a:latin typeface="Arial"/>
                <a:cs typeface="Arial"/>
              </a:rPr>
              <a:t>-Tensión</a:t>
            </a:r>
            <a:r>
              <a:rPr lang="es-AR" sz="3200" spc="5" dirty="0" smtClean="0">
                <a:latin typeface="Arial"/>
                <a:cs typeface="Arial"/>
              </a:rPr>
              <a:t> </a:t>
            </a:r>
            <a:r>
              <a:rPr lang="es-AR" sz="3200" spc="-10" dirty="0" smtClean="0">
                <a:latin typeface="Arial"/>
                <a:cs typeface="Arial"/>
              </a:rPr>
              <a:t>de</a:t>
            </a:r>
            <a:r>
              <a:rPr lang="es-AR" sz="3200" spc="10" dirty="0" smtClean="0">
                <a:latin typeface="Arial"/>
                <a:cs typeface="Arial"/>
              </a:rPr>
              <a:t> </a:t>
            </a:r>
            <a:r>
              <a:rPr lang="es-AR" sz="3200" spc="-5" dirty="0" smtClean="0">
                <a:latin typeface="Arial"/>
                <a:cs typeface="Arial"/>
              </a:rPr>
              <a:t>resistencia </a:t>
            </a:r>
            <a:r>
              <a:rPr lang="es-AR" sz="3200" dirty="0" smtClean="0">
                <a:latin typeface="Arial"/>
                <a:cs typeface="Arial"/>
              </a:rPr>
              <a:t>al </a:t>
            </a:r>
            <a:r>
              <a:rPr lang="es-AR" sz="3200" spc="-5" dirty="0" smtClean="0">
                <a:latin typeface="Arial"/>
                <a:cs typeface="Arial"/>
              </a:rPr>
              <a:t>choque</a:t>
            </a:r>
            <a:r>
              <a:rPr lang="es-AR" sz="3200" spc="5" dirty="0" smtClean="0">
                <a:latin typeface="Arial"/>
                <a:cs typeface="Arial"/>
              </a:rPr>
              <a:t> </a:t>
            </a:r>
            <a:r>
              <a:rPr lang="es-AR" sz="3200" dirty="0" smtClean="0">
                <a:latin typeface="Arial"/>
                <a:cs typeface="Arial"/>
              </a:rPr>
              <a:t>al </a:t>
            </a:r>
            <a:r>
              <a:rPr lang="es-AR" sz="3200" spc="-5" dirty="0" smtClean="0">
                <a:latin typeface="Arial"/>
                <a:cs typeface="Arial"/>
              </a:rPr>
              <a:t>choque</a:t>
            </a:r>
            <a:r>
              <a:rPr lang="es-AR" sz="3200" dirty="0" smtClean="0">
                <a:latin typeface="Arial"/>
                <a:cs typeface="Arial"/>
              </a:rPr>
              <a:t> de</a:t>
            </a:r>
            <a:r>
              <a:rPr lang="es-AR" sz="3200" spc="-5" dirty="0" smtClean="0">
                <a:latin typeface="Arial"/>
                <a:cs typeface="Arial"/>
              </a:rPr>
              <a:t> </a:t>
            </a:r>
            <a:r>
              <a:rPr lang="es-AR" sz="3200" dirty="0" smtClean="0">
                <a:latin typeface="Arial"/>
                <a:cs typeface="Arial"/>
              </a:rPr>
              <a:t>maniobra -</a:t>
            </a:r>
            <a:r>
              <a:rPr lang="es-AR" sz="3200" spc="10" dirty="0" smtClean="0">
                <a:latin typeface="Arial"/>
                <a:cs typeface="Arial"/>
              </a:rPr>
              <a:t> </a:t>
            </a:r>
            <a:r>
              <a:rPr lang="es-AR" sz="3200" spc="-5" dirty="0" smtClean="0">
                <a:latin typeface="Arial"/>
                <a:cs typeface="Arial"/>
              </a:rPr>
              <a:t>Tensión </a:t>
            </a:r>
            <a:r>
              <a:rPr lang="es-AR" sz="3200" spc="-10" dirty="0" smtClean="0">
                <a:latin typeface="Arial"/>
                <a:cs typeface="Arial"/>
              </a:rPr>
              <a:t>de</a:t>
            </a:r>
            <a:r>
              <a:rPr lang="es-AR" sz="3200" spc="10" dirty="0" smtClean="0">
                <a:latin typeface="Arial"/>
                <a:cs typeface="Arial"/>
              </a:rPr>
              <a:t> </a:t>
            </a:r>
            <a:r>
              <a:rPr lang="es-AR" sz="3200" spc="-5" dirty="0" smtClean="0">
                <a:latin typeface="Arial"/>
                <a:cs typeface="Arial"/>
              </a:rPr>
              <a:t>resistencia </a:t>
            </a:r>
            <a:r>
              <a:rPr lang="es-AR" sz="3200" dirty="0" smtClean="0">
                <a:latin typeface="Arial"/>
                <a:cs typeface="Arial"/>
              </a:rPr>
              <a:t>a</a:t>
            </a:r>
            <a:r>
              <a:rPr lang="es-AR" sz="3200" spc="15" dirty="0" smtClean="0">
                <a:latin typeface="Arial"/>
                <a:cs typeface="Arial"/>
              </a:rPr>
              <a:t> </a:t>
            </a:r>
            <a:r>
              <a:rPr lang="es-AR" sz="3200" dirty="0" smtClean="0">
                <a:latin typeface="Arial"/>
                <a:cs typeface="Arial"/>
              </a:rPr>
              <a:t>la</a:t>
            </a:r>
            <a:r>
              <a:rPr lang="es-AR" sz="3200" spc="-15" dirty="0" smtClean="0">
                <a:latin typeface="Arial"/>
                <a:cs typeface="Arial"/>
              </a:rPr>
              <a:t> </a:t>
            </a:r>
            <a:r>
              <a:rPr lang="es-AR" sz="3200" spc="-5" dirty="0" smtClean="0">
                <a:latin typeface="Arial"/>
                <a:cs typeface="Arial"/>
              </a:rPr>
              <a:t>frecuencia industrial:</a:t>
            </a:r>
            <a:r>
              <a:rPr lang="es-AR" sz="3200" dirty="0" smtClean="0">
                <a:latin typeface="Arial"/>
                <a:cs typeface="Arial"/>
              </a:rPr>
              <a:t> </a:t>
            </a:r>
            <a:r>
              <a:rPr lang="es-AR" sz="3200" spc="-5" dirty="0" smtClean="0">
                <a:latin typeface="Arial"/>
                <a:cs typeface="Arial"/>
              </a:rPr>
              <a:t>seco,</a:t>
            </a:r>
            <a:r>
              <a:rPr lang="es-AR" sz="3200" spc="10" dirty="0" smtClean="0">
                <a:latin typeface="Arial"/>
                <a:cs typeface="Arial"/>
              </a:rPr>
              <a:t> </a:t>
            </a:r>
            <a:r>
              <a:rPr lang="es-AR" sz="3200" dirty="0" smtClean="0">
                <a:latin typeface="Arial"/>
                <a:cs typeface="Arial"/>
              </a:rPr>
              <a:t>1</a:t>
            </a:r>
            <a:r>
              <a:rPr lang="es-AR" sz="3200" spc="-5" dirty="0" smtClean="0">
                <a:latin typeface="Arial"/>
                <a:cs typeface="Arial"/>
              </a:rPr>
              <a:t> min </a:t>
            </a:r>
            <a:r>
              <a:rPr lang="es-AR" sz="3200" dirty="0" smtClean="0">
                <a:latin typeface="Arial"/>
                <a:cs typeface="Arial"/>
              </a:rPr>
              <a:t>y</a:t>
            </a:r>
            <a:r>
              <a:rPr lang="es-AR" sz="3200" spc="-30" dirty="0" smtClean="0">
                <a:latin typeface="Arial"/>
                <a:cs typeface="Arial"/>
              </a:rPr>
              <a:t> </a:t>
            </a:r>
            <a:r>
              <a:rPr lang="es-AR" sz="3200" dirty="0" smtClean="0">
                <a:latin typeface="Arial"/>
                <a:cs typeface="Arial"/>
              </a:rPr>
              <a:t>bajo</a:t>
            </a:r>
            <a:r>
              <a:rPr lang="es-AR" sz="3200" spc="-10" dirty="0" smtClean="0">
                <a:latin typeface="Arial"/>
                <a:cs typeface="Arial"/>
              </a:rPr>
              <a:t> </a:t>
            </a:r>
            <a:r>
              <a:rPr lang="es-AR" sz="3200" spc="-5" dirty="0" smtClean="0">
                <a:latin typeface="Arial"/>
                <a:cs typeface="Arial"/>
              </a:rPr>
              <a:t>lluvia,</a:t>
            </a:r>
            <a:r>
              <a:rPr lang="es-AR" sz="3200" spc="-10" dirty="0" smtClean="0">
                <a:latin typeface="Arial"/>
                <a:cs typeface="Arial"/>
              </a:rPr>
              <a:t> </a:t>
            </a:r>
            <a:r>
              <a:rPr lang="es-AR" sz="3200" dirty="0" smtClean="0">
                <a:latin typeface="Arial"/>
                <a:cs typeface="Arial"/>
              </a:rPr>
              <a:t>1</a:t>
            </a:r>
            <a:r>
              <a:rPr lang="es-AR" sz="3200" spc="-5" dirty="0" smtClean="0">
                <a:latin typeface="Arial"/>
                <a:cs typeface="Arial"/>
              </a:rPr>
              <a:t> min.</a:t>
            </a:r>
            <a:endParaRPr lang="es-AR" sz="32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45</a:t>
            </a:fld>
            <a:endParaRPr lang="es-AR"/>
          </a:p>
        </p:txBody>
      </p:sp>
    </p:spTree>
    <p:extLst>
      <p:ext uri="{BB962C8B-B14F-4D97-AF65-F5344CB8AC3E}">
        <p14:creationId xmlns:p14="http://schemas.microsoft.com/office/powerpoint/2010/main" val="13709617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spcBef>
                <a:spcPts val="105"/>
              </a:spcBef>
              <a:tabLst>
                <a:tab pos="360045" algn="l"/>
              </a:tabLst>
            </a:pPr>
            <a:r>
              <a:rPr lang="es-AR" sz="2100" b="1" spc="-5" dirty="0" smtClean="0">
                <a:effectLst>
                  <a:outerShdw blurRad="38100" dist="38100" dir="2700000" algn="tl">
                    <a:srgbClr val="000000">
                      <a:alpha val="43137"/>
                    </a:srgbClr>
                  </a:outerShdw>
                </a:effectLst>
                <a:latin typeface="Arial"/>
                <a:cs typeface="Arial"/>
              </a:rPr>
              <a:t>Pruebas</a:t>
            </a:r>
            <a:r>
              <a:rPr lang="es-AR" sz="2100" b="1" spc="-35" dirty="0" smtClean="0">
                <a:effectLst>
                  <a:outerShdw blurRad="38100" dist="38100" dir="2700000" algn="tl">
                    <a:srgbClr val="000000">
                      <a:alpha val="43137"/>
                    </a:srgbClr>
                  </a:outerShdw>
                </a:effectLst>
                <a:latin typeface="Arial"/>
                <a:cs typeface="Arial"/>
              </a:rPr>
              <a:t> </a:t>
            </a:r>
            <a:r>
              <a:rPr lang="es-AR" sz="2100" b="1" spc="-5" dirty="0" smtClean="0">
                <a:effectLst>
                  <a:outerShdw blurRad="38100" dist="38100" dir="2700000" algn="tl">
                    <a:srgbClr val="000000">
                      <a:alpha val="43137"/>
                    </a:srgbClr>
                  </a:outerShdw>
                </a:effectLst>
                <a:latin typeface="Arial"/>
                <a:cs typeface="Arial"/>
              </a:rPr>
              <a:t>Tipo</a:t>
            </a:r>
            <a:endParaRPr lang="es-AR" sz="2100" b="1" dirty="0" smtClean="0">
              <a:effectLst>
                <a:outerShdw blurRad="38100" dist="38100" dir="2700000" algn="tl">
                  <a:srgbClr val="000000">
                    <a:alpha val="43137"/>
                  </a:srgbClr>
                </a:outerShdw>
              </a:effectLst>
              <a:latin typeface="Arial"/>
              <a:cs typeface="Arial"/>
            </a:endParaRPr>
          </a:p>
          <a:p>
            <a:pPr lvl="1">
              <a:spcBef>
                <a:spcPts val="40"/>
              </a:spcBef>
              <a:buFont typeface="Arial"/>
              <a:buAutoNum type="arabicPeriod" startAt="4"/>
            </a:pPr>
            <a:endParaRPr lang="es-AR" sz="2100" dirty="0" smtClean="0">
              <a:latin typeface="Arial"/>
              <a:cs typeface="Arial"/>
            </a:endParaRPr>
          </a:p>
          <a:p>
            <a:pPr marL="555625" lvl="2">
              <a:tabLst>
                <a:tab pos="1051560" algn="l"/>
              </a:tabLst>
            </a:pPr>
            <a:r>
              <a:rPr lang="es-AR" sz="2100" b="1" spc="-5" dirty="0" smtClean="0">
                <a:solidFill>
                  <a:srgbClr val="00B050"/>
                </a:solidFill>
                <a:effectLst>
                  <a:outerShdw blurRad="38100" dist="38100" dir="2700000" algn="tl">
                    <a:srgbClr val="000000">
                      <a:alpha val="43137"/>
                    </a:srgbClr>
                  </a:outerShdw>
                </a:effectLst>
                <a:latin typeface="Arial"/>
                <a:cs typeface="Arial"/>
              </a:rPr>
              <a:t>Pruebas</a:t>
            </a:r>
            <a:r>
              <a:rPr lang="es-AR" sz="2100" b="1" spc="-15" dirty="0" smtClean="0">
                <a:solidFill>
                  <a:srgbClr val="00B050"/>
                </a:solidFill>
                <a:effectLst>
                  <a:outerShdw blurRad="38100" dist="38100" dir="2700000" algn="tl">
                    <a:srgbClr val="000000">
                      <a:alpha val="43137"/>
                    </a:srgbClr>
                  </a:outerShdw>
                </a:effectLst>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tipo</a:t>
            </a:r>
            <a:r>
              <a:rPr lang="es-AR" sz="2100" b="1" spc="-20" dirty="0" smtClean="0">
                <a:solidFill>
                  <a:srgbClr val="00B050"/>
                </a:solidFill>
                <a:effectLst>
                  <a:outerShdw blurRad="38100" dist="38100" dir="2700000" algn="tl">
                    <a:srgbClr val="000000">
                      <a:alpha val="43137"/>
                    </a:srgbClr>
                  </a:outerShdw>
                </a:effectLst>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especificadas</a:t>
            </a: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lvl="2">
              <a:spcBef>
                <a:spcPts val="20"/>
              </a:spcBef>
              <a:buFont typeface="Arial"/>
              <a:buAutoNum type="arabicPeriod"/>
            </a:pPr>
            <a:endParaRPr lang="es-AR" sz="2100" dirty="0" smtClean="0">
              <a:latin typeface="Arial"/>
              <a:cs typeface="Arial"/>
            </a:endParaRPr>
          </a:p>
          <a:p>
            <a:pPr marL="1259205" lvl="3" indent="-229235">
              <a:buFont typeface="Symbol"/>
              <a:buChar char=""/>
              <a:tabLst>
                <a:tab pos="1259205" algn="l"/>
                <a:tab pos="1259840" algn="l"/>
              </a:tabLst>
            </a:pPr>
            <a:r>
              <a:rPr lang="es-AR" sz="2100" b="1" spc="-5" dirty="0" smtClean="0">
                <a:solidFill>
                  <a:srgbClr val="FF0000"/>
                </a:solidFill>
                <a:effectLst>
                  <a:outerShdw blurRad="38100" dist="38100" dir="2700000" algn="tl">
                    <a:srgbClr val="000000">
                      <a:alpha val="43137"/>
                    </a:srgbClr>
                  </a:outerShdw>
                </a:effectLst>
                <a:latin typeface="Arial"/>
                <a:cs typeface="Arial"/>
              </a:rPr>
              <a:t>Transformadores</a:t>
            </a:r>
            <a:r>
              <a:rPr lang="es-AR" sz="2100" b="1" spc="10" dirty="0" smtClean="0">
                <a:solidFill>
                  <a:srgbClr val="FF0000"/>
                </a:solidFill>
                <a:effectLst>
                  <a:outerShdw blurRad="38100" dist="38100" dir="2700000" algn="tl">
                    <a:srgbClr val="000000">
                      <a:alpha val="43137"/>
                    </a:srgbClr>
                  </a:outerShdw>
                </a:effectLst>
                <a:latin typeface="Arial"/>
                <a:cs typeface="Arial"/>
              </a:rPr>
              <a:t> </a:t>
            </a:r>
            <a:r>
              <a:rPr lang="es-AR" sz="2100" b="1" spc="-10" dirty="0" smtClean="0">
                <a:solidFill>
                  <a:srgbClr val="FF0000"/>
                </a:solidFill>
                <a:effectLst>
                  <a:outerShdw blurRad="38100" dist="38100" dir="2700000" algn="tl">
                    <a:srgbClr val="000000">
                      <a:alpha val="43137"/>
                    </a:srgbClr>
                  </a:outerShdw>
                </a:effectLst>
                <a:latin typeface="Arial"/>
                <a:cs typeface="Arial"/>
              </a:rPr>
              <a:t>de</a:t>
            </a:r>
            <a:r>
              <a:rPr lang="es-AR" sz="2100" b="1" spc="5"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potencial</a:t>
            </a:r>
            <a:r>
              <a:rPr lang="es-AR" sz="2100" b="1" spc="-10"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capacitivos</a:t>
            </a:r>
            <a:endParaRPr lang="es-AR" sz="2100" b="1" dirty="0" smtClean="0">
              <a:solidFill>
                <a:srgbClr val="FF0000"/>
              </a:solidFill>
              <a:effectLst>
                <a:outerShdw blurRad="38100" dist="38100" dir="2700000" algn="tl">
                  <a:srgbClr val="000000">
                    <a:alpha val="43137"/>
                  </a:srgbClr>
                </a:outerShdw>
              </a:effectLst>
              <a:latin typeface="Arial"/>
              <a:cs typeface="Arial"/>
            </a:endParaRPr>
          </a:p>
          <a:p>
            <a:pPr marL="1544955" marR="5080" indent="-285750" algn="just">
              <a:spcBef>
                <a:spcPts val="10"/>
              </a:spcBef>
              <a:buFont typeface="Arial" panose="020B0604020202020204" pitchFamily="34" charset="0"/>
              <a:buChar char="•"/>
            </a:pPr>
            <a:r>
              <a:rPr lang="es-AR" sz="2100" b="1" dirty="0" smtClean="0">
                <a:latin typeface="Arial"/>
                <a:cs typeface="Arial"/>
              </a:rPr>
              <a:t>Pruebas</a:t>
            </a:r>
            <a:r>
              <a:rPr lang="es-AR" sz="2100" b="1" spc="15" dirty="0" smtClean="0">
                <a:latin typeface="Arial"/>
                <a:cs typeface="Arial"/>
              </a:rPr>
              <a:t> </a:t>
            </a:r>
            <a:r>
              <a:rPr lang="es-AR" sz="2100" b="1" spc="-5" dirty="0" smtClean="0">
                <a:latin typeface="Arial"/>
                <a:cs typeface="Arial"/>
              </a:rPr>
              <a:t>dieléctricas:</a:t>
            </a:r>
            <a:r>
              <a:rPr lang="es-AR" sz="2100" b="1" dirty="0" smtClean="0">
                <a:latin typeface="Arial"/>
                <a:cs typeface="Arial"/>
              </a:rPr>
              <a:t> </a:t>
            </a:r>
            <a:r>
              <a:rPr lang="es-AR" sz="2100" b="1" spc="-5" dirty="0" smtClean="0">
                <a:latin typeface="Arial"/>
                <a:cs typeface="Arial"/>
              </a:rPr>
              <a:t>pruebas</a:t>
            </a:r>
            <a:r>
              <a:rPr lang="es-AR" sz="2100" b="1" dirty="0" smtClean="0">
                <a:latin typeface="Arial"/>
                <a:cs typeface="Arial"/>
              </a:rPr>
              <a:t> de</a:t>
            </a:r>
            <a:r>
              <a:rPr lang="es-AR" sz="2100" b="1" spc="-5" dirty="0" smtClean="0">
                <a:latin typeface="Arial"/>
                <a:cs typeface="Arial"/>
              </a:rPr>
              <a:t> impulso,</a:t>
            </a:r>
            <a:r>
              <a:rPr lang="es-AR" sz="2100" b="1" spc="10" dirty="0" smtClean="0">
                <a:latin typeface="Arial"/>
                <a:cs typeface="Arial"/>
              </a:rPr>
              <a:t> </a:t>
            </a:r>
            <a:r>
              <a:rPr lang="es-AR" sz="2100" b="1" spc="-5" dirty="0" smtClean="0">
                <a:latin typeface="Arial"/>
                <a:cs typeface="Arial"/>
              </a:rPr>
              <a:t>pruebas</a:t>
            </a:r>
            <a:r>
              <a:rPr lang="es-AR" sz="2100" b="1" dirty="0" smtClean="0">
                <a:latin typeface="Arial"/>
                <a:cs typeface="Arial"/>
              </a:rPr>
              <a:t> de </a:t>
            </a:r>
            <a:r>
              <a:rPr lang="es-AR" sz="2100" b="1" spc="-375" dirty="0" smtClean="0">
                <a:latin typeface="Arial"/>
                <a:cs typeface="Arial"/>
              </a:rPr>
              <a:t> </a:t>
            </a:r>
            <a:r>
              <a:rPr lang="es-AR" sz="2100" b="1" spc="-5" dirty="0" smtClean="0">
                <a:latin typeface="Arial"/>
                <a:cs typeface="Arial"/>
              </a:rPr>
              <a:t>sobretensión</a:t>
            </a:r>
            <a:r>
              <a:rPr lang="es-AR" sz="2100" b="1" spc="-10" dirty="0" smtClean="0">
                <a:latin typeface="Arial"/>
                <a:cs typeface="Arial"/>
              </a:rPr>
              <a:t> </a:t>
            </a:r>
            <a:r>
              <a:rPr lang="es-AR" sz="2100" b="1" dirty="0" smtClean="0">
                <a:latin typeface="Arial"/>
                <a:cs typeface="Arial"/>
              </a:rPr>
              <a:t>de</a:t>
            </a:r>
            <a:r>
              <a:rPr lang="es-AR" sz="2100" b="1" spc="5" dirty="0" smtClean="0">
                <a:latin typeface="Arial"/>
                <a:cs typeface="Arial"/>
              </a:rPr>
              <a:t> </a:t>
            </a:r>
            <a:r>
              <a:rPr lang="es-AR" sz="2100" b="1" spc="-5" dirty="0" smtClean="0">
                <a:latin typeface="Arial"/>
                <a:cs typeface="Arial"/>
              </a:rPr>
              <a:t>maniobra </a:t>
            </a:r>
            <a:r>
              <a:rPr lang="es-AR" sz="2100" b="1" dirty="0" smtClean="0">
                <a:latin typeface="Arial"/>
                <a:cs typeface="Arial"/>
              </a:rPr>
              <a:t>(bajo</a:t>
            </a:r>
            <a:r>
              <a:rPr lang="es-AR" sz="2100" b="1" spc="-5" dirty="0" smtClean="0">
                <a:latin typeface="Arial"/>
                <a:cs typeface="Arial"/>
              </a:rPr>
              <a:t> lluvia),</a:t>
            </a:r>
            <a:r>
              <a:rPr lang="es-AR" sz="2100" b="1" spc="10" dirty="0" smtClean="0">
                <a:latin typeface="Arial"/>
                <a:cs typeface="Arial"/>
              </a:rPr>
              <a:t> </a:t>
            </a:r>
            <a:r>
              <a:rPr lang="es-AR" sz="2100" b="1" spc="-5" dirty="0" smtClean="0">
                <a:latin typeface="Arial"/>
                <a:cs typeface="Arial"/>
              </a:rPr>
              <a:t>prueba </a:t>
            </a:r>
            <a:r>
              <a:rPr lang="es-AR" sz="2100" b="1" dirty="0" smtClean="0">
                <a:latin typeface="Arial"/>
                <a:cs typeface="Arial"/>
              </a:rPr>
              <a:t>de </a:t>
            </a:r>
            <a:r>
              <a:rPr lang="es-AR" sz="2100" b="1" spc="5" dirty="0" smtClean="0">
                <a:latin typeface="Arial"/>
                <a:cs typeface="Arial"/>
              </a:rPr>
              <a:t> </a:t>
            </a:r>
            <a:r>
              <a:rPr lang="es-AR" sz="2100" b="1" spc="-5" dirty="0" smtClean="0">
                <a:latin typeface="Arial"/>
                <a:cs typeface="Arial"/>
              </a:rPr>
              <a:t>sobretensiones</a:t>
            </a:r>
            <a:r>
              <a:rPr lang="es-AR" sz="2100" b="1" spc="5" dirty="0" smtClean="0">
                <a:latin typeface="Arial"/>
                <a:cs typeface="Arial"/>
              </a:rPr>
              <a:t> </a:t>
            </a:r>
            <a:r>
              <a:rPr lang="es-AR" sz="2100" b="1" dirty="0" smtClean="0">
                <a:latin typeface="Arial"/>
                <a:cs typeface="Arial"/>
              </a:rPr>
              <a:t>a</a:t>
            </a:r>
            <a:r>
              <a:rPr lang="es-AR" sz="2100" b="1" spc="-15" dirty="0" smtClean="0">
                <a:latin typeface="Arial"/>
                <a:cs typeface="Arial"/>
              </a:rPr>
              <a:t> </a:t>
            </a:r>
            <a:r>
              <a:rPr lang="es-AR" sz="2100" b="1" spc="-5" dirty="0" smtClean="0">
                <a:latin typeface="Arial"/>
                <a:cs typeface="Arial"/>
              </a:rPr>
              <a:t>frecuencia industrial (seco</a:t>
            </a:r>
            <a:r>
              <a:rPr lang="es-AR" sz="2100" b="1" spc="10" dirty="0" smtClean="0">
                <a:latin typeface="Arial"/>
                <a:cs typeface="Arial"/>
              </a:rPr>
              <a:t> </a:t>
            </a:r>
            <a:r>
              <a:rPr lang="es-AR" sz="2100" b="1" dirty="0" smtClean="0">
                <a:latin typeface="Arial"/>
                <a:cs typeface="Arial"/>
              </a:rPr>
              <a:t>y</a:t>
            </a:r>
            <a:r>
              <a:rPr lang="es-AR" sz="2100" b="1" spc="-10" dirty="0" smtClean="0">
                <a:latin typeface="Arial"/>
                <a:cs typeface="Arial"/>
              </a:rPr>
              <a:t> </a:t>
            </a:r>
            <a:r>
              <a:rPr lang="es-AR" sz="2100" b="1" dirty="0" smtClean="0">
                <a:latin typeface="Arial"/>
                <a:cs typeface="Arial"/>
              </a:rPr>
              <a:t>bajo </a:t>
            </a:r>
            <a:r>
              <a:rPr lang="es-AR" sz="2100" b="1" spc="5" dirty="0" smtClean="0">
                <a:latin typeface="Arial"/>
                <a:cs typeface="Arial"/>
              </a:rPr>
              <a:t> </a:t>
            </a:r>
            <a:r>
              <a:rPr lang="es-AR" sz="2100" b="1" spc="-5" dirty="0" smtClean="0">
                <a:latin typeface="Arial"/>
                <a:cs typeface="Arial"/>
              </a:rPr>
              <a:t>lluvia).</a:t>
            </a:r>
            <a:endParaRPr lang="es-AR" sz="2100" b="1" dirty="0" smtClean="0">
              <a:latin typeface="Arial"/>
              <a:cs typeface="Arial"/>
            </a:endParaRPr>
          </a:p>
          <a:p>
            <a:pPr marL="1544955" indent="-285750" algn="just">
              <a:spcBef>
                <a:spcPts val="735"/>
              </a:spcBef>
              <a:buFont typeface="Arial" panose="020B0604020202020204" pitchFamily="34" charset="0"/>
              <a:buChar char="•"/>
            </a:pPr>
            <a:r>
              <a:rPr lang="es-AR" sz="2100" b="1" spc="-5" dirty="0" smtClean="0">
                <a:latin typeface="Arial"/>
                <a:cs typeface="Arial"/>
              </a:rPr>
              <a:t>Prueba</a:t>
            </a:r>
            <a:r>
              <a:rPr lang="es-AR" sz="2100" b="1" spc="-10" dirty="0" smtClean="0">
                <a:latin typeface="Arial"/>
                <a:cs typeface="Arial"/>
              </a:rPr>
              <a:t> </a:t>
            </a:r>
            <a:r>
              <a:rPr lang="es-AR" sz="2100" b="1" dirty="0" smtClean="0">
                <a:latin typeface="Arial"/>
                <a:cs typeface="Arial"/>
              </a:rPr>
              <a:t>de </a:t>
            </a:r>
            <a:r>
              <a:rPr lang="es-AR" sz="2100" b="1" spc="-5" dirty="0" smtClean="0">
                <a:latin typeface="Arial"/>
                <a:cs typeface="Arial"/>
              </a:rPr>
              <a:t>radio influencia</a:t>
            </a:r>
            <a:r>
              <a:rPr lang="es-AR" sz="2100" b="1" spc="-10" dirty="0" smtClean="0">
                <a:latin typeface="Arial"/>
                <a:cs typeface="Arial"/>
              </a:rPr>
              <a:t> </a:t>
            </a:r>
            <a:r>
              <a:rPr lang="es-AR" sz="2100" b="1" spc="-5" dirty="0" smtClean="0">
                <a:latin typeface="Arial"/>
                <a:cs typeface="Arial"/>
              </a:rPr>
              <a:t>(RIV)</a:t>
            </a:r>
          </a:p>
          <a:p>
            <a:pPr marL="1544955" indent="-285750" algn="just">
              <a:spcBef>
                <a:spcPts val="735"/>
              </a:spcBef>
              <a:buFont typeface="Arial" panose="020B0604020202020204" pitchFamily="34" charset="0"/>
              <a:buChar char="•"/>
            </a:pPr>
            <a:r>
              <a:rPr lang="es-AR" sz="2100" b="1" dirty="0" smtClean="0">
                <a:latin typeface="Arial"/>
                <a:cs typeface="Arial"/>
              </a:rPr>
              <a:t>Prueba</a:t>
            </a:r>
            <a:r>
              <a:rPr lang="es-AR" sz="2100" b="1" spc="-35" dirty="0" smtClean="0">
                <a:latin typeface="Arial"/>
                <a:cs typeface="Arial"/>
              </a:rPr>
              <a:t> </a:t>
            </a:r>
            <a:r>
              <a:rPr lang="es-AR" sz="2100" b="1" dirty="0" smtClean="0">
                <a:latin typeface="Arial"/>
                <a:cs typeface="Arial"/>
              </a:rPr>
              <a:t>de</a:t>
            </a:r>
            <a:r>
              <a:rPr lang="es-AR" sz="2100" b="1" spc="-20" dirty="0" smtClean="0">
                <a:latin typeface="Arial"/>
                <a:cs typeface="Arial"/>
              </a:rPr>
              <a:t> </a:t>
            </a:r>
            <a:r>
              <a:rPr lang="es-AR" sz="2100" b="1" spc="-5" dirty="0" smtClean="0">
                <a:latin typeface="Arial"/>
                <a:cs typeface="Arial"/>
              </a:rPr>
              <a:t>precisión</a:t>
            </a:r>
            <a:endParaRPr lang="es-AR" sz="2100" b="1" dirty="0" smtClean="0">
              <a:latin typeface="Arial"/>
              <a:cs typeface="Arial"/>
            </a:endParaRPr>
          </a:p>
          <a:p>
            <a:pPr marL="1441450" lvl="2" indent="-285750" algn="just">
              <a:spcBef>
                <a:spcPts val="730"/>
              </a:spcBef>
              <a:buFont typeface="Arial" panose="020B0604020202020204" pitchFamily="34" charset="0"/>
              <a:buChar char="•"/>
            </a:pPr>
            <a:r>
              <a:rPr lang="es-AR" sz="2100" b="1" dirty="0" smtClean="0">
                <a:latin typeface="Arial"/>
                <a:cs typeface="Arial"/>
              </a:rPr>
              <a:t>Prueba</a:t>
            </a:r>
            <a:r>
              <a:rPr lang="es-AR" sz="2100" b="1" spc="-10" dirty="0" smtClean="0">
                <a:latin typeface="Arial"/>
                <a:cs typeface="Arial"/>
              </a:rPr>
              <a:t> </a:t>
            </a:r>
            <a:r>
              <a:rPr lang="es-AR" sz="2100" b="1" dirty="0" smtClean="0">
                <a:latin typeface="Arial"/>
                <a:cs typeface="Arial"/>
              </a:rPr>
              <a:t>de</a:t>
            </a:r>
            <a:r>
              <a:rPr lang="es-AR" sz="2100" b="1" spc="-5" dirty="0" smtClean="0">
                <a:latin typeface="Arial"/>
                <a:cs typeface="Arial"/>
              </a:rPr>
              <a:t> sobretensión </a:t>
            </a:r>
            <a:r>
              <a:rPr lang="es-AR" sz="2100" b="1" dirty="0" smtClean="0">
                <a:latin typeface="Arial"/>
                <a:cs typeface="Arial"/>
              </a:rPr>
              <a:t>de</a:t>
            </a:r>
            <a:r>
              <a:rPr lang="es-AR" sz="2100" b="1" spc="-5" dirty="0" smtClean="0">
                <a:latin typeface="Arial"/>
                <a:cs typeface="Arial"/>
              </a:rPr>
              <a:t> corta duración</a:t>
            </a:r>
            <a:endParaRPr lang="es-AR" sz="2100" b="1" dirty="0" smtClean="0">
              <a:latin typeface="Arial"/>
              <a:cs typeface="Arial"/>
            </a:endParaRPr>
          </a:p>
          <a:p>
            <a:pPr marL="1441450" lvl="2" indent="-285750" algn="just">
              <a:spcBef>
                <a:spcPts val="745"/>
              </a:spcBef>
              <a:buFont typeface="Arial" panose="020B0604020202020204" pitchFamily="34" charset="0"/>
              <a:buChar char="•"/>
            </a:pPr>
            <a:r>
              <a:rPr lang="es-AR" sz="2100" b="1" dirty="0" smtClean="0">
                <a:latin typeface="Arial"/>
                <a:cs typeface="Arial"/>
              </a:rPr>
              <a:t>Prueba</a:t>
            </a:r>
            <a:r>
              <a:rPr lang="es-AR" sz="2100" b="1" spc="-15" dirty="0" smtClean="0">
                <a:latin typeface="Arial"/>
                <a:cs typeface="Arial"/>
              </a:rPr>
              <a:t> </a:t>
            </a:r>
            <a:r>
              <a:rPr lang="es-AR" sz="2100" b="1" dirty="0" smtClean="0">
                <a:latin typeface="Arial"/>
                <a:cs typeface="Arial"/>
              </a:rPr>
              <a:t>de</a:t>
            </a:r>
            <a:r>
              <a:rPr lang="es-AR" sz="2100" b="1" spc="-5" dirty="0" smtClean="0">
                <a:latin typeface="Arial"/>
                <a:cs typeface="Arial"/>
              </a:rPr>
              <a:t> aumento</a:t>
            </a:r>
            <a:r>
              <a:rPr lang="es-AR" sz="2100" b="1" spc="5" dirty="0" smtClean="0">
                <a:latin typeface="Arial"/>
                <a:cs typeface="Arial"/>
              </a:rPr>
              <a:t> </a:t>
            </a:r>
            <a:r>
              <a:rPr lang="es-AR" sz="2100" b="1" dirty="0" smtClean="0">
                <a:latin typeface="Arial"/>
                <a:cs typeface="Arial"/>
              </a:rPr>
              <a:t>de</a:t>
            </a:r>
            <a:r>
              <a:rPr lang="es-AR" sz="2100" b="1" spc="-15" dirty="0" smtClean="0">
                <a:latin typeface="Arial"/>
                <a:cs typeface="Arial"/>
              </a:rPr>
              <a:t> </a:t>
            </a:r>
            <a:r>
              <a:rPr lang="es-AR" sz="2100" b="1" spc="-5" dirty="0" smtClean="0">
                <a:latin typeface="Arial"/>
                <a:cs typeface="Arial"/>
              </a:rPr>
              <a:t>temperatura</a:t>
            </a:r>
            <a:endParaRPr lang="es-AR" sz="2100" b="1" dirty="0" smtClean="0">
              <a:latin typeface="Arial"/>
              <a:cs typeface="Arial"/>
            </a:endParaRPr>
          </a:p>
          <a:p>
            <a:pPr marL="1441450" lvl="2" indent="-285750" algn="just">
              <a:spcBef>
                <a:spcPts val="735"/>
              </a:spcBef>
              <a:buFont typeface="Arial" panose="020B0604020202020204" pitchFamily="34" charset="0"/>
              <a:buChar char="•"/>
            </a:pPr>
            <a:r>
              <a:rPr lang="es-AR" sz="2100" b="1" dirty="0" smtClean="0">
                <a:latin typeface="Arial"/>
                <a:cs typeface="Arial"/>
              </a:rPr>
              <a:t>Pruebas</a:t>
            </a:r>
            <a:r>
              <a:rPr lang="es-AR" sz="2100" b="1" spc="-10" dirty="0" smtClean="0">
                <a:latin typeface="Arial"/>
                <a:cs typeface="Arial"/>
              </a:rPr>
              <a:t> </a:t>
            </a:r>
            <a:r>
              <a:rPr lang="es-AR" sz="2100" b="1" dirty="0" smtClean="0">
                <a:latin typeface="Arial"/>
                <a:cs typeface="Arial"/>
              </a:rPr>
              <a:t>de</a:t>
            </a:r>
            <a:r>
              <a:rPr lang="es-AR" sz="2100" b="1" spc="-30" dirty="0" smtClean="0">
                <a:latin typeface="Arial"/>
                <a:cs typeface="Arial"/>
              </a:rPr>
              <a:t> </a:t>
            </a:r>
            <a:r>
              <a:rPr lang="es-AR" sz="2100" b="1" spc="-5" dirty="0" smtClean="0">
                <a:latin typeface="Arial"/>
                <a:cs typeface="Arial"/>
              </a:rPr>
              <a:t>cortocircuitos</a:t>
            </a:r>
            <a:endParaRPr lang="es-AR" sz="2100" b="1" dirty="0" smtClean="0">
              <a:latin typeface="Arial"/>
              <a:cs typeface="Arial"/>
            </a:endParaRPr>
          </a:p>
          <a:p>
            <a:pPr marL="1441450" lvl="2" indent="-285750" algn="just">
              <a:spcBef>
                <a:spcPts val="735"/>
              </a:spcBef>
              <a:buFont typeface="Arial" panose="020B0604020202020204" pitchFamily="34" charset="0"/>
              <a:buChar char="•"/>
            </a:pPr>
            <a:r>
              <a:rPr lang="es-AR" sz="2100" b="1" dirty="0" smtClean="0">
                <a:latin typeface="Arial"/>
                <a:cs typeface="Arial"/>
              </a:rPr>
              <a:t>Pruebas</a:t>
            </a:r>
            <a:r>
              <a:rPr lang="es-AR" sz="2100" b="1" spc="-5" dirty="0" smtClean="0">
                <a:latin typeface="Arial"/>
                <a:cs typeface="Arial"/>
              </a:rPr>
              <a:t> </a:t>
            </a:r>
            <a:r>
              <a:rPr lang="es-AR" sz="2100" b="1" dirty="0" smtClean="0">
                <a:latin typeface="Arial"/>
                <a:cs typeface="Arial"/>
              </a:rPr>
              <a:t>de</a:t>
            </a:r>
            <a:r>
              <a:rPr lang="es-AR" sz="2100" b="1" spc="-20" dirty="0" smtClean="0">
                <a:latin typeface="Arial"/>
                <a:cs typeface="Arial"/>
              </a:rPr>
              <a:t> </a:t>
            </a:r>
            <a:r>
              <a:rPr lang="es-AR" sz="2100" b="1" spc="-5" dirty="0" smtClean="0">
                <a:latin typeface="Arial"/>
                <a:cs typeface="Arial"/>
              </a:rPr>
              <a:t>respuestas</a:t>
            </a:r>
            <a:r>
              <a:rPr lang="es-AR" sz="2100" b="1" spc="-15" dirty="0" smtClean="0">
                <a:latin typeface="Arial"/>
                <a:cs typeface="Arial"/>
              </a:rPr>
              <a:t> </a:t>
            </a:r>
            <a:r>
              <a:rPr lang="es-AR" sz="2100" b="1" spc="-5" dirty="0" smtClean="0">
                <a:latin typeface="Arial"/>
                <a:cs typeface="Arial"/>
              </a:rPr>
              <a:t>transitorias</a:t>
            </a:r>
            <a:endParaRPr lang="es-AR" sz="2100" b="1" dirty="0" smtClean="0">
              <a:latin typeface="Arial"/>
              <a:cs typeface="Arial"/>
            </a:endParaRPr>
          </a:p>
          <a:p>
            <a:pPr marL="1441450" lvl="2" indent="-285750" algn="just">
              <a:spcBef>
                <a:spcPts val="730"/>
              </a:spcBef>
              <a:buFont typeface="Arial" panose="020B0604020202020204" pitchFamily="34" charset="0"/>
              <a:buChar char="•"/>
            </a:pPr>
            <a:r>
              <a:rPr lang="es-AR" sz="2100" b="1" spc="-5" dirty="0" err="1" smtClean="0">
                <a:latin typeface="Arial"/>
                <a:cs typeface="Arial"/>
              </a:rPr>
              <a:t>Ferrorresonancia</a:t>
            </a:r>
            <a:endParaRPr lang="es-AR" sz="2100" b="1" dirty="0" smtClean="0">
              <a:latin typeface="Arial"/>
              <a:cs typeface="Arial"/>
            </a:endParaRPr>
          </a:p>
          <a:p>
            <a:pPr marL="1441450" lvl="2" indent="-285750" algn="just">
              <a:spcBef>
                <a:spcPts val="730"/>
              </a:spcBef>
              <a:buFont typeface="Arial" panose="020B0604020202020204" pitchFamily="34" charset="0"/>
              <a:buChar char="•"/>
            </a:pPr>
            <a:r>
              <a:rPr lang="es-AR" sz="2100" b="1" dirty="0" smtClean="0">
                <a:latin typeface="Arial"/>
                <a:cs typeface="Arial"/>
              </a:rPr>
              <a:t>Pérdida</a:t>
            </a:r>
            <a:r>
              <a:rPr lang="es-AR" sz="2100" b="1" spc="-15" dirty="0" smtClean="0">
                <a:latin typeface="Arial"/>
                <a:cs typeface="Arial"/>
              </a:rPr>
              <a:t> </a:t>
            </a:r>
            <a:r>
              <a:rPr lang="es-AR" sz="2100" b="1" dirty="0" smtClean="0">
                <a:latin typeface="Arial"/>
                <a:cs typeface="Arial"/>
              </a:rPr>
              <a:t>de </a:t>
            </a:r>
            <a:r>
              <a:rPr lang="es-AR" sz="2100" b="1" spc="-5" dirty="0" smtClean="0">
                <a:latin typeface="Arial"/>
                <a:cs typeface="Arial"/>
              </a:rPr>
              <a:t>inserción</a:t>
            </a:r>
            <a:r>
              <a:rPr lang="es-AR" sz="2100" b="1" dirty="0" smtClean="0">
                <a:latin typeface="Arial"/>
                <a:cs typeface="Arial"/>
              </a:rPr>
              <a:t> a</a:t>
            </a:r>
            <a:r>
              <a:rPr lang="es-AR" sz="2100" b="1" spc="-10" dirty="0" smtClean="0">
                <a:latin typeface="Arial"/>
                <a:cs typeface="Arial"/>
              </a:rPr>
              <a:t> </a:t>
            </a:r>
            <a:r>
              <a:rPr lang="es-AR" sz="2100" b="1" spc="-5" dirty="0" smtClean="0">
                <a:latin typeface="Arial"/>
                <a:cs typeface="Arial"/>
              </a:rPr>
              <a:t>frecuencia</a:t>
            </a:r>
            <a:r>
              <a:rPr lang="es-AR" sz="2100" b="1" spc="-15" dirty="0" smtClean="0">
                <a:latin typeface="Arial"/>
                <a:cs typeface="Arial"/>
              </a:rPr>
              <a:t> </a:t>
            </a:r>
            <a:r>
              <a:rPr lang="es-AR" sz="2100" b="1" dirty="0" smtClean="0">
                <a:latin typeface="Arial"/>
                <a:cs typeface="Arial"/>
              </a:rPr>
              <a:t>de</a:t>
            </a:r>
            <a:r>
              <a:rPr lang="es-AR" sz="2100" b="1" spc="-20" dirty="0" smtClean="0">
                <a:latin typeface="Arial"/>
                <a:cs typeface="Arial"/>
              </a:rPr>
              <a:t> </a:t>
            </a:r>
            <a:r>
              <a:rPr lang="es-AR" sz="2100" b="1" dirty="0" smtClean="0">
                <a:latin typeface="Arial"/>
                <a:cs typeface="Arial"/>
              </a:rPr>
              <a:t>banda portadora</a:t>
            </a:r>
          </a:p>
          <a:p>
            <a:pPr marL="1441450" marR="5080" lvl="2" indent="-285750" algn="just">
              <a:spcBef>
                <a:spcPts val="15"/>
              </a:spcBef>
              <a:buFont typeface="Arial" panose="020B0604020202020204" pitchFamily="34" charset="0"/>
              <a:buChar char="•"/>
            </a:pPr>
            <a:r>
              <a:rPr lang="es-AR" sz="2100" b="1" dirty="0" smtClean="0">
                <a:latin typeface="Arial"/>
                <a:cs typeface="Arial"/>
              </a:rPr>
              <a:t>Prueba de </a:t>
            </a:r>
            <a:r>
              <a:rPr lang="es-AR" sz="2100" b="1" spc="-5" dirty="0" smtClean="0">
                <a:latin typeface="Arial"/>
                <a:cs typeface="Arial"/>
              </a:rPr>
              <a:t>caída </a:t>
            </a:r>
            <a:r>
              <a:rPr lang="es-AR" sz="2100" b="1" spc="-10" dirty="0" smtClean="0">
                <a:latin typeface="Arial"/>
                <a:cs typeface="Arial"/>
              </a:rPr>
              <a:t>de </a:t>
            </a:r>
            <a:r>
              <a:rPr lang="es-AR" sz="2100" b="1" spc="-5" dirty="0" smtClean="0">
                <a:latin typeface="Arial"/>
                <a:cs typeface="Arial"/>
              </a:rPr>
              <a:t>tensión </a:t>
            </a:r>
            <a:r>
              <a:rPr lang="es-AR" sz="2100" b="1" dirty="0" smtClean="0">
                <a:latin typeface="Arial"/>
                <a:cs typeface="Arial"/>
              </a:rPr>
              <a:t>a </a:t>
            </a:r>
            <a:r>
              <a:rPr lang="es-AR" sz="2100" b="1" spc="-5" dirty="0" smtClean="0">
                <a:latin typeface="Arial"/>
                <a:cs typeface="Arial"/>
              </a:rPr>
              <a:t>frecuencia </a:t>
            </a:r>
            <a:r>
              <a:rPr lang="es-AR" sz="2100" b="1" dirty="0" smtClean="0">
                <a:latin typeface="Arial"/>
                <a:cs typeface="Arial"/>
              </a:rPr>
              <a:t>nominal y de </a:t>
            </a:r>
            <a:r>
              <a:rPr lang="es-AR" sz="2100" b="1" spc="-375" dirty="0" smtClean="0">
                <a:latin typeface="Arial"/>
                <a:cs typeface="Arial"/>
              </a:rPr>
              <a:t> </a:t>
            </a:r>
            <a:r>
              <a:rPr lang="es-AR" sz="2100" b="1" spc="-5" dirty="0" smtClean="0">
                <a:latin typeface="Arial"/>
                <a:cs typeface="Arial"/>
              </a:rPr>
              <a:t>aislamiento</a:t>
            </a:r>
            <a:r>
              <a:rPr lang="es-AR" sz="2100" b="1" spc="-10" dirty="0" smtClean="0">
                <a:latin typeface="Arial"/>
                <a:cs typeface="Arial"/>
              </a:rPr>
              <a:t> </a:t>
            </a:r>
            <a:r>
              <a:rPr lang="es-AR" sz="2100" b="1" dirty="0" smtClean="0">
                <a:latin typeface="Arial"/>
                <a:cs typeface="Arial"/>
              </a:rPr>
              <a:t>de la</a:t>
            </a:r>
            <a:r>
              <a:rPr lang="es-AR" sz="2100" b="1" spc="-5" dirty="0" smtClean="0">
                <a:latin typeface="Arial"/>
                <a:cs typeface="Arial"/>
              </a:rPr>
              <a:t> bobina</a:t>
            </a:r>
            <a:r>
              <a:rPr lang="es-AR" sz="2100" b="1" dirty="0" smtClean="0">
                <a:latin typeface="Arial"/>
                <a:cs typeface="Arial"/>
              </a:rPr>
              <a:t> de</a:t>
            </a:r>
            <a:r>
              <a:rPr lang="es-AR" sz="2100" b="1" spc="-5" dirty="0" smtClean="0">
                <a:latin typeface="Arial"/>
                <a:cs typeface="Arial"/>
              </a:rPr>
              <a:t> drenaje</a:t>
            </a:r>
            <a:r>
              <a:rPr lang="es-AR" sz="2100" b="1" spc="10" dirty="0" smtClean="0">
                <a:latin typeface="Arial"/>
                <a:cs typeface="Arial"/>
              </a:rPr>
              <a:t> </a:t>
            </a:r>
            <a:r>
              <a:rPr lang="es-AR" sz="2100" b="1" spc="-10" dirty="0" smtClean="0">
                <a:latin typeface="Arial"/>
                <a:cs typeface="Arial"/>
              </a:rPr>
              <a:t>de</a:t>
            </a:r>
            <a:r>
              <a:rPr lang="es-AR" sz="2100" b="1" spc="5" dirty="0" smtClean="0">
                <a:latin typeface="Arial"/>
                <a:cs typeface="Arial"/>
              </a:rPr>
              <a:t> </a:t>
            </a:r>
            <a:r>
              <a:rPr lang="es-AR" sz="2100" b="1" dirty="0" smtClean="0">
                <a:latin typeface="Arial"/>
                <a:cs typeface="Arial"/>
              </a:rPr>
              <a:t>la</a:t>
            </a:r>
            <a:r>
              <a:rPr lang="es-AR" sz="2100" b="1" spc="-10" dirty="0" smtClean="0">
                <a:latin typeface="Arial"/>
                <a:cs typeface="Arial"/>
              </a:rPr>
              <a:t> </a:t>
            </a:r>
            <a:r>
              <a:rPr lang="es-AR" sz="2100" b="1" dirty="0" smtClean="0">
                <a:latin typeface="Arial"/>
                <a:cs typeface="Arial"/>
              </a:rPr>
              <a:t>onda </a:t>
            </a:r>
            <a:r>
              <a:rPr lang="es-AR" sz="2100" b="1" spc="5" dirty="0" smtClean="0">
                <a:latin typeface="Arial"/>
                <a:cs typeface="Arial"/>
              </a:rPr>
              <a:t> </a:t>
            </a:r>
            <a:r>
              <a:rPr lang="es-AR" sz="2100" b="1" dirty="0" smtClean="0">
                <a:latin typeface="Arial"/>
                <a:cs typeface="Arial"/>
              </a:rPr>
              <a:t>portadora.</a:t>
            </a:r>
          </a:p>
          <a:p>
            <a:pPr marL="1441450" marR="243204" lvl="2" indent="-285750" algn="just">
              <a:spcBef>
                <a:spcPts val="185"/>
              </a:spcBef>
              <a:buFont typeface="Arial" panose="020B0604020202020204" pitchFamily="34" charset="0"/>
              <a:buChar char="•"/>
            </a:pPr>
            <a:r>
              <a:rPr lang="es-AR" sz="2100" b="1" dirty="0" smtClean="0">
                <a:latin typeface="Arial"/>
                <a:cs typeface="Arial"/>
              </a:rPr>
              <a:t>Pruebas de </a:t>
            </a:r>
            <a:r>
              <a:rPr lang="es-AR" sz="2100" b="1" spc="-5" dirty="0" smtClean="0">
                <a:latin typeface="Arial"/>
                <a:cs typeface="Arial"/>
              </a:rPr>
              <a:t>capacitancia </a:t>
            </a:r>
            <a:r>
              <a:rPr lang="es-AR" sz="2100" b="1" dirty="0" smtClean="0">
                <a:latin typeface="Arial"/>
                <a:cs typeface="Arial"/>
              </a:rPr>
              <a:t>y </a:t>
            </a:r>
            <a:r>
              <a:rPr lang="es-AR" sz="2100" b="1" spc="-5" dirty="0" smtClean="0">
                <a:latin typeface="Arial"/>
                <a:cs typeface="Arial"/>
              </a:rPr>
              <a:t>conductancia </a:t>
            </a:r>
            <a:r>
              <a:rPr lang="es-AR" sz="2100" b="1" dirty="0" smtClean="0">
                <a:latin typeface="Arial"/>
                <a:cs typeface="Arial"/>
              </a:rPr>
              <a:t>de figa de </a:t>
            </a:r>
            <a:r>
              <a:rPr lang="es-AR" sz="2100" b="1" spc="-375" dirty="0" smtClean="0">
                <a:latin typeface="Arial"/>
                <a:cs typeface="Arial"/>
              </a:rPr>
              <a:t> </a:t>
            </a:r>
            <a:r>
              <a:rPr lang="es-AR" sz="2100" b="1" dirty="0" smtClean="0">
                <a:latin typeface="Arial"/>
                <a:cs typeface="Arial"/>
              </a:rPr>
              <a:t>baja</a:t>
            </a:r>
            <a:r>
              <a:rPr lang="es-AR" sz="2100" b="1" spc="-15" dirty="0" smtClean="0">
                <a:latin typeface="Arial"/>
                <a:cs typeface="Arial"/>
              </a:rPr>
              <a:t> </a:t>
            </a:r>
            <a:r>
              <a:rPr lang="es-AR" sz="2100" b="1" dirty="0" smtClean="0">
                <a:latin typeface="Arial"/>
                <a:cs typeface="Arial"/>
              </a:rPr>
              <a:t>tensión.</a:t>
            </a:r>
          </a:p>
          <a:p>
            <a:pPr marL="1441450" lvl="2" indent="-285750" algn="just">
              <a:spcBef>
                <a:spcPts val="525"/>
              </a:spcBef>
              <a:buFont typeface="Arial" panose="020B0604020202020204" pitchFamily="34" charset="0"/>
              <a:buChar char="•"/>
            </a:pPr>
            <a:r>
              <a:rPr lang="es-AR" sz="2100" b="1" dirty="0" smtClean="0">
                <a:latin typeface="Arial"/>
                <a:cs typeface="Arial"/>
              </a:rPr>
              <a:t>Pruebas</a:t>
            </a:r>
            <a:r>
              <a:rPr lang="es-AR" sz="2100" b="1" spc="5" dirty="0" smtClean="0">
                <a:latin typeface="Arial"/>
                <a:cs typeface="Arial"/>
              </a:rPr>
              <a:t> </a:t>
            </a:r>
            <a:r>
              <a:rPr lang="es-AR" sz="2100" b="1" dirty="0" smtClean="0">
                <a:latin typeface="Arial"/>
                <a:cs typeface="Arial"/>
              </a:rPr>
              <a:t>de</a:t>
            </a:r>
            <a:r>
              <a:rPr lang="es-AR" sz="2100" b="1" spc="-20" dirty="0" smtClean="0">
                <a:latin typeface="Arial"/>
                <a:cs typeface="Arial"/>
              </a:rPr>
              <a:t> </a:t>
            </a:r>
            <a:r>
              <a:rPr lang="es-AR" sz="2100" b="1" spc="-5" dirty="0" smtClean="0">
                <a:latin typeface="Arial"/>
                <a:cs typeface="Arial"/>
              </a:rPr>
              <a:t>capacitancia</a:t>
            </a:r>
            <a:r>
              <a:rPr lang="es-AR" sz="2100" b="1" spc="5" dirty="0" smtClean="0">
                <a:latin typeface="Arial"/>
                <a:cs typeface="Arial"/>
              </a:rPr>
              <a:t> </a:t>
            </a:r>
            <a:r>
              <a:rPr lang="es-AR" sz="2100" b="1" dirty="0" smtClean="0">
                <a:latin typeface="Arial"/>
                <a:cs typeface="Arial"/>
              </a:rPr>
              <a:t>y</a:t>
            </a:r>
            <a:r>
              <a:rPr lang="es-AR" sz="2100" b="1" spc="-10" dirty="0" smtClean="0">
                <a:latin typeface="Arial"/>
                <a:cs typeface="Arial"/>
              </a:rPr>
              <a:t> </a:t>
            </a:r>
            <a:r>
              <a:rPr lang="es-AR" sz="2100" b="1" spc="-5" dirty="0" smtClean="0">
                <a:latin typeface="Arial"/>
                <a:cs typeface="Arial"/>
              </a:rPr>
              <a:t>factor</a:t>
            </a:r>
            <a:r>
              <a:rPr lang="es-AR" sz="2100" b="1" spc="5" dirty="0" smtClean="0">
                <a:latin typeface="Arial"/>
                <a:cs typeface="Arial"/>
              </a:rPr>
              <a:t> </a:t>
            </a:r>
            <a:r>
              <a:rPr lang="es-AR" sz="2100" b="1" dirty="0" smtClean="0">
                <a:latin typeface="Arial"/>
                <a:cs typeface="Arial"/>
              </a:rPr>
              <a:t>de</a:t>
            </a:r>
            <a:r>
              <a:rPr lang="es-AR" sz="2100" b="1" spc="-10" dirty="0" smtClean="0">
                <a:latin typeface="Arial"/>
                <a:cs typeface="Arial"/>
              </a:rPr>
              <a:t> </a:t>
            </a:r>
            <a:r>
              <a:rPr lang="es-AR" sz="2100" b="1" spc="-5" dirty="0" smtClean="0">
                <a:latin typeface="Arial"/>
                <a:cs typeface="Arial"/>
              </a:rPr>
              <a:t>disipación </a:t>
            </a:r>
            <a:r>
              <a:rPr lang="es-AR" sz="2100" b="1" dirty="0" smtClean="0">
                <a:latin typeface="Arial"/>
                <a:cs typeface="Arial"/>
              </a:rPr>
              <a:t>de </a:t>
            </a:r>
            <a:r>
              <a:rPr lang="es-AR" sz="2100" b="1" spc="-10" dirty="0" smtClean="0">
                <a:latin typeface="Arial"/>
                <a:cs typeface="Arial"/>
              </a:rPr>
              <a:t>la </a:t>
            </a:r>
            <a:r>
              <a:rPr lang="es-AR" sz="2100" b="1" dirty="0" smtClean="0">
                <a:latin typeface="Arial"/>
                <a:cs typeface="Arial"/>
              </a:rPr>
              <a:t>onda</a:t>
            </a:r>
            <a:r>
              <a:rPr lang="es-AR" sz="2100" b="1" spc="-25" dirty="0" smtClean="0">
                <a:latin typeface="Arial"/>
                <a:cs typeface="Arial"/>
              </a:rPr>
              <a:t> </a:t>
            </a:r>
            <a:r>
              <a:rPr lang="es-AR" sz="2100" b="1" spc="-5" dirty="0" smtClean="0">
                <a:latin typeface="Arial"/>
                <a:cs typeface="Arial"/>
              </a:rPr>
              <a:t>portadora</a:t>
            </a:r>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47</a:t>
            </a:fld>
            <a:endParaRPr lang="es-AR"/>
          </a:p>
        </p:txBody>
      </p:sp>
    </p:spTree>
    <p:extLst>
      <p:ext uri="{BB962C8B-B14F-4D97-AF65-F5344CB8AC3E}">
        <p14:creationId xmlns:p14="http://schemas.microsoft.com/office/powerpoint/2010/main" val="12231626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spcBef>
                <a:spcPts val="100"/>
              </a:spcBef>
            </a:pPr>
            <a:r>
              <a:rPr lang="es-AR" sz="1200" b="1" spc="-5" dirty="0" smtClean="0">
                <a:effectLst>
                  <a:outerShdw blurRad="38100" dist="38100" dir="2700000" algn="tl">
                    <a:srgbClr val="000000">
                      <a:alpha val="43137"/>
                    </a:srgbClr>
                  </a:outerShdw>
                </a:effectLst>
                <a:latin typeface="Arial"/>
                <a:cs typeface="Arial"/>
              </a:rPr>
              <a:t>Pruebas</a:t>
            </a:r>
            <a:r>
              <a:rPr lang="es-AR" sz="1200" b="1" spc="-10" dirty="0" smtClean="0">
                <a:effectLst>
                  <a:outerShdw blurRad="38100" dist="38100" dir="2700000" algn="tl">
                    <a:srgbClr val="000000">
                      <a:alpha val="43137"/>
                    </a:srgbClr>
                  </a:outerShdw>
                </a:effectLst>
                <a:latin typeface="Arial"/>
                <a:cs typeface="Arial"/>
              </a:rPr>
              <a:t> </a:t>
            </a:r>
            <a:r>
              <a:rPr lang="es-AR" sz="1200" b="1" spc="-5" dirty="0" smtClean="0">
                <a:effectLst>
                  <a:outerShdw blurRad="38100" dist="38100" dir="2700000" algn="tl">
                    <a:srgbClr val="000000">
                      <a:alpha val="43137"/>
                    </a:srgbClr>
                  </a:outerShdw>
                </a:effectLst>
                <a:latin typeface="Arial"/>
                <a:cs typeface="Arial"/>
              </a:rPr>
              <a:t>de</a:t>
            </a:r>
            <a:r>
              <a:rPr lang="es-AR" sz="1200" b="1" spc="5" dirty="0" smtClean="0">
                <a:effectLst>
                  <a:outerShdw blurRad="38100" dist="38100" dir="2700000" algn="tl">
                    <a:srgbClr val="000000">
                      <a:alpha val="43137"/>
                    </a:srgbClr>
                  </a:outerShdw>
                </a:effectLst>
                <a:latin typeface="Arial"/>
                <a:cs typeface="Arial"/>
              </a:rPr>
              <a:t> </a:t>
            </a:r>
            <a:r>
              <a:rPr lang="es-AR" sz="1200" b="1" spc="-5" dirty="0" smtClean="0">
                <a:effectLst>
                  <a:outerShdw blurRad="38100" dist="38100" dir="2700000" algn="tl">
                    <a:srgbClr val="000000">
                      <a:alpha val="43137"/>
                    </a:srgbClr>
                  </a:outerShdw>
                </a:effectLst>
                <a:latin typeface="Arial"/>
                <a:cs typeface="Arial"/>
              </a:rPr>
              <a:t>aceptación </a:t>
            </a:r>
            <a:r>
              <a:rPr lang="es-AR" sz="1200" b="1" dirty="0" smtClean="0">
                <a:effectLst>
                  <a:outerShdw blurRad="38100" dist="38100" dir="2700000" algn="tl">
                    <a:srgbClr val="000000">
                      <a:alpha val="43137"/>
                    </a:srgbClr>
                  </a:outerShdw>
                </a:effectLst>
                <a:latin typeface="Arial"/>
                <a:cs typeface="Arial"/>
              </a:rPr>
              <a:t>en</a:t>
            </a:r>
            <a:r>
              <a:rPr lang="es-AR" sz="1200" b="1" spc="-5" dirty="0" smtClean="0">
                <a:effectLst>
                  <a:outerShdw blurRad="38100" dist="38100" dir="2700000" algn="tl">
                    <a:srgbClr val="000000">
                      <a:alpha val="43137"/>
                    </a:srgbClr>
                  </a:outerShdw>
                </a:effectLst>
                <a:latin typeface="Arial"/>
                <a:cs typeface="Arial"/>
              </a:rPr>
              <a:t> sitio</a:t>
            </a:r>
            <a:endParaRPr lang="es-AR" sz="1200" b="1" dirty="0" smtClean="0">
              <a:effectLst>
                <a:outerShdw blurRad="38100" dist="38100" dir="2700000" algn="tl">
                  <a:srgbClr val="000000">
                    <a:alpha val="43137"/>
                  </a:srgbClr>
                </a:outerShdw>
              </a:effectLst>
              <a:latin typeface="Arial"/>
              <a:cs typeface="Arial"/>
            </a:endParaRPr>
          </a:p>
          <a:p>
            <a:pPr>
              <a:spcBef>
                <a:spcPts val="45"/>
              </a:spcBef>
            </a:pPr>
            <a:endParaRPr lang="es-AR" sz="1200" b="1" dirty="0" smtClean="0">
              <a:effectLst>
                <a:outerShdw blurRad="38100" dist="38100" dir="2700000" algn="tl">
                  <a:srgbClr val="000000">
                    <a:alpha val="43137"/>
                  </a:srgbClr>
                </a:outerShdw>
              </a:effectLst>
              <a:latin typeface="Arial"/>
              <a:cs typeface="Arial"/>
            </a:endParaRPr>
          </a:p>
          <a:p>
            <a:pPr marL="1705610" indent="-457200">
              <a:buFont typeface="Wingdings" panose="05000000000000000000" pitchFamily="2" charset="2"/>
              <a:buChar char="q"/>
            </a:pPr>
            <a:r>
              <a:rPr lang="es-AR" sz="1200" b="1" spc="-5" dirty="0" smtClean="0">
                <a:solidFill>
                  <a:srgbClr val="00B050"/>
                </a:solidFill>
                <a:effectLst>
                  <a:outerShdw blurRad="38100" dist="38100" dir="2700000" algn="tl">
                    <a:srgbClr val="000000">
                      <a:alpha val="43137"/>
                    </a:srgbClr>
                  </a:outerShdw>
                </a:effectLst>
                <a:latin typeface="Arial"/>
                <a:cs typeface="Arial"/>
              </a:rPr>
              <a:t>Ajustes</a:t>
            </a:r>
            <a:r>
              <a:rPr lang="es-AR" sz="1200" b="1" spc="-25" dirty="0" smtClean="0">
                <a:solidFill>
                  <a:srgbClr val="00B050"/>
                </a:solidFill>
                <a:effectLst>
                  <a:outerShdw blurRad="38100" dist="38100" dir="2700000" algn="tl">
                    <a:srgbClr val="000000">
                      <a:alpha val="43137"/>
                    </a:srgbClr>
                  </a:outerShdw>
                </a:effectLst>
                <a:latin typeface="Arial"/>
                <a:cs typeface="Arial"/>
              </a:rPr>
              <a:t> </a:t>
            </a:r>
            <a:r>
              <a:rPr lang="es-AR" sz="1200" b="1" dirty="0" smtClean="0">
                <a:solidFill>
                  <a:srgbClr val="00B050"/>
                </a:solidFill>
                <a:effectLst>
                  <a:outerShdw blurRad="38100" dist="38100" dir="2700000" algn="tl">
                    <a:srgbClr val="000000">
                      <a:alpha val="43137"/>
                    </a:srgbClr>
                  </a:outerShdw>
                </a:effectLst>
                <a:latin typeface="Arial"/>
                <a:cs typeface="Arial"/>
              </a:rPr>
              <a:t>de</a:t>
            </a:r>
            <a:r>
              <a:rPr lang="es-AR" sz="1200" b="1" spc="-15" dirty="0" smtClean="0">
                <a:solidFill>
                  <a:srgbClr val="00B050"/>
                </a:solidFill>
                <a:effectLst>
                  <a:outerShdw blurRad="38100" dist="38100" dir="2700000" algn="tl">
                    <a:srgbClr val="000000">
                      <a:alpha val="43137"/>
                    </a:srgbClr>
                  </a:outerShdw>
                </a:effectLst>
                <a:latin typeface="Arial"/>
                <a:cs typeface="Arial"/>
              </a:rPr>
              <a:t> </a:t>
            </a:r>
            <a:r>
              <a:rPr lang="es-AR" sz="1200" b="1" spc="-5" dirty="0" smtClean="0">
                <a:solidFill>
                  <a:srgbClr val="00B050"/>
                </a:solidFill>
                <a:effectLst>
                  <a:outerShdw blurRad="38100" dist="38100" dir="2700000" algn="tl">
                    <a:srgbClr val="000000">
                      <a:alpha val="43137"/>
                    </a:srgbClr>
                  </a:outerShdw>
                </a:effectLst>
                <a:latin typeface="Arial"/>
                <a:cs typeface="Arial"/>
              </a:rPr>
              <a:t>las</a:t>
            </a:r>
            <a:r>
              <a:rPr lang="es-AR" sz="1200" b="1" spc="-30" dirty="0" smtClean="0">
                <a:solidFill>
                  <a:srgbClr val="00B050"/>
                </a:solidFill>
                <a:effectLst>
                  <a:outerShdw blurRad="38100" dist="38100" dir="2700000" algn="tl">
                    <a:srgbClr val="000000">
                      <a:alpha val="43137"/>
                    </a:srgbClr>
                  </a:outerShdw>
                </a:effectLst>
                <a:latin typeface="Arial"/>
                <a:cs typeface="Arial"/>
              </a:rPr>
              <a:t> </a:t>
            </a:r>
            <a:r>
              <a:rPr lang="es-AR" sz="1200" b="1" dirty="0" smtClean="0">
                <a:solidFill>
                  <a:srgbClr val="00B050"/>
                </a:solidFill>
                <a:effectLst>
                  <a:outerShdw blurRad="38100" dist="38100" dir="2700000" algn="tl">
                    <a:srgbClr val="000000">
                      <a:alpha val="43137"/>
                    </a:srgbClr>
                  </a:outerShdw>
                </a:effectLst>
                <a:latin typeface="Arial"/>
                <a:cs typeface="Arial"/>
              </a:rPr>
              <a:t>conexiones</a:t>
            </a:r>
          </a:p>
          <a:p>
            <a:pPr marL="457200" indent="-457200">
              <a:spcBef>
                <a:spcPts val="40"/>
              </a:spcBef>
              <a:buFont typeface="Wingdings" panose="05000000000000000000" pitchFamily="2" charset="2"/>
              <a:buChar char="q"/>
            </a:pP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1705610" indent="-457200">
              <a:spcBef>
                <a:spcPts val="5"/>
              </a:spcBef>
              <a:buFont typeface="Wingdings" panose="05000000000000000000" pitchFamily="2" charset="2"/>
              <a:buChar char="q"/>
            </a:pPr>
            <a:r>
              <a:rPr lang="es-AR" sz="1200" b="1" spc="-5" dirty="0" smtClean="0">
                <a:solidFill>
                  <a:srgbClr val="00B050"/>
                </a:solidFill>
                <a:effectLst>
                  <a:outerShdw blurRad="38100" dist="38100" dir="2700000" algn="tl">
                    <a:srgbClr val="000000">
                      <a:alpha val="43137"/>
                    </a:srgbClr>
                  </a:outerShdw>
                </a:effectLst>
                <a:latin typeface="Arial"/>
                <a:cs typeface="Arial"/>
              </a:rPr>
              <a:t>Condición</a:t>
            </a:r>
            <a:r>
              <a:rPr lang="es-AR" sz="1200" b="1" spc="-15" dirty="0" smtClean="0">
                <a:solidFill>
                  <a:srgbClr val="00B050"/>
                </a:solidFill>
                <a:effectLst>
                  <a:outerShdw blurRad="38100" dist="38100" dir="2700000" algn="tl">
                    <a:srgbClr val="000000">
                      <a:alpha val="43137"/>
                    </a:srgbClr>
                  </a:outerShdw>
                </a:effectLst>
                <a:latin typeface="Arial"/>
                <a:cs typeface="Arial"/>
              </a:rPr>
              <a:t> </a:t>
            </a:r>
            <a:r>
              <a:rPr lang="es-AR" sz="1200" b="1" spc="-5" dirty="0" smtClean="0">
                <a:solidFill>
                  <a:srgbClr val="00B050"/>
                </a:solidFill>
                <a:effectLst>
                  <a:outerShdw blurRad="38100" dist="38100" dir="2700000" algn="tl">
                    <a:srgbClr val="000000">
                      <a:alpha val="43137"/>
                    </a:srgbClr>
                  </a:outerShdw>
                </a:effectLst>
                <a:latin typeface="Arial"/>
                <a:cs typeface="Arial"/>
              </a:rPr>
              <a:t>física</a:t>
            </a:r>
            <a:r>
              <a:rPr lang="es-AR" sz="1200" b="1" spc="5" dirty="0" smtClean="0">
                <a:solidFill>
                  <a:srgbClr val="00B050"/>
                </a:solidFill>
                <a:effectLst>
                  <a:outerShdw blurRad="38100" dist="38100" dir="2700000" algn="tl">
                    <a:srgbClr val="000000">
                      <a:alpha val="43137"/>
                    </a:srgbClr>
                  </a:outerShdw>
                </a:effectLst>
                <a:latin typeface="Arial"/>
                <a:cs typeface="Arial"/>
              </a:rPr>
              <a:t> </a:t>
            </a:r>
            <a:r>
              <a:rPr lang="es-AR" sz="1200" b="1" dirty="0" smtClean="0">
                <a:solidFill>
                  <a:srgbClr val="00B050"/>
                </a:solidFill>
                <a:effectLst>
                  <a:outerShdw blurRad="38100" dist="38100" dir="2700000" algn="tl">
                    <a:srgbClr val="000000">
                      <a:alpha val="43137"/>
                    </a:srgbClr>
                  </a:outerShdw>
                </a:effectLst>
                <a:latin typeface="Arial"/>
                <a:cs typeface="Arial"/>
              </a:rPr>
              <a:t>de</a:t>
            </a:r>
            <a:r>
              <a:rPr lang="es-AR" sz="1200" b="1" spc="-10" dirty="0" smtClean="0">
                <a:solidFill>
                  <a:srgbClr val="00B050"/>
                </a:solidFill>
                <a:effectLst>
                  <a:outerShdw blurRad="38100" dist="38100" dir="2700000" algn="tl">
                    <a:srgbClr val="000000">
                      <a:alpha val="43137"/>
                    </a:srgbClr>
                  </a:outerShdw>
                </a:effectLst>
                <a:latin typeface="Arial"/>
                <a:cs typeface="Arial"/>
              </a:rPr>
              <a:t> </a:t>
            </a:r>
            <a:r>
              <a:rPr lang="es-AR" sz="1200" b="1" spc="-5" dirty="0" smtClean="0">
                <a:solidFill>
                  <a:srgbClr val="00B050"/>
                </a:solidFill>
                <a:effectLst>
                  <a:outerShdw blurRad="38100" dist="38100" dir="2700000" algn="tl">
                    <a:srgbClr val="000000">
                      <a:alpha val="43137"/>
                    </a:srgbClr>
                  </a:outerShdw>
                </a:effectLst>
                <a:latin typeface="Arial"/>
                <a:cs typeface="Arial"/>
              </a:rPr>
              <a:t>las porcelanas</a:t>
            </a: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1705610" indent="-457200">
              <a:buFont typeface="Wingdings" panose="05000000000000000000" pitchFamily="2" charset="2"/>
              <a:buChar char="q"/>
            </a:pPr>
            <a:r>
              <a:rPr lang="es-AR" sz="1200" b="1" spc="-5" dirty="0" smtClean="0">
                <a:solidFill>
                  <a:srgbClr val="00B050"/>
                </a:solidFill>
                <a:effectLst>
                  <a:outerShdw blurRad="38100" dist="38100" dir="2700000" algn="tl">
                    <a:srgbClr val="000000">
                      <a:alpha val="43137"/>
                    </a:srgbClr>
                  </a:outerShdw>
                </a:effectLst>
                <a:latin typeface="Arial"/>
                <a:cs typeface="Arial"/>
              </a:rPr>
              <a:t>Nivel</a:t>
            </a:r>
            <a:r>
              <a:rPr lang="es-AR" sz="1200" b="1" spc="-15" dirty="0" smtClean="0">
                <a:solidFill>
                  <a:srgbClr val="00B050"/>
                </a:solidFill>
                <a:effectLst>
                  <a:outerShdw blurRad="38100" dist="38100" dir="2700000" algn="tl">
                    <a:srgbClr val="000000">
                      <a:alpha val="43137"/>
                    </a:srgbClr>
                  </a:outerShdw>
                </a:effectLst>
                <a:latin typeface="Arial"/>
                <a:cs typeface="Arial"/>
              </a:rPr>
              <a:t> </a:t>
            </a:r>
            <a:r>
              <a:rPr lang="es-AR" sz="1200" b="1" dirty="0" smtClean="0">
                <a:solidFill>
                  <a:srgbClr val="00B050"/>
                </a:solidFill>
                <a:effectLst>
                  <a:outerShdw blurRad="38100" dist="38100" dir="2700000" algn="tl">
                    <a:srgbClr val="000000">
                      <a:alpha val="43137"/>
                    </a:srgbClr>
                  </a:outerShdw>
                </a:effectLst>
                <a:latin typeface="Arial"/>
                <a:cs typeface="Arial"/>
              </a:rPr>
              <a:t>de</a:t>
            </a:r>
            <a:r>
              <a:rPr lang="es-AR" sz="1200" b="1" spc="-25" dirty="0" smtClean="0">
                <a:solidFill>
                  <a:srgbClr val="00B050"/>
                </a:solidFill>
                <a:effectLst>
                  <a:outerShdw blurRad="38100" dist="38100" dir="2700000" algn="tl">
                    <a:srgbClr val="000000">
                      <a:alpha val="43137"/>
                    </a:srgbClr>
                  </a:outerShdw>
                </a:effectLst>
                <a:latin typeface="Arial"/>
                <a:cs typeface="Arial"/>
              </a:rPr>
              <a:t> </a:t>
            </a:r>
            <a:r>
              <a:rPr lang="es-AR" sz="1200" b="1" spc="-5" dirty="0" smtClean="0">
                <a:solidFill>
                  <a:srgbClr val="00B050"/>
                </a:solidFill>
                <a:effectLst>
                  <a:outerShdw blurRad="38100" dist="38100" dir="2700000" algn="tl">
                    <a:srgbClr val="000000">
                      <a:alpha val="43137"/>
                    </a:srgbClr>
                  </a:outerShdw>
                </a:effectLst>
                <a:latin typeface="Arial"/>
                <a:cs typeface="Arial"/>
              </a:rPr>
              <a:t>aceite</a:t>
            </a: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lang="es-AR" sz="1200" b="1" spc="-5" dirty="0" smtClean="0">
                <a:solidFill>
                  <a:srgbClr val="00B050"/>
                </a:solidFill>
                <a:effectLst>
                  <a:outerShdw blurRad="38100" dist="38100" dir="2700000" algn="tl">
                    <a:srgbClr val="000000">
                      <a:alpha val="43137"/>
                    </a:srgbClr>
                  </a:outerShdw>
                </a:effectLst>
                <a:latin typeface="Arial"/>
                <a:cs typeface="Arial"/>
              </a:rPr>
              <a:t>Estanqueidad</a:t>
            </a: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457200" indent="-457200">
              <a:spcBef>
                <a:spcPts val="30"/>
              </a:spcBef>
              <a:buFont typeface="Wingdings" panose="05000000000000000000" pitchFamily="2" charset="2"/>
              <a:buChar char="q"/>
            </a:pP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lang="es-AR" sz="1200" b="1" spc="-5" dirty="0" smtClean="0">
                <a:solidFill>
                  <a:srgbClr val="00B050"/>
                </a:solidFill>
                <a:effectLst>
                  <a:outerShdw blurRad="38100" dist="38100" dir="2700000" algn="tl">
                    <a:srgbClr val="000000">
                      <a:alpha val="43137"/>
                    </a:srgbClr>
                  </a:outerShdw>
                </a:effectLst>
                <a:latin typeface="Arial"/>
                <a:cs typeface="Arial"/>
              </a:rPr>
              <a:t>Placa</a:t>
            </a:r>
            <a:r>
              <a:rPr lang="es-AR" sz="1200" b="1" spc="-25" dirty="0" smtClean="0">
                <a:solidFill>
                  <a:srgbClr val="00B050"/>
                </a:solidFill>
                <a:effectLst>
                  <a:outerShdw blurRad="38100" dist="38100" dir="2700000" algn="tl">
                    <a:srgbClr val="000000">
                      <a:alpha val="43137"/>
                    </a:srgbClr>
                  </a:outerShdw>
                </a:effectLst>
                <a:latin typeface="Arial"/>
                <a:cs typeface="Arial"/>
              </a:rPr>
              <a:t> </a:t>
            </a:r>
            <a:r>
              <a:rPr lang="es-AR" sz="1200" b="1" dirty="0" smtClean="0">
                <a:solidFill>
                  <a:srgbClr val="00B050"/>
                </a:solidFill>
                <a:effectLst>
                  <a:outerShdw blurRad="38100" dist="38100" dir="2700000" algn="tl">
                    <a:srgbClr val="000000">
                      <a:alpha val="43137"/>
                    </a:srgbClr>
                  </a:outerShdw>
                </a:effectLst>
                <a:latin typeface="Arial"/>
                <a:cs typeface="Arial"/>
              </a:rPr>
              <a:t>de</a:t>
            </a:r>
            <a:r>
              <a:rPr lang="es-AR" sz="1200" b="1" spc="-20" dirty="0" smtClean="0">
                <a:solidFill>
                  <a:srgbClr val="00B050"/>
                </a:solidFill>
                <a:effectLst>
                  <a:outerShdw blurRad="38100" dist="38100" dir="2700000" algn="tl">
                    <a:srgbClr val="000000">
                      <a:alpha val="43137"/>
                    </a:srgbClr>
                  </a:outerShdw>
                </a:effectLst>
                <a:latin typeface="Arial"/>
                <a:cs typeface="Arial"/>
              </a:rPr>
              <a:t> </a:t>
            </a:r>
            <a:r>
              <a:rPr lang="es-AR" sz="1200" b="1" spc="-5" dirty="0" smtClean="0">
                <a:solidFill>
                  <a:srgbClr val="00B050"/>
                </a:solidFill>
                <a:effectLst>
                  <a:outerShdw blurRad="38100" dist="38100" dir="2700000" algn="tl">
                    <a:srgbClr val="000000">
                      <a:alpha val="43137"/>
                    </a:srgbClr>
                  </a:outerShdw>
                </a:effectLst>
                <a:latin typeface="Arial"/>
                <a:cs typeface="Arial"/>
              </a:rPr>
              <a:t>características</a:t>
            </a: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lang="es-AR" sz="1200" b="1" spc="-5" dirty="0" smtClean="0">
                <a:solidFill>
                  <a:srgbClr val="00B050"/>
                </a:solidFill>
                <a:effectLst>
                  <a:outerShdw blurRad="38100" dist="38100" dir="2700000" algn="tl">
                    <a:srgbClr val="000000">
                      <a:alpha val="43137"/>
                    </a:srgbClr>
                  </a:outerShdw>
                </a:effectLst>
                <a:latin typeface="Arial"/>
                <a:cs typeface="Arial"/>
              </a:rPr>
              <a:t>Puestas</a:t>
            </a:r>
            <a:r>
              <a:rPr lang="es-AR" sz="1200" b="1" spc="-25" dirty="0" smtClean="0">
                <a:solidFill>
                  <a:srgbClr val="00B050"/>
                </a:solidFill>
                <a:effectLst>
                  <a:outerShdw blurRad="38100" dist="38100" dir="2700000" algn="tl">
                    <a:srgbClr val="000000">
                      <a:alpha val="43137"/>
                    </a:srgbClr>
                  </a:outerShdw>
                </a:effectLst>
                <a:latin typeface="Arial"/>
                <a:cs typeface="Arial"/>
              </a:rPr>
              <a:t> </a:t>
            </a:r>
            <a:r>
              <a:rPr lang="es-AR" sz="1200" b="1" dirty="0" smtClean="0">
                <a:solidFill>
                  <a:srgbClr val="00B050"/>
                </a:solidFill>
                <a:effectLst>
                  <a:outerShdw blurRad="38100" dist="38100" dir="2700000" algn="tl">
                    <a:srgbClr val="000000">
                      <a:alpha val="43137"/>
                    </a:srgbClr>
                  </a:outerShdw>
                </a:effectLst>
                <a:latin typeface="Arial"/>
                <a:cs typeface="Arial"/>
              </a:rPr>
              <a:t>a</a:t>
            </a:r>
            <a:r>
              <a:rPr lang="es-AR" sz="1200" b="1" spc="-25" dirty="0" smtClean="0">
                <a:solidFill>
                  <a:srgbClr val="00B050"/>
                </a:solidFill>
                <a:effectLst>
                  <a:outerShdw blurRad="38100" dist="38100" dir="2700000" algn="tl">
                    <a:srgbClr val="000000">
                      <a:alpha val="43137"/>
                    </a:srgbClr>
                  </a:outerShdw>
                </a:effectLst>
                <a:latin typeface="Arial"/>
                <a:cs typeface="Arial"/>
              </a:rPr>
              <a:t> </a:t>
            </a:r>
            <a:r>
              <a:rPr lang="es-AR" sz="1200" b="1" spc="-5" dirty="0" smtClean="0">
                <a:solidFill>
                  <a:srgbClr val="00B050"/>
                </a:solidFill>
                <a:effectLst>
                  <a:outerShdw blurRad="38100" dist="38100" dir="2700000" algn="tl">
                    <a:srgbClr val="000000">
                      <a:alpha val="43137"/>
                    </a:srgbClr>
                  </a:outerShdw>
                </a:effectLst>
                <a:latin typeface="Arial"/>
                <a:cs typeface="Arial"/>
              </a:rPr>
              <a:t>tierra</a:t>
            </a: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lang="es-AR" sz="1200" b="1" spc="-5" dirty="0" smtClean="0">
                <a:solidFill>
                  <a:srgbClr val="00B050"/>
                </a:solidFill>
                <a:effectLst>
                  <a:outerShdw blurRad="38100" dist="38100" dir="2700000" algn="tl">
                    <a:srgbClr val="000000">
                      <a:alpha val="43137"/>
                    </a:srgbClr>
                  </a:outerShdw>
                </a:effectLst>
                <a:latin typeface="Arial"/>
                <a:cs typeface="Arial"/>
              </a:rPr>
              <a:t>Caja</a:t>
            </a:r>
            <a:r>
              <a:rPr lang="es-AR" sz="1200" b="1" spc="-20" dirty="0" smtClean="0">
                <a:solidFill>
                  <a:srgbClr val="00B050"/>
                </a:solidFill>
                <a:effectLst>
                  <a:outerShdw blurRad="38100" dist="38100" dir="2700000" algn="tl">
                    <a:srgbClr val="000000">
                      <a:alpha val="43137"/>
                    </a:srgbClr>
                  </a:outerShdw>
                </a:effectLst>
                <a:latin typeface="Arial"/>
                <a:cs typeface="Arial"/>
              </a:rPr>
              <a:t> </a:t>
            </a:r>
            <a:r>
              <a:rPr lang="es-AR" sz="1200" b="1" dirty="0" smtClean="0">
                <a:solidFill>
                  <a:srgbClr val="00B050"/>
                </a:solidFill>
                <a:effectLst>
                  <a:outerShdw blurRad="38100" dist="38100" dir="2700000" algn="tl">
                    <a:srgbClr val="000000">
                      <a:alpha val="43137"/>
                    </a:srgbClr>
                  </a:outerShdw>
                </a:effectLst>
                <a:latin typeface="Arial"/>
                <a:cs typeface="Arial"/>
              </a:rPr>
              <a:t>de</a:t>
            </a:r>
            <a:r>
              <a:rPr lang="es-AR" sz="1200" b="1" spc="-25" dirty="0" smtClean="0">
                <a:solidFill>
                  <a:srgbClr val="00B050"/>
                </a:solidFill>
                <a:effectLst>
                  <a:outerShdw blurRad="38100" dist="38100" dir="2700000" algn="tl">
                    <a:srgbClr val="000000">
                      <a:alpha val="43137"/>
                    </a:srgbClr>
                  </a:outerShdw>
                </a:effectLst>
                <a:latin typeface="Arial"/>
                <a:cs typeface="Arial"/>
              </a:rPr>
              <a:t> </a:t>
            </a:r>
            <a:r>
              <a:rPr lang="es-AR" sz="1200" b="1" spc="-5" dirty="0" smtClean="0">
                <a:solidFill>
                  <a:srgbClr val="00B050"/>
                </a:solidFill>
                <a:effectLst>
                  <a:outerShdw blurRad="38100" dist="38100" dir="2700000" algn="tl">
                    <a:srgbClr val="000000">
                      <a:alpha val="43137"/>
                    </a:srgbClr>
                  </a:outerShdw>
                </a:effectLst>
                <a:latin typeface="Arial"/>
                <a:cs typeface="Arial"/>
              </a:rPr>
              <a:t>bornes</a:t>
            </a: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457200" indent="-457200">
              <a:spcBef>
                <a:spcPts val="45"/>
              </a:spcBef>
              <a:buFont typeface="Wingdings" panose="05000000000000000000" pitchFamily="2" charset="2"/>
              <a:buChar char="q"/>
            </a:pP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lang="es-AR" sz="1200" b="1" spc="-5" dirty="0" smtClean="0">
                <a:solidFill>
                  <a:srgbClr val="00B050"/>
                </a:solidFill>
                <a:effectLst>
                  <a:outerShdw blurRad="38100" dist="38100" dir="2700000" algn="tl">
                    <a:srgbClr val="000000">
                      <a:alpha val="43137"/>
                    </a:srgbClr>
                  </a:outerShdw>
                </a:effectLst>
                <a:latin typeface="Arial"/>
                <a:cs typeface="Arial"/>
              </a:rPr>
              <a:t>Descargadores</a:t>
            </a:r>
            <a:r>
              <a:rPr lang="es-AR" sz="1200" b="1" spc="-15" dirty="0" smtClean="0">
                <a:solidFill>
                  <a:srgbClr val="00B050"/>
                </a:solidFill>
                <a:effectLst>
                  <a:outerShdw blurRad="38100" dist="38100" dir="2700000" algn="tl">
                    <a:srgbClr val="000000">
                      <a:alpha val="43137"/>
                    </a:srgbClr>
                  </a:outerShdw>
                </a:effectLst>
                <a:latin typeface="Arial"/>
                <a:cs typeface="Arial"/>
              </a:rPr>
              <a:t> </a:t>
            </a:r>
            <a:r>
              <a:rPr lang="es-AR" sz="1200" b="1" dirty="0" smtClean="0">
                <a:solidFill>
                  <a:srgbClr val="00B050"/>
                </a:solidFill>
                <a:effectLst>
                  <a:outerShdw blurRad="38100" dist="38100" dir="2700000" algn="tl">
                    <a:srgbClr val="000000">
                      <a:alpha val="43137"/>
                    </a:srgbClr>
                  </a:outerShdw>
                </a:effectLst>
                <a:latin typeface="Arial"/>
                <a:cs typeface="Arial"/>
              </a:rPr>
              <a:t>de</a:t>
            </a:r>
            <a:r>
              <a:rPr lang="es-AR" sz="1200" b="1" spc="-15" dirty="0" smtClean="0">
                <a:solidFill>
                  <a:srgbClr val="00B050"/>
                </a:solidFill>
                <a:effectLst>
                  <a:outerShdw blurRad="38100" dist="38100" dir="2700000" algn="tl">
                    <a:srgbClr val="000000">
                      <a:alpha val="43137"/>
                    </a:srgbClr>
                  </a:outerShdw>
                </a:effectLst>
                <a:latin typeface="Arial"/>
                <a:cs typeface="Arial"/>
              </a:rPr>
              <a:t> </a:t>
            </a:r>
            <a:r>
              <a:rPr lang="es-AR" sz="1200" b="1" spc="-5" dirty="0" smtClean="0">
                <a:solidFill>
                  <a:srgbClr val="00B050"/>
                </a:solidFill>
                <a:effectLst>
                  <a:outerShdw blurRad="38100" dist="38100" dir="2700000" algn="tl">
                    <a:srgbClr val="000000">
                      <a:alpha val="43137"/>
                    </a:srgbClr>
                  </a:outerShdw>
                </a:effectLst>
                <a:latin typeface="Arial"/>
                <a:cs typeface="Arial"/>
              </a:rPr>
              <a:t>tensión</a:t>
            </a:r>
            <a:endParaRPr lang="es-AR" sz="1200" b="1" dirty="0" smtClean="0">
              <a:solidFill>
                <a:srgbClr val="00B05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49</a:t>
            </a:fld>
            <a:endParaRPr lang="es-AR"/>
          </a:p>
        </p:txBody>
      </p:sp>
    </p:spTree>
    <p:extLst>
      <p:ext uri="{BB962C8B-B14F-4D97-AF65-F5344CB8AC3E}">
        <p14:creationId xmlns:p14="http://schemas.microsoft.com/office/powerpoint/2010/main" val="1916125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9900" marR="391160" indent="-457200" algn="ctr">
              <a:lnSpc>
                <a:spcPct val="142900"/>
              </a:lnSpc>
              <a:buFont typeface="+mj-lt"/>
              <a:buAutoNum type="arabicPeriod" startAt="10"/>
              <a:tabLst>
                <a:tab pos="212725" algn="l"/>
              </a:tabLst>
            </a:pPr>
            <a:r>
              <a:rPr lang="es-AR" sz="2800" spc="-5" dirty="0" smtClean="0">
                <a:solidFill>
                  <a:srgbClr val="00B050"/>
                </a:solidFill>
                <a:effectLst>
                  <a:outerShdw blurRad="38100" dist="38100" dir="2700000" algn="tl">
                    <a:srgbClr val="000000">
                      <a:alpha val="43137"/>
                    </a:srgbClr>
                  </a:outerShdw>
                </a:effectLst>
                <a:latin typeface="Arial"/>
                <a:cs typeface="Arial"/>
              </a:rPr>
              <a:t>Especificaciones </a:t>
            </a:r>
            <a:r>
              <a:rPr lang="es-AR" sz="2800" dirty="0" smtClean="0">
                <a:solidFill>
                  <a:srgbClr val="00B050"/>
                </a:solidFill>
                <a:effectLst>
                  <a:outerShdw blurRad="38100" dist="38100" dir="2700000" algn="tl">
                    <a:srgbClr val="000000">
                      <a:alpha val="43137"/>
                    </a:srgbClr>
                  </a:outerShdw>
                </a:effectLst>
                <a:latin typeface="Arial"/>
                <a:cs typeface="Arial"/>
              </a:rPr>
              <a:t>y </a:t>
            </a:r>
            <a:r>
              <a:rPr lang="es-AR" sz="2800" spc="-5" dirty="0" smtClean="0">
                <a:solidFill>
                  <a:srgbClr val="00B050"/>
                </a:solidFill>
                <a:effectLst>
                  <a:outerShdw blurRad="38100" dist="38100" dir="2700000" algn="tl">
                    <a:srgbClr val="000000">
                      <a:alpha val="43137"/>
                    </a:srgbClr>
                  </a:outerShdw>
                </a:effectLst>
                <a:latin typeface="Arial"/>
                <a:cs typeface="Arial"/>
              </a:rPr>
              <a:t>pruebas eléctricas </a:t>
            </a:r>
            <a:r>
              <a:rPr lang="es-AR" sz="2800" dirty="0" smtClean="0">
                <a:solidFill>
                  <a:srgbClr val="00B050"/>
                </a:solidFill>
                <a:effectLst>
                  <a:outerShdw blurRad="38100" dist="38100" dir="2700000" algn="tl">
                    <a:srgbClr val="000000">
                      <a:alpha val="43137"/>
                    </a:srgbClr>
                  </a:outerShdw>
                </a:effectLst>
                <a:latin typeface="Arial"/>
                <a:cs typeface="Arial"/>
              </a:rPr>
              <a:t>de </a:t>
            </a:r>
            <a:r>
              <a:rPr lang="es-AR" sz="2800" spc="-5" dirty="0" smtClean="0">
                <a:solidFill>
                  <a:srgbClr val="00B050"/>
                </a:solidFill>
                <a:effectLst>
                  <a:outerShdw blurRad="38100" dist="38100" dir="2700000" algn="tl">
                    <a:srgbClr val="000000">
                      <a:alpha val="43137"/>
                    </a:srgbClr>
                  </a:outerShdw>
                </a:effectLst>
                <a:latin typeface="Arial"/>
                <a:cs typeface="Arial"/>
              </a:rPr>
              <a:t>mantenimiento </a:t>
            </a:r>
            <a:r>
              <a:rPr lang="es-AR" sz="2800" dirty="0" smtClean="0">
                <a:solidFill>
                  <a:srgbClr val="00B050"/>
                </a:solidFill>
                <a:effectLst>
                  <a:outerShdw blurRad="38100" dist="38100" dir="2700000" algn="tl">
                    <a:srgbClr val="000000">
                      <a:alpha val="43137"/>
                    </a:srgbClr>
                  </a:outerShdw>
                </a:effectLst>
                <a:latin typeface="Arial"/>
                <a:cs typeface="Arial"/>
              </a:rPr>
              <a:t>en </a:t>
            </a:r>
            <a:r>
              <a:rPr lang="es-AR" sz="2800" spc="-375" dirty="0" smtClean="0">
                <a:solidFill>
                  <a:srgbClr val="00B050"/>
                </a:solidFill>
                <a:effectLst>
                  <a:outerShdw blurRad="38100" dist="38100" dir="2700000" algn="tl">
                    <a:srgbClr val="000000">
                      <a:alpha val="43137"/>
                    </a:srgbClr>
                  </a:outerShdw>
                </a:effectLst>
                <a:latin typeface="Arial"/>
                <a:cs typeface="Arial"/>
              </a:rPr>
              <a:t> </a:t>
            </a:r>
            <a:r>
              <a:rPr lang="es-AR" sz="2800" spc="-5" dirty="0" smtClean="0">
                <a:solidFill>
                  <a:srgbClr val="00B050"/>
                </a:solidFill>
                <a:effectLst>
                  <a:outerShdw blurRad="38100" dist="38100" dir="2700000" algn="tl">
                    <a:srgbClr val="000000">
                      <a:alpha val="43137"/>
                    </a:srgbClr>
                  </a:outerShdw>
                </a:effectLst>
                <a:latin typeface="Arial"/>
                <a:cs typeface="Arial"/>
              </a:rPr>
              <a:t>interruptores</a:t>
            </a:r>
            <a:endParaRPr lang="es-AR" sz="2800" dirty="0" smtClean="0">
              <a:solidFill>
                <a:srgbClr val="00B050"/>
              </a:solidFill>
              <a:effectLst>
                <a:outerShdw blurRad="38100" dist="38100" dir="2700000" algn="tl">
                  <a:srgbClr val="000000">
                    <a:alpha val="43137"/>
                  </a:srgbClr>
                </a:outerShdw>
              </a:effectLst>
              <a:latin typeface="Arial"/>
              <a:cs typeface="Arial"/>
            </a:endParaRPr>
          </a:p>
          <a:p>
            <a:pPr>
              <a:spcBef>
                <a:spcPts val="40"/>
              </a:spcBef>
              <a:buFont typeface="Arial"/>
              <a:buAutoNum type="arabicPeriod" startAt="4"/>
            </a:pPr>
            <a:endParaRPr lang="es-AR" sz="2000" dirty="0" smtClean="0">
              <a:latin typeface="Arial"/>
              <a:cs typeface="Arial"/>
            </a:endParaRPr>
          </a:p>
          <a:p>
            <a:pPr marL="12065" lvl="1" algn="just">
              <a:tabLst>
                <a:tab pos="360045" algn="l"/>
              </a:tabLst>
            </a:pPr>
            <a:r>
              <a:rPr lang="es-AR" sz="2000" b="1" spc="-5" dirty="0" smtClean="0">
                <a:effectLst>
                  <a:outerShdw blurRad="38100" dist="38100" dir="2700000" algn="tl">
                    <a:srgbClr val="000000">
                      <a:alpha val="43137"/>
                    </a:srgbClr>
                  </a:outerShdw>
                </a:effectLst>
                <a:latin typeface="Arial"/>
                <a:cs typeface="Arial"/>
              </a:rPr>
              <a:t>Objeto</a:t>
            </a:r>
            <a:r>
              <a:rPr lang="es-AR" sz="2000" b="1" spc="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y</a:t>
            </a:r>
            <a:r>
              <a:rPr lang="es-AR" sz="2000" b="1" spc="-5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campo</a:t>
            </a:r>
            <a:r>
              <a:rPr lang="es-AR" sz="2000" b="1" spc="-10"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de</a:t>
            </a:r>
            <a:r>
              <a:rPr lang="es-AR" sz="2000" b="1"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aplicaciones</a:t>
            </a:r>
            <a:endParaRPr lang="es-AR" sz="2000" b="1" dirty="0" smtClean="0">
              <a:effectLst>
                <a:outerShdw blurRad="38100" dist="38100" dir="2700000" algn="tl">
                  <a:srgbClr val="000000">
                    <a:alpha val="43137"/>
                  </a:srgbClr>
                </a:outerShdw>
              </a:effectLst>
              <a:latin typeface="Arial"/>
              <a:cs typeface="Arial"/>
            </a:endParaRPr>
          </a:p>
          <a:p>
            <a:pPr marL="355600" marR="7620" indent="-342900" algn="just">
              <a:lnSpc>
                <a:spcPct val="143200"/>
              </a:lnSpc>
              <a:spcBef>
                <a:spcPts val="825"/>
              </a:spcBef>
              <a:buFont typeface="Wingdings" panose="05000000000000000000" pitchFamily="2" charset="2"/>
              <a:buChar char="Ø"/>
            </a:pPr>
            <a:r>
              <a:rPr lang="es-AR" sz="2000" b="1" dirty="0" smtClean="0">
                <a:latin typeface="Arial"/>
                <a:cs typeface="Arial"/>
              </a:rPr>
              <a:t>El </a:t>
            </a:r>
            <a:r>
              <a:rPr lang="es-AR" sz="2000" b="1" spc="-5" dirty="0" smtClean="0">
                <a:latin typeface="Arial"/>
                <a:cs typeface="Arial"/>
              </a:rPr>
              <a:t>propósito </a:t>
            </a:r>
            <a:r>
              <a:rPr lang="es-AR" sz="2000" b="1" dirty="0" smtClean="0">
                <a:latin typeface="Arial"/>
                <a:cs typeface="Arial"/>
              </a:rPr>
              <a:t>de </a:t>
            </a:r>
            <a:r>
              <a:rPr lang="es-AR" sz="2000" b="1" spc="-5" dirty="0" smtClean="0">
                <a:latin typeface="Arial"/>
                <a:cs typeface="Arial"/>
              </a:rPr>
              <a:t>estas especificaciones </a:t>
            </a:r>
            <a:r>
              <a:rPr lang="es-AR" sz="2000" b="1" spc="-10" dirty="0" smtClean="0">
                <a:latin typeface="Arial"/>
                <a:cs typeface="Arial"/>
              </a:rPr>
              <a:t>es </a:t>
            </a:r>
            <a:r>
              <a:rPr lang="es-AR" sz="2000" b="1" spc="-5" dirty="0" smtClean="0">
                <a:latin typeface="Arial"/>
                <a:cs typeface="Arial"/>
              </a:rPr>
              <a:t>establecer las condiciones </a:t>
            </a:r>
            <a:r>
              <a:rPr lang="es-AR" sz="2000" b="1" dirty="0" smtClean="0">
                <a:latin typeface="Arial"/>
                <a:cs typeface="Arial"/>
              </a:rPr>
              <a:t> </a:t>
            </a:r>
            <a:r>
              <a:rPr lang="es-AR" sz="2000" b="1" spc="-5" dirty="0" smtClean="0">
                <a:latin typeface="Arial"/>
                <a:cs typeface="Arial"/>
              </a:rPr>
              <a:t>técnicas </a:t>
            </a:r>
            <a:r>
              <a:rPr lang="es-AR" sz="2000" b="1" dirty="0" smtClean="0">
                <a:latin typeface="Arial"/>
                <a:cs typeface="Arial"/>
              </a:rPr>
              <a:t>y </a:t>
            </a:r>
            <a:r>
              <a:rPr lang="es-AR" sz="2000" b="1" spc="-5" dirty="0" smtClean="0">
                <a:latin typeface="Arial"/>
                <a:cs typeface="Arial"/>
              </a:rPr>
              <a:t>generales </a:t>
            </a:r>
            <a:r>
              <a:rPr lang="es-AR" sz="2000" b="1" dirty="0" smtClean="0">
                <a:latin typeface="Arial"/>
                <a:cs typeface="Arial"/>
              </a:rPr>
              <a:t>que </a:t>
            </a:r>
            <a:r>
              <a:rPr lang="es-AR" sz="2000" b="1" spc="-5" dirty="0" smtClean="0">
                <a:latin typeface="Arial"/>
                <a:cs typeface="Arial"/>
              </a:rPr>
              <a:t>deberán cumplir </a:t>
            </a:r>
            <a:r>
              <a:rPr lang="es-AR" sz="2000" b="1" dirty="0" smtClean="0">
                <a:latin typeface="Arial"/>
                <a:cs typeface="Arial"/>
              </a:rPr>
              <a:t>los </a:t>
            </a:r>
            <a:r>
              <a:rPr lang="es-AR" sz="2000" b="1" spc="-5" dirty="0" smtClean="0">
                <a:latin typeface="Arial"/>
                <a:cs typeface="Arial"/>
              </a:rPr>
              <a:t>interruptores </a:t>
            </a:r>
            <a:r>
              <a:rPr lang="es-AR" sz="2000" b="1" dirty="0" smtClean="0">
                <a:latin typeface="Arial"/>
                <a:cs typeface="Arial"/>
              </a:rPr>
              <a:t>de </a:t>
            </a:r>
            <a:r>
              <a:rPr lang="es-AR" sz="2000" b="1" spc="-5" dirty="0" smtClean="0">
                <a:latin typeface="Arial"/>
                <a:cs typeface="Arial"/>
              </a:rPr>
              <a:t>potencia, </a:t>
            </a:r>
            <a:r>
              <a:rPr lang="es-AR" sz="2000" b="1" spc="-375" dirty="0" smtClean="0">
                <a:latin typeface="Arial"/>
                <a:cs typeface="Arial"/>
              </a:rPr>
              <a:t> </a:t>
            </a:r>
            <a:r>
              <a:rPr lang="es-AR" sz="2000" b="1" spc="-5" dirty="0" smtClean="0">
                <a:latin typeface="Arial"/>
                <a:cs typeface="Arial"/>
              </a:rPr>
              <a:t>cuya</a:t>
            </a:r>
            <a:r>
              <a:rPr lang="es-AR" sz="2000" b="1" spc="5" dirty="0" smtClean="0">
                <a:latin typeface="Arial"/>
                <a:cs typeface="Arial"/>
              </a:rPr>
              <a:t> </a:t>
            </a:r>
            <a:r>
              <a:rPr lang="es-AR" sz="2000" b="1" spc="-5" dirty="0" smtClean="0">
                <a:latin typeface="Arial"/>
                <a:cs typeface="Arial"/>
              </a:rPr>
              <a:t>tensión </a:t>
            </a:r>
            <a:r>
              <a:rPr lang="es-AR" sz="2000" b="1" dirty="0" smtClean="0">
                <a:latin typeface="Arial"/>
                <a:cs typeface="Arial"/>
              </a:rPr>
              <a:t>sea</a:t>
            </a:r>
            <a:r>
              <a:rPr lang="es-AR" sz="2000" b="1" spc="-10" dirty="0" smtClean="0">
                <a:latin typeface="Arial"/>
                <a:cs typeface="Arial"/>
              </a:rPr>
              <a:t> </a:t>
            </a:r>
            <a:r>
              <a:rPr lang="es-AR" sz="2000" b="1" spc="-5" dirty="0" smtClean="0">
                <a:latin typeface="Arial"/>
                <a:cs typeface="Arial"/>
              </a:rPr>
              <a:t>igual</a:t>
            </a:r>
            <a:r>
              <a:rPr lang="es-AR" sz="2000" b="1" dirty="0" smtClean="0">
                <a:latin typeface="Arial"/>
                <a:cs typeface="Arial"/>
              </a:rPr>
              <a:t> o</a:t>
            </a:r>
            <a:r>
              <a:rPr lang="es-AR" sz="2000" b="1" spc="-10" dirty="0" smtClean="0">
                <a:latin typeface="Arial"/>
                <a:cs typeface="Arial"/>
              </a:rPr>
              <a:t> </a:t>
            </a:r>
            <a:r>
              <a:rPr lang="es-AR" sz="2000" b="1" spc="-5" dirty="0" smtClean="0">
                <a:latin typeface="Arial"/>
                <a:cs typeface="Arial"/>
              </a:rPr>
              <a:t>superior</a:t>
            </a:r>
            <a:r>
              <a:rPr lang="es-AR" sz="2000" b="1" spc="-10" dirty="0" smtClean="0">
                <a:latin typeface="Arial"/>
                <a:cs typeface="Arial"/>
              </a:rPr>
              <a:t> </a:t>
            </a:r>
            <a:r>
              <a:rPr lang="es-AR" sz="2000" b="1" dirty="0" smtClean="0">
                <a:latin typeface="Arial"/>
                <a:cs typeface="Arial"/>
              </a:rPr>
              <a:t>a</a:t>
            </a:r>
            <a:r>
              <a:rPr lang="es-AR" sz="2000" b="1" spc="5" dirty="0" smtClean="0">
                <a:latin typeface="Arial"/>
                <a:cs typeface="Arial"/>
              </a:rPr>
              <a:t> </a:t>
            </a:r>
            <a:r>
              <a:rPr lang="es-AR" sz="2000" b="1" spc="-10" dirty="0" smtClean="0">
                <a:latin typeface="Arial"/>
                <a:cs typeface="Arial"/>
              </a:rPr>
              <a:t>115Kv.</a:t>
            </a:r>
            <a:endParaRPr lang="es-AR" sz="2000" b="1" dirty="0" smtClean="0">
              <a:latin typeface="Arial"/>
              <a:cs typeface="Arial"/>
            </a:endParaRPr>
          </a:p>
          <a:p>
            <a:pPr>
              <a:spcBef>
                <a:spcPts val="40"/>
              </a:spcBef>
            </a:pPr>
            <a:endParaRPr lang="es-AR" sz="2000" b="1" dirty="0" smtClean="0">
              <a:latin typeface="Arial"/>
              <a:cs typeface="Arial"/>
            </a:endParaRPr>
          </a:p>
          <a:p>
            <a:pPr marL="12065" lvl="1" algn="just">
              <a:tabLst>
                <a:tab pos="360045" algn="l"/>
              </a:tabLst>
            </a:pPr>
            <a:r>
              <a:rPr lang="es-AR" sz="2000" b="1" spc="-5" dirty="0" smtClean="0">
                <a:effectLst>
                  <a:outerShdw blurRad="38100" dist="38100" dir="2700000" algn="tl">
                    <a:srgbClr val="000000">
                      <a:alpha val="43137"/>
                    </a:srgbClr>
                  </a:outerShdw>
                </a:effectLst>
                <a:latin typeface="Arial"/>
                <a:cs typeface="Arial"/>
              </a:rPr>
              <a:t>Normas</a:t>
            </a:r>
            <a:r>
              <a:rPr lang="es-AR" sz="2000" b="1" spc="-30"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Internacionales</a:t>
            </a:r>
            <a:endParaRPr lang="es-AR" sz="2000" b="1" dirty="0" smtClean="0">
              <a:effectLst>
                <a:outerShdw blurRad="38100" dist="38100" dir="2700000" algn="tl">
                  <a:srgbClr val="000000">
                    <a:alpha val="43137"/>
                  </a:srgbClr>
                </a:outerShdw>
              </a:effectLst>
              <a:latin typeface="Arial"/>
              <a:cs typeface="Arial"/>
            </a:endParaRPr>
          </a:p>
          <a:p>
            <a:pPr lvl="1">
              <a:spcBef>
                <a:spcPts val="40"/>
              </a:spcBef>
              <a:buFont typeface="Arial"/>
              <a:buAutoNum type="arabicPeriod" startAt="2"/>
            </a:pPr>
            <a:endParaRPr lang="es-AR" sz="2000" b="1" dirty="0" smtClean="0">
              <a:latin typeface="Arial"/>
              <a:cs typeface="Arial"/>
            </a:endParaRPr>
          </a:p>
          <a:p>
            <a:pPr marL="2747010" lvl="7">
              <a:spcBef>
                <a:spcPts val="5"/>
              </a:spcBef>
              <a:tabLst>
                <a:tab pos="957580" algn="l"/>
              </a:tabLst>
            </a:pPr>
            <a:r>
              <a:rPr lang="es-AR" sz="2000" b="1" u="sng" spc="-5" dirty="0" smtClean="0">
                <a:effectLst>
                  <a:outerShdw blurRad="38100" dist="38100" dir="2700000" algn="tl">
                    <a:srgbClr val="000000">
                      <a:alpha val="43137"/>
                    </a:srgbClr>
                  </a:outerShdw>
                </a:effectLst>
                <a:latin typeface="Arial"/>
                <a:cs typeface="Arial"/>
              </a:rPr>
              <a:t>Normas</a:t>
            </a:r>
            <a:r>
              <a:rPr lang="es-AR" sz="2000" b="1" u="sng" spc="-30" dirty="0" smtClean="0">
                <a:effectLst>
                  <a:outerShdw blurRad="38100" dist="38100" dir="2700000" algn="tl">
                    <a:srgbClr val="000000">
                      <a:alpha val="43137"/>
                    </a:srgbClr>
                  </a:outerShdw>
                </a:effectLst>
                <a:latin typeface="Arial"/>
                <a:cs typeface="Arial"/>
              </a:rPr>
              <a:t> </a:t>
            </a:r>
            <a:r>
              <a:rPr lang="es-AR" sz="2000" b="1" u="sng" spc="-10" dirty="0" smtClean="0">
                <a:effectLst>
                  <a:outerShdw blurRad="38100" dist="38100" dir="2700000" algn="tl">
                    <a:srgbClr val="000000">
                      <a:alpha val="43137"/>
                    </a:srgbClr>
                  </a:outerShdw>
                </a:effectLst>
                <a:latin typeface="Arial"/>
                <a:cs typeface="Arial"/>
              </a:rPr>
              <a:t>ANSI</a:t>
            </a:r>
            <a:endParaRPr lang="es-AR" sz="2000" b="1" u="sng" dirty="0" smtClean="0">
              <a:effectLst>
                <a:outerShdw blurRad="38100" dist="38100" dir="2700000" algn="tl">
                  <a:srgbClr val="000000">
                    <a:alpha val="43137"/>
                  </a:srgbClr>
                </a:outerShdw>
              </a:effectLst>
              <a:latin typeface="Arial"/>
              <a:cs typeface="Arial"/>
            </a:endParaRPr>
          </a:p>
          <a:p>
            <a:pPr lvl="5">
              <a:spcBef>
                <a:spcPts val="40"/>
              </a:spcBef>
            </a:pPr>
            <a:endParaRPr lang="es-AR" sz="2000" b="1" dirty="0" smtClean="0">
              <a:latin typeface="Arial"/>
              <a:cs typeface="Arial"/>
            </a:endParaRPr>
          </a:p>
          <a:p>
            <a:pPr marL="4229100" lvl="8" indent="-110489">
              <a:buChar char="-"/>
              <a:tabLst>
                <a:tab pos="572135" algn="l"/>
              </a:tabLst>
            </a:pPr>
            <a:r>
              <a:rPr lang="es-AR" sz="2000" b="1" spc="-5" dirty="0" smtClean="0">
                <a:latin typeface="Arial"/>
                <a:cs typeface="Arial"/>
              </a:rPr>
              <a:t>ANSI</a:t>
            </a:r>
            <a:r>
              <a:rPr lang="es-AR" sz="2000" b="1" spc="-70" dirty="0" smtClean="0">
                <a:latin typeface="Arial"/>
                <a:cs typeface="Arial"/>
              </a:rPr>
              <a:t> </a:t>
            </a:r>
            <a:r>
              <a:rPr lang="es-AR" sz="2000" b="1" spc="-5" dirty="0" smtClean="0">
                <a:latin typeface="Arial"/>
                <a:cs typeface="Arial"/>
              </a:rPr>
              <a:t>C37.04</a:t>
            </a:r>
            <a:endParaRPr lang="es-AR" sz="2000" b="1" dirty="0" smtClean="0">
              <a:latin typeface="Arial"/>
              <a:cs typeface="Arial"/>
            </a:endParaRPr>
          </a:p>
          <a:p>
            <a:pPr lvl="8">
              <a:spcBef>
                <a:spcPts val="40"/>
              </a:spcBef>
              <a:buFont typeface="Arial"/>
              <a:buChar char="-"/>
            </a:pPr>
            <a:endParaRPr lang="es-AR" sz="2000" b="1" dirty="0" smtClean="0">
              <a:latin typeface="Arial"/>
              <a:cs typeface="Arial"/>
            </a:endParaRPr>
          </a:p>
          <a:p>
            <a:pPr marL="4229100" lvl="8" indent="-110489">
              <a:buChar char="-"/>
              <a:tabLst>
                <a:tab pos="572135" algn="l"/>
              </a:tabLst>
            </a:pPr>
            <a:r>
              <a:rPr lang="es-AR" sz="2000" b="1" spc="-5" dirty="0" smtClean="0">
                <a:latin typeface="Arial"/>
                <a:cs typeface="Arial"/>
              </a:rPr>
              <a:t>ANSI</a:t>
            </a:r>
            <a:r>
              <a:rPr lang="es-AR" sz="2000" b="1" spc="-70" dirty="0" smtClean="0">
                <a:latin typeface="Arial"/>
                <a:cs typeface="Arial"/>
              </a:rPr>
              <a:t> </a:t>
            </a:r>
            <a:r>
              <a:rPr lang="es-AR" sz="2000" b="1" spc="-5" dirty="0" smtClean="0">
                <a:latin typeface="Arial"/>
                <a:cs typeface="Arial"/>
              </a:rPr>
              <a:t>C37.06</a:t>
            </a:r>
            <a:endParaRPr lang="es-AR" sz="2000" b="1" dirty="0" smtClean="0">
              <a:latin typeface="Arial"/>
              <a:cs typeface="Arial"/>
            </a:endParaRPr>
          </a:p>
          <a:p>
            <a:pPr lvl="8">
              <a:spcBef>
                <a:spcPts val="45"/>
              </a:spcBef>
              <a:buFont typeface="Arial"/>
              <a:buChar char="-"/>
            </a:pPr>
            <a:endParaRPr lang="es-AR" sz="2000" b="1" dirty="0" smtClean="0">
              <a:latin typeface="Arial"/>
              <a:cs typeface="Arial"/>
            </a:endParaRPr>
          </a:p>
          <a:p>
            <a:pPr marL="4119245" lvl="8"/>
            <a:r>
              <a:rPr lang="es-AR" sz="2000" b="1" dirty="0" smtClean="0">
                <a:latin typeface="Arial"/>
                <a:cs typeface="Arial"/>
              </a:rPr>
              <a:t>-</a:t>
            </a:r>
            <a:r>
              <a:rPr lang="es-AR" sz="2000" b="1" spc="-15" dirty="0" smtClean="0">
                <a:latin typeface="Arial"/>
                <a:cs typeface="Arial"/>
              </a:rPr>
              <a:t> </a:t>
            </a:r>
            <a:r>
              <a:rPr lang="es-AR" sz="2000" b="1" spc="-5" dirty="0" smtClean="0">
                <a:latin typeface="Arial"/>
                <a:cs typeface="Arial"/>
              </a:rPr>
              <a:t>ANSI</a:t>
            </a:r>
            <a:r>
              <a:rPr lang="es-AR" sz="2000" b="1" spc="-20" dirty="0" smtClean="0">
                <a:latin typeface="Arial"/>
                <a:cs typeface="Arial"/>
              </a:rPr>
              <a:t> </a:t>
            </a:r>
            <a:r>
              <a:rPr lang="es-AR" sz="2000" b="1" spc="-5" dirty="0" smtClean="0">
                <a:latin typeface="Arial"/>
                <a:cs typeface="Arial"/>
              </a:rPr>
              <a:t>C37.079</a:t>
            </a:r>
            <a:endParaRPr lang="es-AR" sz="2000" b="1" dirty="0" smtClean="0">
              <a:latin typeface="Arial"/>
              <a:cs typeface="Arial"/>
            </a:endParaRPr>
          </a:p>
          <a:p>
            <a:pPr lvl="8">
              <a:spcBef>
                <a:spcPts val="40"/>
              </a:spcBef>
            </a:pPr>
            <a:endParaRPr lang="es-AR" sz="2000" b="1" dirty="0" smtClean="0">
              <a:latin typeface="Arial"/>
              <a:cs typeface="Arial"/>
            </a:endParaRPr>
          </a:p>
          <a:p>
            <a:pPr marL="4229100" lvl="8" indent="-110489">
              <a:buChar char="-"/>
              <a:tabLst>
                <a:tab pos="572135" algn="l"/>
              </a:tabLst>
            </a:pPr>
            <a:r>
              <a:rPr lang="es-AR" sz="2000" b="1" spc="-5" dirty="0" smtClean="0">
                <a:latin typeface="Arial"/>
                <a:cs typeface="Arial"/>
              </a:rPr>
              <a:t>ANSI</a:t>
            </a:r>
            <a:r>
              <a:rPr lang="es-AR" sz="2000" b="1" spc="-35" dirty="0" smtClean="0">
                <a:latin typeface="Arial"/>
                <a:cs typeface="Arial"/>
              </a:rPr>
              <a:t> </a:t>
            </a:r>
            <a:r>
              <a:rPr lang="es-AR" sz="2000" b="1" spc="-5" dirty="0" smtClean="0">
                <a:latin typeface="Arial"/>
                <a:cs typeface="Arial"/>
              </a:rPr>
              <a:t>C37.09</a:t>
            </a:r>
            <a:endParaRPr lang="es-AR" sz="2000" b="1" dirty="0" smtClean="0">
              <a:latin typeface="Arial"/>
              <a:cs typeface="Arial"/>
            </a:endParaRPr>
          </a:p>
          <a:p>
            <a:pPr lvl="8">
              <a:spcBef>
                <a:spcPts val="40"/>
              </a:spcBef>
              <a:buFont typeface="Arial"/>
              <a:buChar char="-"/>
            </a:pPr>
            <a:endParaRPr lang="es-AR" sz="2000" b="1" dirty="0" smtClean="0">
              <a:latin typeface="Arial"/>
              <a:cs typeface="Arial"/>
            </a:endParaRPr>
          </a:p>
          <a:p>
            <a:pPr marL="4229100" lvl="8" indent="-110489">
              <a:buChar char="-"/>
              <a:tabLst>
                <a:tab pos="572135" algn="l"/>
              </a:tabLst>
            </a:pPr>
            <a:r>
              <a:rPr lang="es-AR" sz="2000" b="1" spc="-5" dirty="0" smtClean="0">
                <a:latin typeface="Arial"/>
                <a:cs typeface="Arial"/>
              </a:rPr>
              <a:t>ANSI</a:t>
            </a:r>
            <a:r>
              <a:rPr lang="es-AR" sz="2000" b="1" spc="-40" dirty="0" smtClean="0">
                <a:latin typeface="Arial"/>
                <a:cs typeface="Arial"/>
              </a:rPr>
              <a:t> </a:t>
            </a:r>
            <a:r>
              <a:rPr lang="es-AR" sz="2000" b="1" spc="-5" dirty="0" smtClean="0">
                <a:latin typeface="Arial"/>
                <a:cs typeface="Arial"/>
              </a:rPr>
              <a:t>C76.1</a:t>
            </a:r>
            <a:endParaRPr lang="es-AR" sz="2000" b="1" dirty="0" smtClean="0">
              <a:latin typeface="Arial"/>
              <a:cs typeface="Arial"/>
            </a:endParaRPr>
          </a:p>
          <a:p>
            <a:pPr lvl="8">
              <a:spcBef>
                <a:spcPts val="40"/>
              </a:spcBef>
            </a:pPr>
            <a:endParaRPr lang="es-AR" sz="2000" b="1" dirty="0" smtClean="0">
              <a:latin typeface="Arial"/>
              <a:cs typeface="Arial"/>
            </a:endParaRPr>
          </a:p>
          <a:p>
            <a:pPr marL="4119245" lvl="8"/>
            <a:r>
              <a:rPr lang="es-AR" sz="2000" b="1" dirty="0" smtClean="0">
                <a:latin typeface="Arial"/>
                <a:cs typeface="Arial"/>
              </a:rPr>
              <a:t>-</a:t>
            </a:r>
            <a:r>
              <a:rPr lang="es-AR" sz="2000" b="1" spc="-15" dirty="0" smtClean="0">
                <a:latin typeface="Arial"/>
                <a:cs typeface="Arial"/>
              </a:rPr>
              <a:t> </a:t>
            </a:r>
            <a:r>
              <a:rPr lang="es-AR" sz="2000" b="1" spc="-5" dirty="0" smtClean="0">
                <a:latin typeface="Arial"/>
                <a:cs typeface="Arial"/>
              </a:rPr>
              <a:t>ANSI</a:t>
            </a:r>
            <a:r>
              <a:rPr lang="es-AR" sz="2000" b="1" spc="-20" dirty="0" smtClean="0">
                <a:latin typeface="Arial"/>
                <a:cs typeface="Arial"/>
              </a:rPr>
              <a:t> </a:t>
            </a:r>
            <a:r>
              <a:rPr lang="es-AR" sz="2000" b="1" spc="-5" dirty="0" smtClean="0">
                <a:latin typeface="Arial"/>
                <a:cs typeface="Arial"/>
              </a:rPr>
              <a:t>C37.082</a:t>
            </a:r>
            <a:endParaRPr lang="es-AR" sz="2000" b="1" dirty="0" smtClean="0">
              <a:latin typeface="Arial"/>
              <a:cs typeface="Arial"/>
            </a:endParaRPr>
          </a:p>
          <a:p>
            <a:pPr marL="2747645" lvl="5"/>
            <a:endParaRPr lang="es-AR" sz="2000" b="1" spc="-5" dirty="0" smtClean="0">
              <a:effectLst>
                <a:outerShdw blurRad="38100" dist="38100" dir="2700000" algn="tl">
                  <a:srgbClr val="000000">
                    <a:alpha val="43137"/>
                  </a:srgbClr>
                </a:outerShdw>
              </a:effectLst>
              <a:latin typeface="Arial"/>
              <a:cs typeface="Arial"/>
            </a:endParaRPr>
          </a:p>
          <a:p>
            <a:pPr marL="2747645" lvl="5"/>
            <a:r>
              <a:rPr lang="es-AR" sz="2000" b="1" u="sng" spc="-5" dirty="0" smtClean="0">
                <a:effectLst>
                  <a:outerShdw blurRad="38100" dist="38100" dir="2700000" algn="tl">
                    <a:srgbClr val="000000">
                      <a:alpha val="43137"/>
                    </a:srgbClr>
                  </a:outerShdw>
                </a:effectLst>
                <a:latin typeface="Arial"/>
                <a:cs typeface="Arial"/>
              </a:rPr>
              <a:t>Normas</a:t>
            </a:r>
            <a:r>
              <a:rPr lang="es-AR" sz="2000" b="1" u="sng" spc="-20" dirty="0" smtClean="0">
                <a:effectLst>
                  <a:outerShdw blurRad="38100" dist="38100" dir="2700000" algn="tl">
                    <a:srgbClr val="000000">
                      <a:alpha val="43137"/>
                    </a:srgbClr>
                  </a:outerShdw>
                </a:effectLst>
                <a:latin typeface="Arial"/>
                <a:cs typeface="Arial"/>
              </a:rPr>
              <a:t> </a:t>
            </a:r>
            <a:r>
              <a:rPr lang="es-AR" sz="2000" b="1" u="sng" spc="-5" dirty="0" smtClean="0">
                <a:effectLst>
                  <a:outerShdw blurRad="38100" dist="38100" dir="2700000" algn="tl">
                    <a:srgbClr val="000000">
                      <a:alpha val="43137"/>
                    </a:srgbClr>
                  </a:outerShdw>
                </a:effectLst>
                <a:latin typeface="Arial"/>
                <a:cs typeface="Arial"/>
              </a:rPr>
              <a:t>CEI</a:t>
            </a:r>
            <a:endParaRPr lang="es-AR" sz="2000" b="1" u="sng" dirty="0" smtClean="0">
              <a:effectLst>
                <a:outerShdw blurRad="38100" dist="38100" dir="2700000" algn="tl">
                  <a:srgbClr val="000000">
                    <a:alpha val="43137"/>
                  </a:srgbClr>
                </a:outerShdw>
              </a:effectLst>
              <a:latin typeface="Arial"/>
              <a:cs typeface="Arial"/>
            </a:endParaRPr>
          </a:p>
          <a:p>
            <a:pPr lvl="5">
              <a:spcBef>
                <a:spcPts val="30"/>
              </a:spcBef>
            </a:pPr>
            <a:endParaRPr lang="es-AR" sz="2000" b="1" dirty="0" smtClean="0">
              <a:effectLst>
                <a:outerShdw blurRad="38100" dist="38100" dir="2700000" algn="tl">
                  <a:srgbClr val="000000">
                    <a:alpha val="43137"/>
                  </a:srgbClr>
                </a:outerShdw>
              </a:effectLst>
              <a:latin typeface="Arial"/>
              <a:cs typeface="Arial"/>
            </a:endParaRPr>
          </a:p>
          <a:p>
            <a:pPr marL="4119245" lvl="8"/>
            <a:r>
              <a:rPr lang="es-AR" sz="2000" b="1" spc="-5" dirty="0" smtClean="0">
                <a:effectLst>
                  <a:outerShdw blurRad="38100" dist="38100" dir="2700000" algn="tl">
                    <a:srgbClr val="000000">
                      <a:alpha val="43137"/>
                    </a:srgbClr>
                  </a:outerShdw>
                </a:effectLst>
                <a:latin typeface="Arial"/>
                <a:cs typeface="Arial"/>
              </a:rPr>
              <a:t>-CEI</a:t>
            </a:r>
            <a:r>
              <a:rPr lang="es-AR" sz="2000" b="1" spc="-1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50</a:t>
            </a:r>
            <a:r>
              <a:rPr lang="es-AR" sz="2000" b="1" spc="-30"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(131)</a:t>
            </a:r>
            <a:endParaRPr lang="es-AR" sz="2000" b="1" dirty="0" smtClean="0">
              <a:effectLst>
                <a:outerShdw blurRad="38100" dist="38100" dir="2700000" algn="tl">
                  <a:srgbClr val="000000">
                    <a:alpha val="43137"/>
                  </a:srgbClr>
                </a:outerShdw>
              </a:effectLst>
              <a:latin typeface="Arial"/>
              <a:cs typeface="Arial"/>
            </a:endParaRPr>
          </a:p>
          <a:p>
            <a:pPr lvl="8">
              <a:spcBef>
                <a:spcPts val="40"/>
              </a:spcBef>
            </a:pPr>
            <a:endParaRPr lang="es-AR" sz="2000" b="1" dirty="0" smtClean="0">
              <a:effectLst>
                <a:outerShdw blurRad="38100" dist="38100" dir="2700000" algn="tl">
                  <a:srgbClr val="000000">
                    <a:alpha val="43137"/>
                  </a:srgbClr>
                </a:outerShdw>
              </a:effectLst>
              <a:latin typeface="Arial"/>
              <a:cs typeface="Arial"/>
            </a:endParaRPr>
          </a:p>
          <a:p>
            <a:pPr marL="4119245" lvl="8"/>
            <a:r>
              <a:rPr lang="es-AR" sz="2000" b="1" spc="-5" dirty="0" smtClean="0">
                <a:effectLst>
                  <a:outerShdw blurRad="38100" dist="38100" dir="2700000" algn="tl">
                    <a:srgbClr val="000000">
                      <a:alpha val="43137"/>
                    </a:srgbClr>
                  </a:outerShdw>
                </a:effectLst>
                <a:latin typeface="Arial"/>
                <a:cs typeface="Arial"/>
              </a:rPr>
              <a:t>-CEI</a:t>
            </a:r>
            <a:r>
              <a:rPr lang="es-AR" sz="2000" b="1" spc="-1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50</a:t>
            </a:r>
            <a:r>
              <a:rPr lang="es-AR" sz="2000" b="1" spc="-25"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(131</a:t>
            </a:r>
            <a:r>
              <a:rPr lang="es-AR" sz="2000" b="1" spc="-1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A)</a:t>
            </a:r>
          </a:p>
          <a:p>
            <a:pPr marL="1384300" lvl="3">
              <a:spcBef>
                <a:spcPts val="100"/>
              </a:spcBef>
            </a:pPr>
            <a:r>
              <a:rPr lang="es-AR" sz="1400" spc="-5" dirty="0" smtClean="0">
                <a:latin typeface="Arial"/>
                <a:cs typeface="Arial"/>
              </a:rPr>
              <a:t>-</a:t>
            </a:r>
            <a:r>
              <a:rPr lang="es-AR" b="1" spc="-5" dirty="0" smtClean="0">
                <a:latin typeface="Arial"/>
                <a:cs typeface="Arial"/>
              </a:rPr>
              <a:t>CEI</a:t>
            </a:r>
            <a:r>
              <a:rPr lang="es-AR" b="1" spc="-30" dirty="0" smtClean="0">
                <a:latin typeface="Arial"/>
                <a:cs typeface="Arial"/>
              </a:rPr>
              <a:t> </a:t>
            </a:r>
            <a:r>
              <a:rPr lang="es-AR" b="1" dirty="0" smtClean="0">
                <a:latin typeface="Arial"/>
                <a:cs typeface="Arial"/>
              </a:rPr>
              <a:t>50</a:t>
            </a:r>
            <a:r>
              <a:rPr lang="es-AR" b="1" spc="-35" dirty="0" smtClean="0">
                <a:latin typeface="Arial"/>
                <a:cs typeface="Arial"/>
              </a:rPr>
              <a:t> </a:t>
            </a:r>
            <a:r>
              <a:rPr lang="es-AR" b="1" spc="-5" dirty="0" smtClean="0">
                <a:latin typeface="Arial"/>
                <a:cs typeface="Arial"/>
              </a:rPr>
              <a:t>(151)</a:t>
            </a:r>
            <a:endParaRPr lang="es-AR" b="1" dirty="0" smtClean="0">
              <a:latin typeface="Arial"/>
              <a:cs typeface="Arial"/>
            </a:endParaRPr>
          </a:p>
          <a:p>
            <a:pPr lvl="3">
              <a:spcBef>
                <a:spcPts val="45"/>
              </a:spcBef>
            </a:pPr>
            <a:endParaRPr lang="es-AR" b="1" dirty="0" smtClean="0">
              <a:latin typeface="Arial"/>
              <a:cs typeface="Arial"/>
            </a:endParaRPr>
          </a:p>
          <a:p>
            <a:pPr marL="1384300" lvl="3"/>
            <a:r>
              <a:rPr lang="es-AR" b="1" spc="-5" dirty="0" smtClean="0">
                <a:latin typeface="Arial"/>
                <a:cs typeface="Arial"/>
              </a:rPr>
              <a:t>-CEI</a:t>
            </a:r>
            <a:r>
              <a:rPr lang="es-AR" b="1" spc="-30" dirty="0" smtClean="0">
                <a:latin typeface="Arial"/>
                <a:cs typeface="Arial"/>
              </a:rPr>
              <a:t> </a:t>
            </a:r>
            <a:r>
              <a:rPr lang="es-AR" b="1" dirty="0" smtClean="0">
                <a:latin typeface="Arial"/>
                <a:cs typeface="Arial"/>
              </a:rPr>
              <a:t>50</a:t>
            </a:r>
            <a:r>
              <a:rPr lang="es-AR" b="1" spc="-35" dirty="0" smtClean="0">
                <a:latin typeface="Arial"/>
                <a:cs typeface="Arial"/>
              </a:rPr>
              <a:t> </a:t>
            </a:r>
            <a:r>
              <a:rPr lang="es-AR" b="1" spc="-5" dirty="0" smtClean="0">
                <a:latin typeface="Arial"/>
                <a:cs typeface="Arial"/>
              </a:rPr>
              <a:t>(441)</a:t>
            </a:r>
            <a:endParaRPr lang="es-AR" b="1" dirty="0" smtClean="0">
              <a:latin typeface="Arial"/>
              <a:cs typeface="Arial"/>
            </a:endParaRPr>
          </a:p>
          <a:p>
            <a:pPr lvl="3">
              <a:spcBef>
                <a:spcPts val="40"/>
              </a:spcBef>
            </a:pPr>
            <a:endParaRPr lang="es-AR" b="1" dirty="0" smtClean="0">
              <a:latin typeface="Arial"/>
              <a:cs typeface="Arial"/>
            </a:endParaRPr>
          </a:p>
          <a:p>
            <a:pPr marL="1384300" lvl="3"/>
            <a:r>
              <a:rPr lang="es-AR" b="1" spc="-5" dirty="0" smtClean="0">
                <a:latin typeface="Arial"/>
                <a:cs typeface="Arial"/>
              </a:rPr>
              <a:t>-CEI</a:t>
            </a:r>
            <a:r>
              <a:rPr lang="es-AR" b="1" spc="-30" dirty="0" smtClean="0">
                <a:latin typeface="Arial"/>
                <a:cs typeface="Arial"/>
              </a:rPr>
              <a:t> </a:t>
            </a:r>
            <a:r>
              <a:rPr lang="es-AR" b="1" dirty="0" smtClean="0">
                <a:latin typeface="Arial"/>
                <a:cs typeface="Arial"/>
              </a:rPr>
              <a:t>50</a:t>
            </a:r>
            <a:r>
              <a:rPr lang="es-AR" b="1" spc="-35" dirty="0" smtClean="0">
                <a:latin typeface="Arial"/>
                <a:cs typeface="Arial"/>
              </a:rPr>
              <a:t> </a:t>
            </a:r>
            <a:r>
              <a:rPr lang="es-AR" b="1" spc="-5" dirty="0" smtClean="0">
                <a:latin typeface="Arial"/>
                <a:cs typeface="Arial"/>
              </a:rPr>
              <a:t>(446)</a:t>
            </a:r>
            <a:endParaRPr lang="es-AR" b="1" dirty="0" smtClean="0">
              <a:latin typeface="Arial"/>
              <a:cs typeface="Arial"/>
            </a:endParaRPr>
          </a:p>
          <a:p>
            <a:pPr lvl="3">
              <a:spcBef>
                <a:spcPts val="45"/>
              </a:spcBef>
            </a:pPr>
            <a:endParaRPr lang="es-AR" b="1" dirty="0" smtClean="0">
              <a:latin typeface="Arial"/>
              <a:cs typeface="Arial"/>
            </a:endParaRPr>
          </a:p>
          <a:p>
            <a:pPr marL="1384300" lvl="3"/>
            <a:r>
              <a:rPr lang="es-AR" b="1" spc="-5" dirty="0" smtClean="0">
                <a:latin typeface="Arial"/>
                <a:cs typeface="Arial"/>
              </a:rPr>
              <a:t>-CEI</a:t>
            </a:r>
            <a:r>
              <a:rPr lang="es-AR" b="1" spc="-35" dirty="0" smtClean="0">
                <a:latin typeface="Arial"/>
                <a:cs typeface="Arial"/>
              </a:rPr>
              <a:t> </a:t>
            </a:r>
            <a:r>
              <a:rPr lang="es-AR" b="1" dirty="0" smtClean="0">
                <a:latin typeface="Arial"/>
                <a:cs typeface="Arial"/>
              </a:rPr>
              <a:t>56</a:t>
            </a:r>
          </a:p>
          <a:p>
            <a:pPr lvl="3">
              <a:spcBef>
                <a:spcPts val="40"/>
              </a:spcBef>
            </a:pPr>
            <a:endParaRPr lang="es-AR" b="1" dirty="0" smtClean="0">
              <a:latin typeface="Arial"/>
              <a:cs typeface="Arial"/>
            </a:endParaRPr>
          </a:p>
          <a:p>
            <a:pPr marL="1384300" lvl="3"/>
            <a:r>
              <a:rPr lang="es-AR" b="1" spc="-5" dirty="0" smtClean="0">
                <a:latin typeface="Arial"/>
                <a:cs typeface="Arial"/>
              </a:rPr>
              <a:t>-CEI</a:t>
            </a:r>
            <a:r>
              <a:rPr lang="es-AR" b="1" spc="-20" dirty="0" smtClean="0">
                <a:latin typeface="Arial"/>
                <a:cs typeface="Arial"/>
              </a:rPr>
              <a:t> </a:t>
            </a:r>
            <a:r>
              <a:rPr lang="es-AR" b="1" spc="-5" dirty="0" smtClean="0">
                <a:latin typeface="Arial"/>
                <a:cs typeface="Arial"/>
              </a:rPr>
              <a:t>60–</a:t>
            </a:r>
            <a:r>
              <a:rPr lang="es-AR" b="1" spc="-20" dirty="0" smtClean="0">
                <a:latin typeface="Arial"/>
                <a:cs typeface="Arial"/>
              </a:rPr>
              <a:t> </a:t>
            </a:r>
            <a:r>
              <a:rPr lang="es-AR" b="1" spc="-5" dirty="0" smtClean="0">
                <a:latin typeface="Arial"/>
                <a:cs typeface="Arial"/>
              </a:rPr>
              <a:t>1/2/3</a:t>
            </a:r>
            <a:endParaRPr lang="es-AR" b="1" dirty="0" smtClean="0">
              <a:latin typeface="Arial"/>
              <a:cs typeface="Arial"/>
            </a:endParaRPr>
          </a:p>
          <a:p>
            <a:pPr lvl="3">
              <a:spcBef>
                <a:spcPts val="40"/>
              </a:spcBef>
            </a:pPr>
            <a:endParaRPr lang="es-AR" b="1" dirty="0" smtClean="0">
              <a:latin typeface="Arial"/>
              <a:cs typeface="Arial"/>
            </a:endParaRPr>
          </a:p>
          <a:p>
            <a:pPr marL="1384300" lvl="3"/>
            <a:r>
              <a:rPr lang="es-AR" b="1" spc="-5" dirty="0" smtClean="0">
                <a:latin typeface="Arial"/>
                <a:cs typeface="Arial"/>
              </a:rPr>
              <a:t>-CEI</a:t>
            </a:r>
            <a:r>
              <a:rPr lang="es-AR" b="1" spc="-30" dirty="0" smtClean="0">
                <a:latin typeface="Arial"/>
                <a:cs typeface="Arial"/>
              </a:rPr>
              <a:t> </a:t>
            </a:r>
            <a:r>
              <a:rPr lang="es-AR" b="1" spc="-5" dirty="0" smtClean="0">
                <a:latin typeface="Arial"/>
                <a:cs typeface="Arial"/>
              </a:rPr>
              <a:t>376</a:t>
            </a:r>
            <a:endParaRPr lang="es-AR" b="1" dirty="0" smtClean="0">
              <a:latin typeface="Arial"/>
              <a:cs typeface="Arial"/>
            </a:endParaRPr>
          </a:p>
          <a:p>
            <a:pPr lvl="3">
              <a:spcBef>
                <a:spcPts val="30"/>
              </a:spcBef>
            </a:pPr>
            <a:endParaRPr lang="es-AR" b="1" dirty="0" smtClean="0">
              <a:latin typeface="Arial"/>
              <a:cs typeface="Arial"/>
            </a:endParaRPr>
          </a:p>
          <a:p>
            <a:pPr marL="1384300" lvl="3"/>
            <a:r>
              <a:rPr lang="es-AR" b="1" spc="-5" dirty="0" smtClean="0">
                <a:latin typeface="Arial"/>
                <a:cs typeface="Arial"/>
              </a:rPr>
              <a:t>-CEI</a:t>
            </a:r>
            <a:r>
              <a:rPr lang="es-AR" b="1" spc="-20" dirty="0" smtClean="0">
                <a:latin typeface="Arial"/>
                <a:cs typeface="Arial"/>
              </a:rPr>
              <a:t> </a:t>
            </a:r>
            <a:r>
              <a:rPr lang="es-AR" b="1" dirty="0" smtClean="0">
                <a:latin typeface="Arial"/>
                <a:cs typeface="Arial"/>
              </a:rPr>
              <a:t>17</a:t>
            </a:r>
            <a:r>
              <a:rPr lang="es-AR" b="1" spc="-35" dirty="0" smtClean="0">
                <a:latin typeface="Arial"/>
                <a:cs typeface="Arial"/>
              </a:rPr>
              <a:t> </a:t>
            </a:r>
            <a:r>
              <a:rPr lang="es-AR" b="1" dirty="0" smtClean="0">
                <a:latin typeface="Arial"/>
                <a:cs typeface="Arial"/>
              </a:rPr>
              <a:t>A</a:t>
            </a:r>
          </a:p>
          <a:p>
            <a:pPr lvl="3">
              <a:spcBef>
                <a:spcPts val="40"/>
              </a:spcBef>
            </a:pPr>
            <a:endParaRPr lang="es-AR" b="1" dirty="0" smtClean="0">
              <a:latin typeface="Arial"/>
              <a:cs typeface="Arial"/>
            </a:endParaRPr>
          </a:p>
          <a:p>
            <a:pPr marL="1384300" lvl="3"/>
            <a:r>
              <a:rPr lang="es-AR" b="1" spc="-5" dirty="0" smtClean="0">
                <a:latin typeface="Arial"/>
                <a:cs typeface="Arial"/>
              </a:rPr>
              <a:t>-CEI</a:t>
            </a:r>
            <a:r>
              <a:rPr lang="es-AR" b="1" spc="-35" dirty="0" smtClean="0">
                <a:latin typeface="Arial"/>
                <a:cs typeface="Arial"/>
              </a:rPr>
              <a:t> </a:t>
            </a:r>
            <a:r>
              <a:rPr lang="es-AR" b="1" dirty="0" smtClean="0">
                <a:latin typeface="Arial"/>
                <a:cs typeface="Arial"/>
              </a:rPr>
              <a:t>36</a:t>
            </a:r>
          </a:p>
          <a:p>
            <a:pPr lvl="3">
              <a:spcBef>
                <a:spcPts val="40"/>
              </a:spcBef>
            </a:pPr>
            <a:endParaRPr lang="es-AR" b="1" dirty="0" smtClean="0">
              <a:latin typeface="Arial"/>
              <a:cs typeface="Arial"/>
            </a:endParaRPr>
          </a:p>
          <a:p>
            <a:pPr marL="1384300" lvl="3">
              <a:spcBef>
                <a:spcPts val="5"/>
              </a:spcBef>
            </a:pPr>
            <a:r>
              <a:rPr lang="es-AR" b="1" spc="-5" dirty="0" smtClean="0">
                <a:latin typeface="Arial"/>
                <a:cs typeface="Arial"/>
              </a:rPr>
              <a:t>-CEI</a:t>
            </a:r>
            <a:r>
              <a:rPr lang="es-AR" b="1" spc="-75" dirty="0" smtClean="0">
                <a:latin typeface="Arial"/>
                <a:cs typeface="Arial"/>
              </a:rPr>
              <a:t> </a:t>
            </a:r>
            <a:r>
              <a:rPr lang="es-AR" b="1" spc="-5" dirty="0" smtClean="0">
                <a:latin typeface="Arial"/>
                <a:cs typeface="Arial"/>
              </a:rPr>
              <a:t>517</a:t>
            </a:r>
            <a:endParaRPr lang="es-AR" b="1" dirty="0" smtClean="0">
              <a:latin typeface="Arial"/>
              <a:cs typeface="Arial"/>
            </a:endParaRPr>
          </a:p>
          <a:p>
            <a:pPr lvl="3">
              <a:spcBef>
                <a:spcPts val="40"/>
              </a:spcBef>
            </a:pPr>
            <a:endParaRPr lang="es-AR" b="1" dirty="0" smtClean="0">
              <a:latin typeface="Arial"/>
              <a:cs typeface="Arial"/>
            </a:endParaRPr>
          </a:p>
          <a:p>
            <a:pPr marL="1384300" lvl="3"/>
            <a:r>
              <a:rPr lang="es-AR" b="1" spc="-5" dirty="0" smtClean="0">
                <a:latin typeface="Arial"/>
                <a:cs typeface="Arial"/>
              </a:rPr>
              <a:t>-CEI</a:t>
            </a:r>
            <a:r>
              <a:rPr lang="es-AR" b="1" spc="-75" dirty="0" smtClean="0">
                <a:latin typeface="Arial"/>
                <a:cs typeface="Arial"/>
              </a:rPr>
              <a:t> </a:t>
            </a:r>
            <a:r>
              <a:rPr lang="es-AR" b="1" spc="-5" dirty="0" smtClean="0">
                <a:latin typeface="Arial"/>
                <a:cs typeface="Arial"/>
              </a:rPr>
              <a:t>696</a:t>
            </a:r>
            <a:endParaRPr lang="es-AR" b="1" dirty="0" smtClean="0">
              <a:latin typeface="Arial"/>
              <a:cs typeface="Arial"/>
            </a:endParaRPr>
          </a:p>
          <a:p>
            <a:pPr lvl="3">
              <a:spcBef>
                <a:spcPts val="40"/>
              </a:spcBef>
            </a:pPr>
            <a:endParaRPr lang="es-AR" b="1" dirty="0" smtClean="0">
              <a:latin typeface="Arial"/>
              <a:cs typeface="Arial"/>
            </a:endParaRPr>
          </a:p>
          <a:p>
            <a:pPr marL="1384300" lvl="3"/>
            <a:r>
              <a:rPr lang="es-AR" b="1" spc="-5" dirty="0" smtClean="0">
                <a:latin typeface="Arial"/>
                <a:cs typeface="Arial"/>
              </a:rPr>
              <a:t>-CEI</a:t>
            </a:r>
            <a:r>
              <a:rPr lang="es-AR" b="1" spc="-75" dirty="0" smtClean="0">
                <a:latin typeface="Arial"/>
                <a:cs typeface="Arial"/>
              </a:rPr>
              <a:t> </a:t>
            </a:r>
            <a:r>
              <a:rPr lang="es-AR" b="1" spc="-5" dirty="0" smtClean="0">
                <a:latin typeface="Arial"/>
                <a:cs typeface="Arial"/>
              </a:rPr>
              <a:t>168</a:t>
            </a:r>
            <a:endParaRPr lang="es-AR" b="1" dirty="0" smtClean="0">
              <a:latin typeface="Arial"/>
              <a:cs typeface="Arial"/>
            </a:endParaRPr>
          </a:p>
          <a:p>
            <a:pPr lvl="3">
              <a:spcBef>
                <a:spcPts val="40"/>
              </a:spcBef>
            </a:pPr>
            <a:endParaRPr lang="es-AR" b="1" dirty="0" smtClean="0">
              <a:latin typeface="Arial"/>
              <a:cs typeface="Arial"/>
            </a:endParaRPr>
          </a:p>
          <a:p>
            <a:pPr marL="1384300" lvl="3">
              <a:spcBef>
                <a:spcPts val="5"/>
              </a:spcBef>
            </a:pPr>
            <a:r>
              <a:rPr lang="es-AR" b="1" spc="-5" dirty="0" smtClean="0">
                <a:latin typeface="Arial"/>
                <a:cs typeface="Arial"/>
              </a:rPr>
              <a:t>-CEI</a:t>
            </a:r>
            <a:r>
              <a:rPr lang="es-AR" b="1" spc="-75" dirty="0" smtClean="0">
                <a:latin typeface="Arial"/>
                <a:cs typeface="Arial"/>
              </a:rPr>
              <a:t> </a:t>
            </a:r>
            <a:r>
              <a:rPr lang="es-AR" b="1" spc="-5" dirty="0" smtClean="0">
                <a:latin typeface="Arial"/>
                <a:cs typeface="Arial"/>
              </a:rPr>
              <a:t>270</a:t>
            </a:r>
            <a:endParaRPr lang="es-AR" b="1" dirty="0" smtClean="0">
              <a:latin typeface="Arial"/>
              <a:cs typeface="Arial"/>
            </a:endParaRPr>
          </a:p>
          <a:p>
            <a:pPr>
              <a:spcBef>
                <a:spcPts val="40"/>
              </a:spcBef>
            </a:pPr>
            <a:endParaRPr lang="es-AR" b="1" dirty="0" smtClean="0">
              <a:latin typeface="Arial"/>
              <a:cs typeface="Arial"/>
            </a:endParaRPr>
          </a:p>
          <a:p>
            <a:pPr marL="12700"/>
            <a:r>
              <a:rPr lang="es-AR" b="1" spc="-5" dirty="0" smtClean="0">
                <a:latin typeface="Arial"/>
                <a:cs typeface="Arial"/>
              </a:rPr>
              <a:t>Normas</a:t>
            </a:r>
            <a:r>
              <a:rPr lang="es-AR" b="1" spc="-30" dirty="0" smtClean="0">
                <a:latin typeface="Arial"/>
                <a:cs typeface="Arial"/>
              </a:rPr>
              <a:t> </a:t>
            </a:r>
            <a:r>
              <a:rPr lang="es-AR" b="1" dirty="0" smtClean="0">
                <a:latin typeface="Arial"/>
                <a:cs typeface="Arial"/>
              </a:rPr>
              <a:t>NEMA</a:t>
            </a:r>
          </a:p>
          <a:p>
            <a:pPr>
              <a:spcBef>
                <a:spcPts val="40"/>
              </a:spcBef>
            </a:pPr>
            <a:endParaRPr lang="es-AR" b="1" dirty="0" smtClean="0">
              <a:latin typeface="Arial"/>
              <a:cs typeface="Arial"/>
            </a:endParaRPr>
          </a:p>
          <a:p>
            <a:pPr marL="1384300" lvl="3"/>
            <a:r>
              <a:rPr lang="es-AR" b="1" spc="-5" dirty="0" smtClean="0">
                <a:latin typeface="Arial"/>
                <a:cs typeface="Arial"/>
              </a:rPr>
              <a:t>-NEMA</a:t>
            </a:r>
            <a:r>
              <a:rPr lang="es-AR" b="1" spc="-30" dirty="0" smtClean="0">
                <a:latin typeface="Arial"/>
                <a:cs typeface="Arial"/>
              </a:rPr>
              <a:t> </a:t>
            </a:r>
            <a:r>
              <a:rPr lang="es-AR" b="1" dirty="0" smtClean="0">
                <a:latin typeface="Arial"/>
                <a:cs typeface="Arial"/>
              </a:rPr>
              <a:t>107</a:t>
            </a:r>
          </a:p>
          <a:p>
            <a:pPr lvl="3">
              <a:spcBef>
                <a:spcPts val="45"/>
              </a:spcBef>
            </a:pPr>
            <a:endParaRPr lang="es-AR" b="1" dirty="0" smtClean="0">
              <a:latin typeface="Arial"/>
              <a:cs typeface="Arial"/>
            </a:endParaRPr>
          </a:p>
          <a:p>
            <a:pPr marL="1384300" lvl="3"/>
            <a:r>
              <a:rPr lang="es-AR" b="1" spc="-5" dirty="0" smtClean="0">
                <a:latin typeface="Arial"/>
                <a:cs typeface="Arial"/>
              </a:rPr>
              <a:t>-NEMA</a:t>
            </a:r>
            <a:r>
              <a:rPr lang="es-AR" b="1" spc="-35" dirty="0" smtClean="0">
                <a:latin typeface="Arial"/>
                <a:cs typeface="Arial"/>
              </a:rPr>
              <a:t> </a:t>
            </a:r>
            <a:r>
              <a:rPr lang="es-AR" b="1" dirty="0" smtClean="0">
                <a:latin typeface="Arial"/>
                <a:cs typeface="Arial"/>
              </a:rPr>
              <a:t>SG-4</a:t>
            </a:r>
          </a:p>
          <a:p>
            <a:pPr lvl="3">
              <a:spcBef>
                <a:spcPts val="40"/>
              </a:spcBef>
            </a:pPr>
            <a:endParaRPr lang="es-AR" b="1" dirty="0" smtClean="0">
              <a:latin typeface="Arial"/>
              <a:cs typeface="Arial"/>
            </a:endParaRPr>
          </a:p>
          <a:p>
            <a:pPr marL="1384300" lvl="3"/>
            <a:r>
              <a:rPr lang="es-AR" b="1" spc="-5" dirty="0" smtClean="0">
                <a:latin typeface="Arial"/>
                <a:cs typeface="Arial"/>
              </a:rPr>
              <a:t>-NEMA</a:t>
            </a:r>
            <a:r>
              <a:rPr lang="es-AR" b="1" spc="-35" dirty="0" smtClean="0">
                <a:latin typeface="Arial"/>
                <a:cs typeface="Arial"/>
              </a:rPr>
              <a:t> </a:t>
            </a:r>
            <a:r>
              <a:rPr lang="es-AR" b="1" spc="5" dirty="0" smtClean="0">
                <a:latin typeface="Arial"/>
                <a:cs typeface="Arial"/>
              </a:rPr>
              <a:t>WD-</a:t>
            </a:r>
            <a:r>
              <a:rPr lang="es-AR" b="1" spc="-30" dirty="0" smtClean="0">
                <a:latin typeface="Arial"/>
                <a:cs typeface="Arial"/>
              </a:rPr>
              <a:t> </a:t>
            </a:r>
            <a:r>
              <a:rPr lang="es-AR" b="1" dirty="0" smtClean="0">
                <a:latin typeface="Arial"/>
                <a:cs typeface="Arial"/>
              </a:rPr>
              <a:t>1</a:t>
            </a:r>
          </a:p>
          <a:p>
            <a:pPr lvl="3">
              <a:spcBef>
                <a:spcPts val="30"/>
              </a:spcBef>
            </a:pPr>
            <a:endParaRPr lang="es-AR" b="1" dirty="0" smtClean="0">
              <a:latin typeface="Arial"/>
              <a:cs typeface="Arial"/>
            </a:endParaRPr>
          </a:p>
          <a:p>
            <a:pPr marL="1384300" lvl="3"/>
            <a:r>
              <a:rPr lang="es-AR" b="1" spc="-5" dirty="0" smtClean="0">
                <a:latin typeface="Arial"/>
                <a:cs typeface="Arial"/>
              </a:rPr>
              <a:t>-NEMA</a:t>
            </a:r>
            <a:r>
              <a:rPr lang="es-AR" b="1" spc="-45" dirty="0" smtClean="0">
                <a:latin typeface="Arial"/>
                <a:cs typeface="Arial"/>
              </a:rPr>
              <a:t> </a:t>
            </a:r>
            <a:r>
              <a:rPr lang="es-AR" b="1" dirty="0" smtClean="0">
                <a:latin typeface="Arial"/>
                <a:cs typeface="Arial"/>
              </a:rPr>
              <a:t>WD-1</a:t>
            </a:r>
          </a:p>
          <a:p>
            <a:pPr marL="4119245" lvl="8"/>
            <a:endParaRPr lang="es-AR" sz="2000" b="1" dirty="0" smtClean="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50</a:t>
            </a:fld>
            <a:endParaRPr lang="es-AR"/>
          </a:p>
        </p:txBody>
      </p:sp>
    </p:spTree>
    <p:extLst>
      <p:ext uri="{BB962C8B-B14F-4D97-AF65-F5344CB8AC3E}">
        <p14:creationId xmlns:p14="http://schemas.microsoft.com/office/powerpoint/2010/main" val="32473129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spcBef>
                <a:spcPts val="100"/>
              </a:spcBef>
              <a:tabLst>
                <a:tab pos="360045" algn="l"/>
              </a:tabLst>
            </a:pPr>
            <a:r>
              <a:rPr lang="es-AR" sz="2800" b="1" u="sng" spc="-5" dirty="0" smtClean="0">
                <a:latin typeface="Arial"/>
                <a:cs typeface="Arial"/>
              </a:rPr>
              <a:t>Características</a:t>
            </a:r>
            <a:r>
              <a:rPr lang="es-AR" sz="2800" b="1" u="sng" spc="10" dirty="0" smtClean="0">
                <a:latin typeface="Arial"/>
                <a:cs typeface="Arial"/>
              </a:rPr>
              <a:t> </a:t>
            </a:r>
            <a:r>
              <a:rPr lang="es-AR" sz="2800" b="1" u="sng" spc="-5" dirty="0" smtClean="0">
                <a:latin typeface="Arial"/>
                <a:cs typeface="Arial"/>
              </a:rPr>
              <a:t>eléctricas generales</a:t>
            </a:r>
            <a:endParaRPr lang="es-AR" sz="2800" b="1" u="sng" dirty="0" smtClean="0">
              <a:latin typeface="Arial"/>
              <a:cs typeface="Arial"/>
            </a:endParaRPr>
          </a:p>
          <a:p>
            <a:pPr lvl="1">
              <a:spcBef>
                <a:spcPts val="45"/>
              </a:spcBef>
              <a:buFont typeface="Arial"/>
              <a:buAutoNum type="arabicPeriod" startAt="3"/>
            </a:pPr>
            <a:endParaRPr lang="es-AR" sz="2000" dirty="0" smtClean="0">
              <a:latin typeface="Arial"/>
              <a:cs typeface="Arial"/>
            </a:endParaRPr>
          </a:p>
          <a:p>
            <a:pPr marL="461010" lvl="2">
              <a:tabLst>
                <a:tab pos="908685"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Frecuencia</a:t>
            </a:r>
            <a:r>
              <a:rPr lang="es-AR" sz="2000" b="1" spc="-4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(Hz)</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lang="es-AR" sz="2000" dirty="0" smtClean="0">
              <a:latin typeface="Arial"/>
              <a:cs typeface="Arial"/>
            </a:endParaRPr>
          </a:p>
          <a:p>
            <a:pPr marL="461010" lvl="2">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Tensión</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Máxima</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(UM,</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Kv</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ms)</a:t>
            </a:r>
          </a:p>
          <a:p>
            <a:pPr lvl="2">
              <a:spcBef>
                <a:spcPts val="30"/>
              </a:spcBef>
              <a:buFont typeface="Arial"/>
              <a:buAutoNum type="arabicPeriod" startAt="2"/>
            </a:pPr>
            <a:endParaRPr lang="es-AR" sz="2000" dirty="0" smtClean="0">
              <a:latin typeface="Arial"/>
              <a:cs typeface="Arial"/>
            </a:endParaRPr>
          </a:p>
          <a:p>
            <a:pPr marL="461010" lvl="2">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Características Dieléctricas: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918844" marR="5080" lvl="3" indent="-228600">
              <a:lnSpc>
                <a:spcPct val="143600"/>
              </a:lnSpc>
              <a:spcBef>
                <a:spcPts val="910"/>
              </a:spcBef>
              <a:buFont typeface="Symbol"/>
              <a:buChar char=""/>
              <a:tabLst>
                <a:tab pos="918844" algn="l"/>
                <a:tab pos="919480" algn="l"/>
              </a:tabLst>
            </a:pPr>
            <a:r>
              <a:rPr lang="es-AR" sz="2000" b="1" dirty="0" smtClean="0">
                <a:solidFill>
                  <a:srgbClr val="FF0000"/>
                </a:solidFill>
                <a:effectLst>
                  <a:outerShdw blurRad="38100" dist="38100" dir="2700000" algn="tl">
                    <a:srgbClr val="000000">
                      <a:alpha val="43137"/>
                    </a:srgbClr>
                  </a:outerShdw>
                </a:effectLst>
                <a:latin typeface="Arial"/>
                <a:cs typeface="Arial"/>
              </a:rPr>
              <a:t>Tensión</a:t>
            </a:r>
            <a:r>
              <a:rPr lang="es-AR" sz="2000" b="1" spc="-8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en</a:t>
            </a:r>
            <a:r>
              <a:rPr lang="es-AR" sz="2000" b="1" spc="-7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000" b="1" spc="-8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al</a:t>
            </a:r>
            <a:r>
              <a:rPr lang="es-AR" sz="2000" b="1" spc="-9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choque</a:t>
            </a:r>
            <a:r>
              <a:rPr lang="es-AR" sz="2000" b="1" spc="-80"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de</a:t>
            </a:r>
            <a:r>
              <a:rPr lang="es-AR" sz="2000" b="1" spc="-80"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rayos</a:t>
            </a:r>
            <a:r>
              <a:rPr lang="es-AR" sz="2000" b="1" spc="-6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a:t>
            </a:r>
            <a:r>
              <a:rPr lang="es-AR" sz="2000" b="1" spc="-5" dirty="0" err="1" smtClean="0">
                <a:solidFill>
                  <a:srgbClr val="FF0000"/>
                </a:solidFill>
                <a:effectLst>
                  <a:outerShdw blurRad="38100" dist="38100" dir="2700000" algn="tl">
                    <a:srgbClr val="000000">
                      <a:alpha val="43137"/>
                    </a:srgbClr>
                  </a:outerShdw>
                </a:effectLst>
                <a:latin typeface="Arial"/>
                <a:cs typeface="Arial"/>
              </a:rPr>
              <a:t>kV</a:t>
            </a:r>
            <a:r>
              <a:rPr lang="es-AR" sz="2000" b="1" spc="-7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pico):</a:t>
            </a:r>
            <a:r>
              <a:rPr lang="es-AR" sz="2000" b="1" spc="-7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a:t>
            </a:r>
            <a:r>
              <a:rPr lang="es-AR" sz="2000" b="1" spc="-9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tierra </a:t>
            </a:r>
            <a:r>
              <a:rPr lang="es-AR" sz="2000" b="1" spc="-37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y</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través</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los</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contactos:</a:t>
            </a: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marL="916305">
              <a:spcBef>
                <a:spcPts val="745"/>
              </a:spcBef>
            </a:pPr>
            <a:r>
              <a:rPr lang="es-AR" sz="2000" b="1" spc="-5" dirty="0" smtClean="0">
                <a:solidFill>
                  <a:srgbClr val="FF0000"/>
                </a:solidFill>
                <a:effectLst>
                  <a:outerShdw blurRad="38100" dist="38100" dir="2700000" algn="tl">
                    <a:srgbClr val="000000">
                      <a:alpha val="43137"/>
                    </a:srgbClr>
                  </a:outerShdw>
                </a:effectLst>
                <a:latin typeface="Arial"/>
                <a:cs typeface="Arial"/>
              </a:rPr>
              <a:t>-Ondas</a:t>
            </a:r>
            <a:r>
              <a:rPr lang="es-AR" sz="2000" b="1" spc="-3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cortadas</a:t>
            </a: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marL="918844" marR="7620" lvl="3" indent="-228600">
              <a:lnSpc>
                <a:spcPct val="143600"/>
              </a:lnSpc>
              <a:spcBef>
                <a:spcPts val="95"/>
              </a:spcBef>
              <a:buFont typeface="Symbol"/>
              <a:buChar char=""/>
              <a:tabLst>
                <a:tab pos="918844" algn="l"/>
                <a:tab pos="919480" algn="l"/>
              </a:tabLst>
            </a:pPr>
            <a:r>
              <a:rPr lang="es-AR" sz="2000" b="1" dirty="0" smtClean="0">
                <a:solidFill>
                  <a:srgbClr val="FF0000"/>
                </a:solidFill>
                <a:effectLst>
                  <a:outerShdw blurRad="38100" dist="38100" dir="2700000" algn="tl">
                    <a:srgbClr val="000000">
                      <a:alpha val="43137"/>
                    </a:srgbClr>
                  </a:outerShdw>
                </a:effectLst>
                <a:latin typeface="Arial"/>
                <a:cs typeface="Arial"/>
              </a:rPr>
              <a:t>Tensión</a:t>
            </a:r>
            <a:r>
              <a:rPr lang="es-AR" sz="2000" b="1" spc="-7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000" b="1" spc="-7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al</a:t>
            </a:r>
            <a:r>
              <a:rPr lang="es-AR" sz="2000" b="1" spc="-8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choque</a:t>
            </a:r>
            <a:r>
              <a:rPr lang="es-AR" sz="2000" b="1" spc="-85"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de</a:t>
            </a:r>
            <a:r>
              <a:rPr lang="es-AR" sz="2000" b="1" spc="-7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maniobra</a:t>
            </a:r>
            <a:r>
              <a:rPr lang="es-AR" sz="2000" b="1" spc="-7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t>
            </a:r>
            <a:r>
              <a:rPr lang="es-AR" sz="2000" b="1" dirty="0" err="1" smtClean="0">
                <a:solidFill>
                  <a:srgbClr val="FF0000"/>
                </a:solidFill>
                <a:effectLst>
                  <a:outerShdw blurRad="38100" dist="38100" dir="2700000" algn="tl">
                    <a:srgbClr val="000000">
                      <a:alpha val="43137"/>
                    </a:srgbClr>
                  </a:outerShdw>
                </a:effectLst>
                <a:latin typeface="Arial"/>
                <a:cs typeface="Arial"/>
              </a:rPr>
              <a:t>kV</a:t>
            </a:r>
            <a:r>
              <a:rPr lang="es-AR" sz="2000" b="1" spc="-9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pico):</a:t>
            </a:r>
            <a:r>
              <a:rPr lang="es-AR" sz="2000" b="1" spc="-6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a:t>
            </a:r>
            <a:r>
              <a:rPr lang="es-AR" sz="2000" b="1" spc="-9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tierra </a:t>
            </a:r>
            <a:r>
              <a:rPr lang="es-AR" sz="2000" b="1" spc="-37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y</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través</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los</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contactos</a:t>
            </a: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marL="918844" lvl="3" indent="-229235">
              <a:spcBef>
                <a:spcPts val="830"/>
              </a:spcBef>
              <a:buFont typeface="Symbol"/>
              <a:buChar char=""/>
              <a:tabLst>
                <a:tab pos="918844" algn="l"/>
                <a:tab pos="919480" algn="l"/>
              </a:tabLst>
            </a:pPr>
            <a:r>
              <a:rPr lang="es-AR" sz="2000" b="1" dirty="0" smtClean="0">
                <a:solidFill>
                  <a:srgbClr val="FF0000"/>
                </a:solidFill>
                <a:effectLst>
                  <a:outerShdw blurRad="38100" dist="38100" dir="2700000" algn="tl">
                    <a:srgbClr val="000000">
                      <a:alpha val="43137"/>
                    </a:srgbClr>
                  </a:outerShdw>
                </a:effectLst>
                <a:latin typeface="Arial"/>
                <a:cs typeface="Arial"/>
              </a:rPr>
              <a:t>Tensión</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err="1" smtClean="0">
                <a:solidFill>
                  <a:srgbClr val="FF0000"/>
                </a:solidFill>
                <a:effectLst>
                  <a:outerShdw blurRad="38100" dist="38100" dir="2700000" algn="tl">
                    <a:srgbClr val="000000">
                      <a:alpha val="43137"/>
                    </a:srgbClr>
                  </a:outerShdw>
                </a:effectLst>
                <a:latin typeface="Arial"/>
                <a:cs typeface="Arial"/>
              </a:rPr>
              <a:t>ffrecuencia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industrial</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a:t>
            </a:r>
            <a:r>
              <a:rPr lang="es-AR" sz="2000" b="1" spc="-5" dirty="0" err="1" smtClean="0">
                <a:solidFill>
                  <a:srgbClr val="FF0000"/>
                </a:solidFill>
                <a:effectLst>
                  <a:outerShdw blurRad="38100" dist="38100" dir="2700000" algn="tl">
                    <a:srgbClr val="000000">
                      <a:alpha val="43137"/>
                    </a:srgbClr>
                  </a:outerShdw>
                </a:effectLst>
                <a:latin typeface="Arial"/>
                <a:cs typeface="Arial"/>
              </a:rPr>
              <a:t>kV</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err="1" smtClean="0">
                <a:solidFill>
                  <a:srgbClr val="FF0000"/>
                </a:solidFill>
                <a:effectLst>
                  <a:outerShdw blurRad="38100" dist="38100" dir="2700000" algn="tl">
                    <a:srgbClr val="000000">
                      <a:alpha val="43137"/>
                    </a:srgbClr>
                  </a:outerShdw>
                </a:effectLst>
                <a:latin typeface="Arial"/>
                <a:cs typeface="Arial"/>
              </a:rPr>
              <a:t>rms</a:t>
            </a:r>
            <a:r>
              <a:rPr lang="es-AR" sz="2000" b="1" spc="-5" dirty="0" smtClean="0">
                <a:solidFill>
                  <a:srgbClr val="FF0000"/>
                </a:solidFill>
                <a:effectLst>
                  <a:outerShdw blurRad="38100" dist="38100" dir="2700000" algn="tl">
                    <a:srgbClr val="000000">
                      <a:alpha val="43137"/>
                    </a:srgbClr>
                  </a:outerShdw>
                </a:effectLst>
                <a:latin typeface="Arial"/>
                <a:cs typeface="Arial"/>
              </a:rPr>
              <a:t>):</a:t>
            </a: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marL="1261744" indent="-342900">
              <a:spcBef>
                <a:spcPts val="730"/>
              </a:spcBef>
              <a:buFont typeface="Arial" panose="020B0604020202020204" pitchFamily="34" charset="0"/>
              <a:buChar char="•"/>
            </a:pPr>
            <a:r>
              <a:rPr lang="es-AR" sz="2000" b="1" dirty="0" smtClean="0">
                <a:effectLst>
                  <a:outerShdw blurRad="38100" dist="38100" dir="2700000" algn="tl">
                    <a:srgbClr val="000000">
                      <a:alpha val="43137"/>
                    </a:srgbClr>
                  </a:outerShdw>
                </a:effectLst>
                <a:latin typeface="Arial"/>
                <a:cs typeface="Arial"/>
              </a:rPr>
              <a:t>a</a:t>
            </a:r>
            <a:r>
              <a:rPr lang="es-AR" sz="2000" b="1" spc="-30"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tierra</a:t>
            </a:r>
            <a:endParaRPr lang="es-AR" sz="2000" b="1" dirty="0" smtClean="0">
              <a:effectLst>
                <a:outerShdw blurRad="38100" dist="38100" dir="2700000" algn="tl">
                  <a:srgbClr val="000000">
                    <a:alpha val="43137"/>
                  </a:srgbClr>
                </a:outerShdw>
              </a:effectLst>
              <a:latin typeface="Arial"/>
              <a:cs typeface="Arial"/>
            </a:endParaRPr>
          </a:p>
          <a:p>
            <a:pPr marL="1261744" indent="-342900">
              <a:spcBef>
                <a:spcPts val="735"/>
              </a:spcBef>
              <a:buFont typeface="Arial" panose="020B0604020202020204" pitchFamily="34" charset="0"/>
              <a:buChar char="•"/>
            </a:pPr>
            <a:r>
              <a:rPr lang="es-AR" sz="2000" b="1" dirty="0" smtClean="0">
                <a:effectLst>
                  <a:outerShdw blurRad="38100" dist="38100" dir="2700000" algn="tl">
                    <a:srgbClr val="000000">
                      <a:alpha val="43137"/>
                    </a:srgbClr>
                  </a:outerShdw>
                </a:effectLst>
                <a:latin typeface="Arial"/>
                <a:cs typeface="Arial"/>
              </a:rPr>
              <a:t>a</a:t>
            </a:r>
            <a:r>
              <a:rPr lang="es-AR" sz="2000" b="1" spc="-10"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través</a:t>
            </a:r>
            <a:r>
              <a:rPr lang="es-AR" sz="2000" b="1" dirty="0" smtClean="0">
                <a:effectLst>
                  <a:outerShdw blurRad="38100" dist="38100" dir="2700000" algn="tl">
                    <a:srgbClr val="000000">
                      <a:alpha val="43137"/>
                    </a:srgbClr>
                  </a:outerShdw>
                </a:effectLst>
                <a:latin typeface="Arial"/>
                <a:cs typeface="Arial"/>
              </a:rPr>
              <a:t> de</a:t>
            </a:r>
            <a:r>
              <a:rPr lang="es-AR" sz="2000" b="1" spc="-2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los</a:t>
            </a:r>
            <a:r>
              <a:rPr lang="es-AR" sz="2000" b="1" spc="-20"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contactos</a:t>
            </a:r>
            <a:endParaRPr lang="es-AR" sz="2000" b="1" dirty="0" smtClean="0">
              <a:effectLst>
                <a:outerShdw blurRad="38100" dist="38100" dir="2700000" algn="tl">
                  <a:srgbClr val="000000">
                    <a:alpha val="43137"/>
                  </a:srgbClr>
                </a:outerShdw>
              </a:effectLst>
              <a:latin typeface="Arial"/>
              <a:cs typeface="Arial"/>
            </a:endParaRPr>
          </a:p>
          <a:p>
            <a:pPr marL="342900" indent="-342900">
              <a:spcBef>
                <a:spcPts val="40"/>
              </a:spcBef>
              <a:buFont typeface="Arial" panose="020B0604020202020204" pitchFamily="34" charset="0"/>
              <a:buChar char="•"/>
            </a:pPr>
            <a:endParaRPr lang="es-AR" sz="2000" b="1" dirty="0" smtClean="0">
              <a:effectLst>
                <a:outerShdw blurRad="38100" dist="38100" dir="2700000" algn="tl">
                  <a:srgbClr val="000000">
                    <a:alpha val="43137"/>
                  </a:srgbClr>
                </a:outerShdw>
              </a:effectLst>
              <a:latin typeface="Arial"/>
              <a:cs typeface="Arial"/>
            </a:endParaRPr>
          </a:p>
          <a:p>
            <a:pPr marL="461009" lvl="2">
              <a:spcBef>
                <a:spcPts val="5"/>
              </a:spcBef>
              <a:tabLst>
                <a:tab pos="992505" algn="l"/>
              </a:tabLst>
            </a:pPr>
            <a:r>
              <a:rPr lang="es-AR" sz="2000" spc="-5" dirty="0" smtClean="0">
                <a:solidFill>
                  <a:srgbClr val="00B050"/>
                </a:solidFill>
                <a:effectLst>
                  <a:outerShdw blurRad="38100" dist="38100" dir="2700000" algn="tl">
                    <a:srgbClr val="000000">
                      <a:alpha val="43137"/>
                    </a:srgbClr>
                  </a:outerShdw>
                </a:effectLst>
                <a:latin typeface="Arial"/>
                <a:cs typeface="Arial"/>
              </a:rPr>
              <a:t>Sobretensión</a:t>
            </a:r>
            <a:r>
              <a:rPr lang="es-AR" sz="2000" spc="275" dirty="0" smtClean="0">
                <a:solidFill>
                  <a:srgbClr val="00B050"/>
                </a:solidFill>
                <a:effectLst>
                  <a:outerShdw blurRad="38100" dist="38100" dir="2700000" algn="tl">
                    <a:srgbClr val="000000">
                      <a:alpha val="43137"/>
                    </a:srgbClr>
                  </a:outerShdw>
                </a:effectLst>
                <a:latin typeface="Arial"/>
                <a:cs typeface="Arial"/>
              </a:rPr>
              <a:t> </a:t>
            </a:r>
            <a:r>
              <a:rPr lang="es-AR" sz="2000" spc="-5" dirty="0" smtClean="0">
                <a:solidFill>
                  <a:srgbClr val="00B050"/>
                </a:solidFill>
                <a:effectLst>
                  <a:outerShdw blurRad="38100" dist="38100" dir="2700000" algn="tl">
                    <a:srgbClr val="000000">
                      <a:alpha val="43137"/>
                    </a:srgbClr>
                  </a:outerShdw>
                </a:effectLst>
                <a:latin typeface="Arial"/>
                <a:cs typeface="Arial"/>
              </a:rPr>
              <a:t>máxima</a:t>
            </a:r>
            <a:r>
              <a:rPr lang="es-AR" sz="2000" spc="270" dirty="0" smtClean="0">
                <a:solidFill>
                  <a:srgbClr val="00B050"/>
                </a:solidFill>
                <a:effectLst>
                  <a:outerShdw blurRad="38100" dist="38100" dir="2700000" algn="tl">
                    <a:srgbClr val="000000">
                      <a:alpha val="43137"/>
                    </a:srgbClr>
                  </a:outerShdw>
                </a:effectLst>
                <a:latin typeface="Arial"/>
                <a:cs typeface="Arial"/>
              </a:rPr>
              <a:t> </a:t>
            </a:r>
            <a:r>
              <a:rPr lang="es-AR" sz="2000" spc="-5" dirty="0" smtClean="0">
                <a:solidFill>
                  <a:srgbClr val="00B050"/>
                </a:solidFill>
                <a:effectLst>
                  <a:outerShdw blurRad="38100" dist="38100" dir="2700000" algn="tl">
                    <a:srgbClr val="000000">
                      <a:alpha val="43137"/>
                    </a:srgbClr>
                  </a:outerShdw>
                </a:effectLst>
                <a:latin typeface="Arial"/>
                <a:cs typeface="Arial"/>
              </a:rPr>
              <a:t>generada</a:t>
            </a:r>
            <a:r>
              <a:rPr lang="es-AR" sz="2000" spc="280" dirty="0" smtClean="0">
                <a:solidFill>
                  <a:srgbClr val="00B050"/>
                </a:solidFill>
                <a:effectLst>
                  <a:outerShdw blurRad="38100" dist="38100" dir="2700000" algn="tl">
                    <a:srgbClr val="000000">
                      <a:alpha val="43137"/>
                    </a:srgbClr>
                  </a:outerShdw>
                </a:effectLst>
                <a:latin typeface="Arial"/>
                <a:cs typeface="Arial"/>
              </a:rPr>
              <a:t> </a:t>
            </a:r>
            <a:r>
              <a:rPr lang="es-AR" sz="2000" dirty="0" smtClean="0">
                <a:solidFill>
                  <a:srgbClr val="00B050"/>
                </a:solidFill>
                <a:effectLst>
                  <a:outerShdw blurRad="38100" dist="38100" dir="2700000" algn="tl">
                    <a:srgbClr val="000000">
                      <a:alpha val="43137"/>
                    </a:srgbClr>
                  </a:outerShdw>
                </a:effectLst>
                <a:latin typeface="Arial"/>
                <a:cs typeface="Arial"/>
              </a:rPr>
              <a:t>en</a:t>
            </a:r>
            <a:r>
              <a:rPr lang="es-AR" sz="2000" spc="260" dirty="0" smtClean="0">
                <a:solidFill>
                  <a:srgbClr val="00B050"/>
                </a:solidFill>
                <a:effectLst>
                  <a:outerShdw blurRad="38100" dist="38100" dir="2700000" algn="tl">
                    <a:srgbClr val="000000">
                      <a:alpha val="43137"/>
                    </a:srgbClr>
                  </a:outerShdw>
                </a:effectLst>
                <a:latin typeface="Arial"/>
                <a:cs typeface="Arial"/>
              </a:rPr>
              <a:t> </a:t>
            </a:r>
            <a:r>
              <a:rPr lang="es-AR" sz="2000" dirty="0" smtClean="0">
                <a:solidFill>
                  <a:srgbClr val="00B050"/>
                </a:solidFill>
                <a:effectLst>
                  <a:outerShdw blurRad="38100" dist="38100" dir="2700000" algn="tl">
                    <a:srgbClr val="000000">
                      <a:alpha val="43137"/>
                    </a:srgbClr>
                  </a:outerShdw>
                </a:effectLst>
                <a:latin typeface="Arial"/>
                <a:cs typeface="Arial"/>
              </a:rPr>
              <a:t>el</a:t>
            </a:r>
            <a:r>
              <a:rPr lang="es-AR" sz="2000" spc="260" dirty="0" smtClean="0">
                <a:solidFill>
                  <a:srgbClr val="00B050"/>
                </a:solidFill>
                <a:effectLst>
                  <a:outerShdw blurRad="38100" dist="38100" dir="2700000" algn="tl">
                    <a:srgbClr val="000000">
                      <a:alpha val="43137"/>
                    </a:srgbClr>
                  </a:outerShdw>
                </a:effectLst>
                <a:latin typeface="Arial"/>
                <a:cs typeface="Arial"/>
              </a:rPr>
              <a:t> </a:t>
            </a:r>
            <a:r>
              <a:rPr lang="es-AR" sz="2000" spc="-5" dirty="0" smtClean="0">
                <a:solidFill>
                  <a:srgbClr val="00B050"/>
                </a:solidFill>
                <a:effectLst>
                  <a:outerShdw blurRad="38100" dist="38100" dir="2700000" algn="tl">
                    <a:srgbClr val="000000">
                      <a:alpha val="43137"/>
                    </a:srgbClr>
                  </a:outerShdw>
                </a:effectLst>
                <a:latin typeface="Arial"/>
                <a:cs typeface="Arial"/>
              </a:rPr>
              <a:t>interruptor</a:t>
            </a:r>
            <a:r>
              <a:rPr lang="es-AR" sz="2000" spc="285" dirty="0" smtClean="0">
                <a:solidFill>
                  <a:srgbClr val="00B050"/>
                </a:solidFill>
                <a:effectLst>
                  <a:outerShdw blurRad="38100" dist="38100" dir="2700000" algn="tl">
                    <a:srgbClr val="000000">
                      <a:alpha val="43137"/>
                    </a:srgbClr>
                  </a:outerShdw>
                </a:effectLst>
                <a:latin typeface="Arial"/>
                <a:cs typeface="Arial"/>
              </a:rPr>
              <a:t> </a:t>
            </a:r>
            <a:r>
              <a:rPr lang="es-AR" sz="2000" spc="-10" dirty="0" smtClean="0">
                <a:solidFill>
                  <a:srgbClr val="00B050"/>
                </a:solidFill>
                <a:effectLst>
                  <a:outerShdw blurRad="38100" dist="38100" dir="2700000" algn="tl">
                    <a:srgbClr val="000000">
                      <a:alpha val="43137"/>
                    </a:srgbClr>
                  </a:outerShdw>
                </a:effectLst>
                <a:latin typeface="Arial"/>
                <a:cs typeface="Arial"/>
              </a:rPr>
              <a:t>(</a:t>
            </a:r>
            <a:r>
              <a:rPr lang="es-AR" sz="2000" spc="-10" dirty="0" err="1" smtClean="0">
                <a:solidFill>
                  <a:srgbClr val="00B050"/>
                </a:solidFill>
                <a:effectLst>
                  <a:outerShdw blurRad="38100" dist="38100" dir="2700000" algn="tl">
                    <a:srgbClr val="000000">
                      <a:alpha val="43137"/>
                    </a:srgbClr>
                  </a:outerShdw>
                </a:effectLst>
                <a:latin typeface="Arial"/>
                <a:cs typeface="Arial"/>
              </a:rPr>
              <a:t>kV</a:t>
            </a:r>
            <a:r>
              <a:rPr lang="es-AR" sz="2000" spc="-10" dirty="0" smtClean="0">
                <a:solidFill>
                  <a:srgbClr val="00B050"/>
                </a:solidFill>
                <a:effectLst>
                  <a:outerShdw blurRad="38100" dist="38100" dir="2700000" algn="tl">
                    <a:srgbClr val="000000">
                      <a:alpha val="43137"/>
                    </a:srgbClr>
                  </a:outerShdw>
                </a:effectLst>
                <a:latin typeface="Arial"/>
                <a:cs typeface="Arial"/>
              </a:rPr>
              <a:t> </a:t>
            </a:r>
            <a:r>
              <a:rPr lang="es-AR" sz="2000" spc="-5" dirty="0" smtClean="0">
                <a:solidFill>
                  <a:srgbClr val="00B050"/>
                </a:solidFill>
                <a:effectLst>
                  <a:outerShdw blurRad="38100" dist="38100" dir="2700000" algn="tl">
                    <a:srgbClr val="000000">
                      <a:alpha val="43137"/>
                    </a:srgbClr>
                  </a:outerShdw>
                </a:effectLst>
                <a:latin typeface="Arial"/>
                <a:cs typeface="Arial"/>
              </a:rPr>
              <a:t>pico)</a:t>
            </a:r>
            <a:endParaRPr lang="es-AR" sz="2000" dirty="0" smtClean="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lang="es-AR" sz="2000" dirty="0" smtClean="0">
              <a:latin typeface="Arial"/>
              <a:cs typeface="Arial"/>
            </a:endParaRPr>
          </a:p>
          <a:p>
            <a:pPr marL="461010" lvl="2">
              <a:tabLst>
                <a:tab pos="957580" algn="l"/>
              </a:tabLst>
            </a:pPr>
            <a:r>
              <a:rPr lang="es-AR" sz="2000" spc="-5" dirty="0" smtClean="0">
                <a:solidFill>
                  <a:srgbClr val="00B050"/>
                </a:solidFill>
                <a:effectLst>
                  <a:outerShdw blurRad="38100" dist="38100" dir="2700000" algn="tl">
                    <a:srgbClr val="000000">
                      <a:alpha val="43137"/>
                    </a:srgbClr>
                  </a:outerShdw>
                </a:effectLst>
                <a:latin typeface="Arial"/>
                <a:cs typeface="Arial"/>
              </a:rPr>
              <a:t>Tiempo</a:t>
            </a:r>
            <a:r>
              <a:rPr lang="es-AR" sz="2000" spc="-20" dirty="0" smtClean="0">
                <a:solidFill>
                  <a:srgbClr val="00B050"/>
                </a:solidFill>
                <a:effectLst>
                  <a:outerShdw blurRad="38100" dist="38100" dir="2700000" algn="tl">
                    <a:srgbClr val="000000">
                      <a:alpha val="43137"/>
                    </a:srgbClr>
                  </a:outerShdw>
                </a:effectLst>
                <a:latin typeface="Arial"/>
                <a:cs typeface="Arial"/>
              </a:rPr>
              <a:t> </a:t>
            </a:r>
            <a:r>
              <a:rPr lang="es-AR" sz="2000" spc="-5" dirty="0" smtClean="0">
                <a:solidFill>
                  <a:srgbClr val="00B050"/>
                </a:solidFill>
                <a:effectLst>
                  <a:outerShdw blurRad="38100" dist="38100" dir="2700000" algn="tl">
                    <a:srgbClr val="000000">
                      <a:alpha val="43137"/>
                    </a:srgbClr>
                  </a:outerShdw>
                </a:effectLst>
                <a:latin typeface="Arial"/>
                <a:cs typeface="Arial"/>
              </a:rPr>
              <a:t>de</a:t>
            </a:r>
            <a:r>
              <a:rPr lang="es-AR" sz="2000" spc="-25" dirty="0" smtClean="0">
                <a:solidFill>
                  <a:srgbClr val="00B050"/>
                </a:solidFill>
                <a:effectLst>
                  <a:outerShdw blurRad="38100" dist="38100" dir="2700000" algn="tl">
                    <a:srgbClr val="000000">
                      <a:alpha val="43137"/>
                    </a:srgbClr>
                  </a:outerShdw>
                </a:effectLst>
                <a:latin typeface="Arial"/>
                <a:cs typeface="Arial"/>
              </a:rPr>
              <a:t> </a:t>
            </a:r>
            <a:r>
              <a:rPr lang="es-AR" sz="2000" spc="-5" dirty="0" smtClean="0">
                <a:solidFill>
                  <a:srgbClr val="00B050"/>
                </a:solidFill>
                <a:effectLst>
                  <a:outerShdw blurRad="38100" dist="38100" dir="2700000" algn="tl">
                    <a:srgbClr val="000000">
                      <a:alpha val="43137"/>
                    </a:srgbClr>
                  </a:outerShdw>
                </a:effectLst>
                <a:latin typeface="Arial"/>
                <a:cs typeface="Arial"/>
              </a:rPr>
              <a:t>operación</a:t>
            </a:r>
            <a:endParaRPr lang="es-AR" sz="2000" dirty="0" smtClean="0">
              <a:solidFill>
                <a:srgbClr val="00B050"/>
              </a:solidFill>
              <a:effectLst>
                <a:outerShdw blurRad="38100" dist="38100" dir="2700000" algn="tl">
                  <a:srgbClr val="000000">
                    <a:alpha val="43137"/>
                  </a:srgbClr>
                </a:outerShdw>
              </a:effectLst>
              <a:latin typeface="Arial"/>
              <a:cs typeface="Arial"/>
            </a:endParaRPr>
          </a:p>
          <a:p>
            <a:pPr lvl="2">
              <a:spcBef>
                <a:spcPts val="35"/>
              </a:spcBef>
              <a:buFont typeface="Arial"/>
              <a:buAutoNum type="arabicPeriod" startAt="5"/>
            </a:pPr>
            <a:endParaRPr lang="es-AR" sz="2000" dirty="0" smtClean="0">
              <a:latin typeface="Arial"/>
              <a:cs typeface="Arial"/>
            </a:endParaRPr>
          </a:p>
          <a:p>
            <a:pPr marL="918844" lvl="3" indent="-229235">
              <a:buFont typeface="Symbol"/>
              <a:buChar char=""/>
              <a:tabLst>
                <a:tab pos="918844" algn="l"/>
                <a:tab pos="91948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Tiempo máximo</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 </a:t>
            </a:r>
            <a:r>
              <a:rPr lang="es-AR" sz="2000" b="1" spc="-5" dirty="0" smtClean="0">
                <a:solidFill>
                  <a:srgbClr val="FF0000"/>
                </a:solidFill>
                <a:effectLst>
                  <a:outerShdw blurRad="38100" dist="38100" dir="2700000" algn="tl">
                    <a:srgbClr val="000000">
                      <a:alpha val="43137"/>
                    </a:srgbClr>
                  </a:outerShdw>
                </a:effectLst>
                <a:latin typeface="Arial"/>
                <a:cs typeface="Arial"/>
              </a:rPr>
              <a:t>interrupción</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(ms)</a:t>
            </a:r>
          </a:p>
          <a:p>
            <a:pPr marL="918844" lvl="3" indent="-229235">
              <a:buFont typeface="Symbol"/>
              <a:buChar char=""/>
              <a:tabLst>
                <a:tab pos="918844" algn="l"/>
                <a:tab pos="91948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918844" lvl="3" indent="-229235">
              <a:buFont typeface="Symbol"/>
              <a:buChar char=""/>
              <a:tabLst>
                <a:tab pos="918844" algn="l"/>
                <a:tab pos="91948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Tiempo</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máxima</a:t>
            </a:r>
            <a:r>
              <a:rPr lang="es-AR" sz="2000" b="1" dirty="0" smtClean="0">
                <a:solidFill>
                  <a:srgbClr val="FF0000"/>
                </a:solidFill>
                <a:effectLst>
                  <a:outerShdw blurRad="38100" dist="38100" dir="2700000" algn="tl">
                    <a:srgbClr val="000000">
                      <a:alpha val="43137"/>
                    </a:srgbClr>
                  </a:outerShdw>
                </a:effectLst>
                <a:latin typeface="Arial"/>
                <a:cs typeface="Arial"/>
              </a:rPr>
              <a:t> 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discordancia</a:t>
            </a:r>
          </a:p>
          <a:p>
            <a:pPr marL="918844" lvl="3" indent="-229235">
              <a:buFont typeface="Symbol"/>
              <a:buChar char=""/>
              <a:tabLst>
                <a:tab pos="918844" algn="l"/>
                <a:tab pos="919480" algn="l"/>
              </a:tabLst>
            </a:pP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marL="1498600" lvl="2" indent="-342900">
              <a:spcBef>
                <a:spcPts val="730"/>
              </a:spcBef>
              <a:buFont typeface="Arial" panose="020B0604020202020204" pitchFamily="34" charset="0"/>
              <a:buChar char="•"/>
            </a:pPr>
            <a:r>
              <a:rPr lang="es-AR" sz="2000" b="1" dirty="0" smtClean="0">
                <a:effectLst>
                  <a:outerShdw blurRad="38100" dist="38100" dir="2700000" algn="tl">
                    <a:srgbClr val="000000">
                      <a:alpha val="43137"/>
                    </a:srgbClr>
                  </a:outerShdw>
                </a:effectLst>
                <a:latin typeface="Arial"/>
                <a:cs typeface="Arial"/>
              </a:rPr>
              <a:t>Entre</a:t>
            </a:r>
            <a:r>
              <a:rPr lang="es-AR" sz="2000" b="1" spc="-25"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contacto</a:t>
            </a:r>
            <a:r>
              <a:rPr lang="es-AR" sz="2000" b="1" spc="5" dirty="0" smtClean="0">
                <a:effectLst>
                  <a:outerShdw blurRad="38100" dist="38100" dir="2700000" algn="tl">
                    <a:srgbClr val="000000">
                      <a:alpha val="43137"/>
                    </a:srgbClr>
                  </a:outerShdw>
                </a:effectLst>
                <a:latin typeface="Arial"/>
                <a:cs typeface="Arial"/>
              </a:rPr>
              <a:t> </a:t>
            </a:r>
            <a:r>
              <a:rPr lang="es-AR" sz="2000" b="1" spc="-10" dirty="0" smtClean="0">
                <a:effectLst>
                  <a:outerShdw blurRad="38100" dist="38100" dir="2700000" algn="tl">
                    <a:srgbClr val="000000">
                      <a:alpha val="43137"/>
                    </a:srgbClr>
                  </a:outerShdw>
                </a:effectLst>
                <a:latin typeface="Arial"/>
                <a:cs typeface="Arial"/>
              </a:rPr>
              <a:t>de </a:t>
            </a:r>
            <a:r>
              <a:rPr lang="es-AR" sz="2000" b="1" dirty="0" smtClean="0">
                <a:effectLst>
                  <a:outerShdw blurRad="38100" dist="38100" dir="2700000" algn="tl">
                    <a:srgbClr val="000000">
                      <a:alpha val="43137"/>
                    </a:srgbClr>
                  </a:outerShdw>
                </a:effectLst>
                <a:latin typeface="Arial"/>
                <a:cs typeface="Arial"/>
              </a:rPr>
              <a:t>una</a:t>
            </a:r>
            <a:r>
              <a:rPr lang="es-AR" sz="2000" b="1" spc="-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fase</a:t>
            </a:r>
            <a:r>
              <a:rPr lang="es-AR" sz="2000" b="1" spc="-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en</a:t>
            </a:r>
            <a:r>
              <a:rPr lang="es-AR" sz="2000" b="1" spc="-10"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apertura</a:t>
            </a:r>
            <a:endParaRPr lang="es-AR" sz="2000" b="1" dirty="0" smtClean="0">
              <a:effectLst>
                <a:outerShdw blurRad="38100" dist="38100" dir="2700000" algn="tl">
                  <a:srgbClr val="000000">
                    <a:alpha val="43137"/>
                  </a:srgbClr>
                </a:outerShdw>
              </a:effectLst>
              <a:latin typeface="Arial"/>
              <a:cs typeface="Arial"/>
            </a:endParaRPr>
          </a:p>
          <a:p>
            <a:pPr marL="1498600" lvl="2" indent="-342900">
              <a:spcBef>
                <a:spcPts val="735"/>
              </a:spcBef>
              <a:buFont typeface="Arial" panose="020B0604020202020204" pitchFamily="34" charset="0"/>
              <a:buChar char="•"/>
            </a:pPr>
            <a:r>
              <a:rPr lang="es-AR" sz="2000" b="1" dirty="0" smtClean="0">
                <a:effectLst>
                  <a:outerShdw blurRad="38100" dist="38100" dir="2700000" algn="tl">
                    <a:srgbClr val="000000">
                      <a:alpha val="43137"/>
                    </a:srgbClr>
                  </a:outerShdw>
                </a:effectLst>
                <a:latin typeface="Arial"/>
                <a:cs typeface="Arial"/>
              </a:rPr>
              <a:t>Entre</a:t>
            </a:r>
            <a:r>
              <a:rPr lang="es-AR" sz="2000" b="1" spc="-25"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contacto</a:t>
            </a:r>
            <a:r>
              <a:rPr lang="es-AR" sz="2000" b="1" spc="5" dirty="0" smtClean="0">
                <a:effectLst>
                  <a:outerShdw blurRad="38100" dist="38100" dir="2700000" algn="tl">
                    <a:srgbClr val="000000">
                      <a:alpha val="43137"/>
                    </a:srgbClr>
                  </a:outerShdw>
                </a:effectLst>
                <a:latin typeface="Arial"/>
                <a:cs typeface="Arial"/>
              </a:rPr>
              <a:t> </a:t>
            </a:r>
            <a:r>
              <a:rPr lang="es-AR" sz="2000" b="1" spc="-10" dirty="0" smtClean="0">
                <a:effectLst>
                  <a:outerShdw blurRad="38100" dist="38100" dir="2700000" algn="tl">
                    <a:srgbClr val="000000">
                      <a:alpha val="43137"/>
                    </a:srgbClr>
                  </a:outerShdw>
                </a:effectLst>
                <a:latin typeface="Arial"/>
                <a:cs typeface="Arial"/>
              </a:rPr>
              <a:t>de </a:t>
            </a:r>
            <a:r>
              <a:rPr lang="es-AR" sz="2000" b="1" dirty="0" smtClean="0">
                <a:effectLst>
                  <a:outerShdw blurRad="38100" dist="38100" dir="2700000" algn="tl">
                    <a:srgbClr val="000000">
                      <a:alpha val="43137"/>
                    </a:srgbClr>
                  </a:outerShdw>
                </a:effectLst>
                <a:latin typeface="Arial"/>
                <a:cs typeface="Arial"/>
              </a:rPr>
              <a:t>una</a:t>
            </a:r>
            <a:r>
              <a:rPr lang="es-AR" sz="2000" b="1" spc="-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fase</a:t>
            </a:r>
            <a:r>
              <a:rPr lang="es-AR" sz="2000" b="1" spc="-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al</a:t>
            </a:r>
            <a:r>
              <a:rPr lang="es-AR" sz="2000" b="1" spc="-10"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cierre e</a:t>
            </a:r>
            <a:r>
              <a:rPr lang="es-AR" sz="2000" b="1" dirty="0" smtClean="0">
                <a:effectLst>
                  <a:outerShdw blurRad="38100" dist="38100" dir="2700000" algn="tl">
                    <a:srgbClr val="000000">
                      <a:alpha val="43137"/>
                    </a:srgbClr>
                  </a:outerShdw>
                </a:effectLst>
                <a:latin typeface="Arial"/>
                <a:cs typeface="Arial"/>
              </a:rPr>
              <a:t>ntre</a:t>
            </a:r>
            <a:r>
              <a:rPr lang="es-AR" sz="2000" b="1" spc="1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la</a:t>
            </a:r>
            <a:r>
              <a:rPr lang="es-AR" sz="2000" b="1" spc="1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primera</a:t>
            </a:r>
            <a:r>
              <a:rPr lang="es-AR" sz="2000" b="1" spc="1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y</a:t>
            </a:r>
            <a:r>
              <a:rPr lang="es-AR" sz="2000" b="1" spc="1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la</a:t>
            </a:r>
            <a:r>
              <a:rPr lang="es-AR" sz="2000" b="1" spc="25"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última</a:t>
            </a:r>
            <a:r>
              <a:rPr lang="es-AR" sz="2000" b="1" spc="15"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fase</a:t>
            </a:r>
            <a:r>
              <a:rPr lang="es-AR" sz="2000" b="1" spc="1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al</a:t>
            </a:r>
            <a:r>
              <a:rPr lang="es-AR" sz="2000" b="1" spc="15"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cierre:</a:t>
            </a:r>
            <a:r>
              <a:rPr lang="es-AR" sz="2000" b="1" spc="2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tiempo</a:t>
            </a:r>
            <a:r>
              <a:rPr lang="es-AR" sz="2000" b="1" spc="15"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galvánico </a:t>
            </a:r>
            <a:r>
              <a:rPr lang="es-AR" sz="2000" b="1" spc="-37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y</a:t>
            </a:r>
            <a:r>
              <a:rPr lang="es-AR" sz="2000" b="1" spc="-2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tiempo </a:t>
            </a:r>
            <a:r>
              <a:rPr lang="es-AR" sz="2000" b="1" spc="-5" dirty="0" smtClean="0">
                <a:effectLst>
                  <a:outerShdw blurRad="38100" dist="38100" dir="2700000" algn="tl">
                    <a:srgbClr val="000000">
                      <a:alpha val="43137"/>
                    </a:srgbClr>
                  </a:outerShdw>
                </a:effectLst>
                <a:latin typeface="Arial"/>
                <a:cs typeface="Arial"/>
              </a:rPr>
              <a:t>eléctrico</a:t>
            </a:r>
          </a:p>
          <a:p>
            <a:pPr marL="1498600" lvl="2" indent="-342900">
              <a:spcBef>
                <a:spcPts val="735"/>
              </a:spcBef>
              <a:buFont typeface="Arial" panose="020B0604020202020204" pitchFamily="34" charset="0"/>
              <a:buChar char="•"/>
            </a:pPr>
            <a:r>
              <a:rPr lang="es-AR" sz="2000" b="1" dirty="0" smtClean="0">
                <a:effectLst>
                  <a:outerShdw blurRad="38100" dist="38100" dir="2700000" algn="tl">
                    <a:srgbClr val="000000">
                      <a:alpha val="43137"/>
                    </a:srgbClr>
                  </a:outerShdw>
                </a:effectLst>
                <a:latin typeface="Arial"/>
                <a:cs typeface="Arial"/>
              </a:rPr>
              <a:t>Entre</a:t>
            </a:r>
            <a:r>
              <a:rPr lang="es-AR" sz="2000" b="1" spc="36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la</a:t>
            </a:r>
            <a:r>
              <a:rPr lang="es-AR" sz="2000" b="1" spc="35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primera</a:t>
            </a:r>
            <a:r>
              <a:rPr lang="es-AR" sz="2000" b="1" spc="34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y</a:t>
            </a:r>
            <a:r>
              <a:rPr lang="es-AR" sz="2000" b="1" spc="36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la</a:t>
            </a:r>
            <a:r>
              <a:rPr lang="es-AR" sz="2000" b="1" spc="370"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última</a:t>
            </a:r>
            <a:r>
              <a:rPr lang="es-AR" sz="2000" b="1" spc="365"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fase</a:t>
            </a:r>
            <a:r>
              <a:rPr lang="es-AR" sz="2000" b="1" spc="36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a</a:t>
            </a:r>
            <a:r>
              <a:rPr lang="es-AR" sz="2000" b="1" spc="360"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la</a:t>
            </a:r>
            <a:r>
              <a:rPr lang="es-AR" sz="2000" b="1" spc="365" dirty="0" smtClean="0">
                <a:effectLst>
                  <a:outerShdw blurRad="38100" dist="38100" dir="2700000" algn="tl">
                    <a:srgbClr val="000000">
                      <a:alpha val="43137"/>
                    </a:srgbClr>
                  </a:outerShdw>
                </a:effectLst>
                <a:latin typeface="Arial"/>
                <a:cs typeface="Arial"/>
              </a:rPr>
              <a:t> </a:t>
            </a:r>
            <a:r>
              <a:rPr lang="es-AR" sz="2000" b="1" dirty="0" smtClean="0">
                <a:effectLst>
                  <a:outerShdw blurRad="38100" dist="38100" dir="2700000" algn="tl">
                    <a:srgbClr val="000000">
                      <a:alpha val="43137"/>
                    </a:srgbClr>
                  </a:outerShdw>
                </a:effectLst>
                <a:latin typeface="Arial"/>
                <a:cs typeface="Arial"/>
              </a:rPr>
              <a:t>apertura:</a:t>
            </a:r>
            <a:r>
              <a:rPr lang="es-AR" sz="2000" b="1" spc="350"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tiempo </a:t>
            </a:r>
            <a:r>
              <a:rPr lang="es-AR" sz="2000" b="1" spc="-370" dirty="0" smtClean="0">
                <a:effectLst>
                  <a:outerShdw blurRad="38100" dist="38100" dir="2700000" algn="tl">
                    <a:srgbClr val="000000">
                      <a:alpha val="43137"/>
                    </a:srgbClr>
                  </a:outerShdw>
                </a:effectLst>
                <a:latin typeface="Arial"/>
                <a:cs typeface="Arial"/>
              </a:rPr>
              <a:t> </a:t>
            </a:r>
            <a:r>
              <a:rPr lang="es-AR" sz="2000" b="1" spc="-5" dirty="0" smtClean="0">
                <a:effectLst>
                  <a:outerShdw blurRad="38100" dist="38100" dir="2700000" algn="tl">
                    <a:srgbClr val="000000">
                      <a:alpha val="43137"/>
                    </a:srgbClr>
                  </a:outerShdw>
                </a:effectLst>
                <a:latin typeface="Arial"/>
                <a:cs typeface="Arial"/>
              </a:rPr>
              <a:t>galvánico</a:t>
            </a:r>
            <a:endParaRPr lang="es-AR" sz="2000" b="1" dirty="0" smtClean="0">
              <a:effectLst>
                <a:outerShdw blurRad="38100" dist="38100" dir="2700000" algn="tl">
                  <a:srgbClr val="000000">
                    <a:alpha val="43137"/>
                  </a:srgbClr>
                </a:outerShdw>
              </a:effectLst>
              <a:latin typeface="Arial"/>
              <a:cs typeface="Arial"/>
            </a:endParaRPr>
          </a:p>
          <a:p>
            <a:pPr marL="918844" lvl="3" indent="-229235">
              <a:buFont typeface="Symbol"/>
              <a:buChar char=""/>
              <a:tabLst>
                <a:tab pos="918844" algn="l"/>
                <a:tab pos="919480" algn="l"/>
              </a:tabLst>
            </a:pPr>
            <a:endParaRPr lang="es-AR" sz="20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51</a:t>
            </a:fld>
            <a:endParaRPr lang="es-AR"/>
          </a:p>
        </p:txBody>
      </p:sp>
    </p:spTree>
    <p:extLst>
      <p:ext uri="{BB962C8B-B14F-4D97-AF65-F5344CB8AC3E}">
        <p14:creationId xmlns:p14="http://schemas.microsoft.com/office/powerpoint/2010/main" val="33942137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1010" lvl="2" algn="just">
              <a:tabLst>
                <a:tab pos="95758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Tensión</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radio</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influencia</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461010" lvl="2" algn="just">
              <a:tabLst>
                <a:tab pos="95758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Distancia</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externa</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fuga</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mínima</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2700" marR="8255" lvl="1" algn="just">
              <a:lnSpc>
                <a:spcPct val="143000"/>
              </a:lnSpc>
              <a:spcBef>
                <a:spcPts val="825"/>
              </a:spcBef>
              <a:tabLst>
                <a:tab pos="450850" algn="l"/>
                <a:tab pos="451484" algn="l"/>
                <a:tab pos="1866264" algn="l"/>
                <a:tab pos="2214880" algn="l"/>
                <a:tab pos="3225165" algn="l"/>
                <a:tab pos="3573779" algn="l"/>
                <a:tab pos="4514850" algn="l"/>
                <a:tab pos="4862195" algn="l"/>
              </a:tabLst>
            </a:pPr>
            <a:r>
              <a:rPr lang="es-AR" sz="2400" b="1" spc="-10" dirty="0" smtClean="0">
                <a:solidFill>
                  <a:srgbClr val="00B050"/>
                </a:solidFill>
                <a:effectLst>
                  <a:outerShdw blurRad="38100" dist="38100" dir="2700000" algn="tl">
                    <a:srgbClr val="000000">
                      <a:alpha val="43137"/>
                    </a:srgbClr>
                  </a:outerShdw>
                </a:effectLst>
                <a:latin typeface="Arial"/>
                <a:cs typeface="Arial"/>
              </a:rPr>
              <a:t>	C</a:t>
            </a:r>
            <a:r>
              <a:rPr lang="es-AR" sz="2400" b="1" dirty="0" smtClean="0">
                <a:solidFill>
                  <a:srgbClr val="00B050"/>
                </a:solidFill>
                <a:effectLst>
                  <a:outerShdw blurRad="38100" dist="38100" dir="2700000" algn="tl">
                    <a:srgbClr val="000000">
                      <a:alpha val="43137"/>
                    </a:srgbClr>
                  </a:outerShdw>
                </a:effectLst>
                <a:latin typeface="Arial"/>
                <a:cs typeface="Arial"/>
              </a:rPr>
              <a:t>ar</a:t>
            </a:r>
            <a:r>
              <a:rPr lang="es-AR" sz="2400" b="1" spc="-15" dirty="0" smtClean="0">
                <a:solidFill>
                  <a:srgbClr val="00B050"/>
                </a:solidFill>
                <a:effectLst>
                  <a:outerShdw blurRad="38100" dist="38100" dir="2700000" algn="tl">
                    <a:srgbClr val="000000">
                      <a:alpha val="43137"/>
                    </a:srgbClr>
                  </a:outerShdw>
                </a:effectLst>
                <a:latin typeface="Arial"/>
                <a:cs typeface="Arial"/>
              </a:rPr>
              <a:t>a</a:t>
            </a:r>
            <a:r>
              <a:rPr lang="es-AR" sz="2400" b="1" dirty="0" smtClean="0">
                <a:solidFill>
                  <a:srgbClr val="00B050"/>
                </a:solidFill>
                <a:effectLst>
                  <a:outerShdw blurRad="38100" dist="38100" dir="2700000" algn="tl">
                    <a:srgbClr val="000000">
                      <a:alpha val="43137"/>
                    </a:srgbClr>
                  </a:outerShdw>
                </a:effectLst>
                <a:latin typeface="Arial"/>
                <a:cs typeface="Arial"/>
              </a:rPr>
              <a:t>cte</a:t>
            </a:r>
            <a:r>
              <a:rPr lang="es-AR" sz="2400" b="1" spc="-10" dirty="0" smtClean="0">
                <a:solidFill>
                  <a:srgbClr val="00B050"/>
                </a:solidFill>
                <a:effectLst>
                  <a:outerShdw blurRad="38100" dist="38100" dir="2700000" algn="tl">
                    <a:srgbClr val="000000">
                      <a:alpha val="43137"/>
                    </a:srgbClr>
                  </a:outerShdw>
                </a:effectLst>
                <a:latin typeface="Arial"/>
                <a:cs typeface="Arial"/>
              </a:rPr>
              <a:t>r</a:t>
            </a:r>
            <a:r>
              <a:rPr lang="es-AR" sz="2400" b="1" dirty="0" smtClean="0">
                <a:solidFill>
                  <a:srgbClr val="00B050"/>
                </a:solidFill>
                <a:effectLst>
                  <a:outerShdw blurRad="38100" dist="38100" dir="2700000" algn="tl">
                    <a:srgbClr val="000000">
                      <a:alpha val="43137"/>
                    </a:srgbClr>
                  </a:outerShdw>
                </a:effectLst>
                <a:latin typeface="Arial"/>
                <a:cs typeface="Arial"/>
              </a:rPr>
              <a:t>ís</a:t>
            </a:r>
            <a:r>
              <a:rPr lang="es-AR" sz="2400" b="1" spc="-15" dirty="0" smtClean="0">
                <a:solidFill>
                  <a:srgbClr val="00B050"/>
                </a:solidFill>
                <a:effectLst>
                  <a:outerShdw blurRad="38100" dist="38100" dir="2700000" algn="tl">
                    <a:srgbClr val="000000">
                      <a:alpha val="43137"/>
                    </a:srgbClr>
                  </a:outerShdw>
                </a:effectLst>
                <a:latin typeface="Arial"/>
                <a:cs typeface="Arial"/>
              </a:rPr>
              <a:t>t</a:t>
            </a:r>
            <a:r>
              <a:rPr lang="es-AR" sz="2400" b="1" dirty="0" smtClean="0">
                <a:solidFill>
                  <a:srgbClr val="00B050"/>
                </a:solidFill>
                <a:effectLst>
                  <a:outerShdw blurRad="38100" dist="38100" dir="2700000" algn="tl">
                    <a:srgbClr val="000000">
                      <a:alpha val="43137"/>
                    </a:srgbClr>
                  </a:outerShdw>
                </a:effectLst>
                <a:latin typeface="Arial"/>
                <a:cs typeface="Arial"/>
              </a:rPr>
              <a:t>i</a:t>
            </a:r>
            <a:r>
              <a:rPr lang="es-AR" sz="2400" b="1" spc="-15" dirty="0" smtClean="0">
                <a:solidFill>
                  <a:srgbClr val="00B050"/>
                </a:solidFill>
                <a:effectLst>
                  <a:outerShdw blurRad="38100" dist="38100" dir="2700000" algn="tl">
                    <a:srgbClr val="000000">
                      <a:alpha val="43137"/>
                    </a:srgbClr>
                  </a:outerShdw>
                </a:effectLst>
                <a:latin typeface="Arial"/>
                <a:cs typeface="Arial"/>
              </a:rPr>
              <a:t>c</a:t>
            </a:r>
            <a:r>
              <a:rPr lang="es-AR" sz="2400" b="1" dirty="0" smtClean="0">
                <a:solidFill>
                  <a:srgbClr val="00B050"/>
                </a:solidFill>
                <a:effectLst>
                  <a:outerShdw blurRad="38100" dist="38100" dir="2700000" algn="tl">
                    <a:srgbClr val="000000">
                      <a:alpha val="43137"/>
                    </a:srgbClr>
                  </a:outerShdw>
                </a:effectLst>
                <a:latin typeface="Arial"/>
                <a:cs typeface="Arial"/>
              </a:rPr>
              <a:t>as	 </a:t>
            </a:r>
            <a:r>
              <a:rPr lang="es-AR" sz="2400" b="1" spc="-10" dirty="0" smtClean="0">
                <a:solidFill>
                  <a:srgbClr val="00B050"/>
                </a:solidFill>
                <a:effectLst>
                  <a:outerShdw blurRad="38100" dist="38100" dir="2700000" algn="tl">
                    <a:srgbClr val="000000">
                      <a:alpha val="43137"/>
                    </a:srgbClr>
                  </a:outerShdw>
                </a:effectLst>
                <a:latin typeface="Arial"/>
                <a:cs typeface="Arial"/>
              </a:rPr>
              <a:t>d</a:t>
            </a:r>
            <a:r>
              <a:rPr lang="es-AR" sz="2400" b="1" dirty="0" smtClean="0">
                <a:solidFill>
                  <a:srgbClr val="00B050"/>
                </a:solidFill>
                <a:effectLst>
                  <a:outerShdw blurRad="38100" dist="38100" dir="2700000" algn="tl">
                    <a:srgbClr val="000000">
                      <a:alpha val="43137"/>
                    </a:srgbClr>
                  </a:outerShdw>
                </a:effectLst>
                <a:latin typeface="Arial"/>
                <a:cs typeface="Arial"/>
              </a:rPr>
              <a:t>e	ca</a:t>
            </a:r>
            <a:r>
              <a:rPr lang="es-AR" sz="2400" b="1" spc="-10" dirty="0" smtClean="0">
                <a:solidFill>
                  <a:srgbClr val="00B050"/>
                </a:solidFill>
                <a:effectLst>
                  <a:outerShdw blurRad="38100" dist="38100" dir="2700000" algn="tl">
                    <a:srgbClr val="000000">
                      <a:alpha val="43137"/>
                    </a:srgbClr>
                  </a:outerShdw>
                </a:effectLst>
                <a:latin typeface="Arial"/>
                <a:cs typeface="Arial"/>
              </a:rPr>
              <a:t>p</a:t>
            </a:r>
            <a:r>
              <a:rPr lang="es-AR" sz="2400" b="1" dirty="0" smtClean="0">
                <a:solidFill>
                  <a:srgbClr val="00B050"/>
                </a:solidFill>
                <a:effectLst>
                  <a:outerShdw blurRad="38100" dist="38100" dir="2700000" algn="tl">
                    <a:srgbClr val="000000">
                      <a:alpha val="43137"/>
                    </a:srgbClr>
                  </a:outerShdw>
                </a:effectLst>
                <a:latin typeface="Arial"/>
                <a:cs typeface="Arial"/>
              </a:rPr>
              <a:t>a</a:t>
            </a:r>
            <a:r>
              <a:rPr lang="es-AR" sz="2400" b="1" spc="-15" dirty="0" smtClean="0">
                <a:solidFill>
                  <a:srgbClr val="00B050"/>
                </a:solidFill>
                <a:effectLst>
                  <a:outerShdw blurRad="38100" dist="38100" dir="2700000" algn="tl">
                    <a:srgbClr val="000000">
                      <a:alpha val="43137"/>
                    </a:srgbClr>
                  </a:outerShdw>
                </a:effectLst>
                <a:latin typeface="Arial"/>
                <a:cs typeface="Arial"/>
              </a:rPr>
              <a:t>c</a:t>
            </a:r>
            <a:r>
              <a:rPr lang="es-AR" sz="2400" b="1" dirty="0" smtClean="0">
                <a:solidFill>
                  <a:srgbClr val="00B050"/>
                </a:solidFill>
                <a:effectLst>
                  <a:outerShdw blurRad="38100" dist="38100" dir="2700000" algn="tl">
                    <a:srgbClr val="000000">
                      <a:alpha val="43137"/>
                    </a:srgbClr>
                  </a:outerShdw>
                </a:effectLst>
                <a:latin typeface="Arial"/>
                <a:cs typeface="Arial"/>
              </a:rPr>
              <a:t>i</a:t>
            </a:r>
            <a:r>
              <a:rPr lang="es-AR" sz="2400" b="1" spc="-10" dirty="0" smtClean="0">
                <a:solidFill>
                  <a:srgbClr val="00B050"/>
                </a:solidFill>
                <a:effectLst>
                  <a:outerShdw blurRad="38100" dist="38100" dir="2700000" algn="tl">
                    <a:srgbClr val="000000">
                      <a:alpha val="43137"/>
                    </a:srgbClr>
                  </a:outerShdw>
                </a:effectLst>
                <a:latin typeface="Arial"/>
                <a:cs typeface="Arial"/>
              </a:rPr>
              <a:t>d</a:t>
            </a:r>
            <a:r>
              <a:rPr lang="es-AR" sz="2400" b="1" dirty="0" smtClean="0">
                <a:solidFill>
                  <a:srgbClr val="00B050"/>
                </a:solidFill>
                <a:effectLst>
                  <a:outerShdw blurRad="38100" dist="38100" dir="2700000" algn="tl">
                    <a:srgbClr val="000000">
                      <a:alpha val="43137"/>
                    </a:srgbClr>
                  </a:outerShdw>
                </a:effectLst>
                <a:latin typeface="Arial"/>
                <a:cs typeface="Arial"/>
              </a:rPr>
              <a:t>ad	</a:t>
            </a:r>
            <a:r>
              <a:rPr lang="es-AR" sz="2400" b="1" spc="-10" dirty="0" smtClean="0">
                <a:solidFill>
                  <a:srgbClr val="00B050"/>
                </a:solidFill>
                <a:effectLst>
                  <a:outerShdw blurRad="38100" dist="38100" dir="2700000" algn="tl">
                    <a:srgbClr val="000000">
                      <a:alpha val="43137"/>
                    </a:srgbClr>
                  </a:outerShdw>
                </a:effectLst>
                <a:latin typeface="Arial"/>
                <a:cs typeface="Arial"/>
              </a:rPr>
              <a:t>d</a:t>
            </a:r>
            <a:r>
              <a:rPr lang="es-AR" sz="2400" b="1" dirty="0" smtClean="0">
                <a:solidFill>
                  <a:srgbClr val="00B050"/>
                </a:solidFill>
                <a:effectLst>
                  <a:outerShdw blurRad="38100" dist="38100" dir="2700000" algn="tl">
                    <a:srgbClr val="000000">
                      <a:alpha val="43137"/>
                    </a:srgbClr>
                  </a:outerShdw>
                </a:effectLst>
                <a:latin typeface="Arial"/>
                <a:cs typeface="Arial"/>
              </a:rPr>
              <a:t>e	ma</a:t>
            </a:r>
            <a:r>
              <a:rPr lang="es-AR" sz="2400" b="1" spc="-10" dirty="0" smtClean="0">
                <a:solidFill>
                  <a:srgbClr val="00B050"/>
                </a:solidFill>
                <a:effectLst>
                  <a:outerShdw blurRad="38100" dist="38100" dir="2700000" algn="tl">
                    <a:srgbClr val="000000">
                      <a:alpha val="43137"/>
                    </a:srgbClr>
                  </a:outerShdw>
                </a:effectLst>
                <a:latin typeface="Arial"/>
                <a:cs typeface="Arial"/>
              </a:rPr>
              <a:t>n</a:t>
            </a:r>
            <a:r>
              <a:rPr lang="es-AR" sz="2400" b="1" dirty="0" smtClean="0">
                <a:solidFill>
                  <a:srgbClr val="00B050"/>
                </a:solidFill>
                <a:effectLst>
                  <a:outerShdw blurRad="38100" dist="38100" dir="2700000" algn="tl">
                    <a:srgbClr val="000000">
                      <a:alpha val="43137"/>
                    </a:srgbClr>
                  </a:outerShdw>
                </a:effectLst>
                <a:latin typeface="Arial"/>
                <a:cs typeface="Arial"/>
              </a:rPr>
              <a:t>i</a:t>
            </a:r>
            <a:r>
              <a:rPr lang="es-AR" sz="2400" b="1" spc="-10" dirty="0" smtClean="0">
                <a:solidFill>
                  <a:srgbClr val="00B050"/>
                </a:solidFill>
                <a:effectLst>
                  <a:outerShdw blurRad="38100" dist="38100" dir="2700000" algn="tl">
                    <a:srgbClr val="000000">
                      <a:alpha val="43137"/>
                    </a:srgbClr>
                  </a:outerShdw>
                </a:effectLst>
                <a:latin typeface="Arial"/>
                <a:cs typeface="Arial"/>
              </a:rPr>
              <a:t>obr</a:t>
            </a:r>
            <a:r>
              <a:rPr lang="es-AR" sz="2400" b="1" dirty="0" smtClean="0">
                <a:solidFill>
                  <a:srgbClr val="00B050"/>
                </a:solidFill>
                <a:effectLst>
                  <a:outerShdw blurRad="38100" dist="38100" dir="2700000" algn="tl">
                    <a:srgbClr val="000000">
                      <a:alpha val="43137"/>
                    </a:srgbClr>
                  </a:outerShdw>
                </a:effectLst>
                <a:latin typeface="Arial"/>
                <a:cs typeface="Arial"/>
              </a:rPr>
              <a:t>a	</a:t>
            </a:r>
            <a:r>
              <a:rPr lang="es-AR" sz="2400" b="1" spc="-20" dirty="0" smtClean="0">
                <a:solidFill>
                  <a:srgbClr val="00B050"/>
                </a:solidFill>
                <a:effectLst>
                  <a:outerShdw blurRad="38100" dist="38100" dir="2700000" algn="tl">
                    <a:srgbClr val="000000">
                      <a:alpha val="43137"/>
                    </a:srgbClr>
                  </a:outerShdw>
                </a:effectLst>
                <a:latin typeface="Arial"/>
                <a:cs typeface="Arial"/>
              </a:rPr>
              <a:t>d</a:t>
            </a:r>
            <a:r>
              <a:rPr lang="es-AR" sz="2400" b="1" dirty="0" smtClean="0">
                <a:solidFill>
                  <a:srgbClr val="00B050"/>
                </a:solidFill>
                <a:effectLst>
                  <a:outerShdw blurRad="38100" dist="38100" dir="2700000" algn="tl">
                    <a:srgbClr val="000000">
                      <a:alpha val="43137"/>
                    </a:srgbClr>
                  </a:outerShdw>
                </a:effectLst>
                <a:latin typeface="Arial"/>
                <a:cs typeface="Arial"/>
              </a:rPr>
              <a:t>e	c</a:t>
            </a:r>
            <a:r>
              <a:rPr lang="es-AR" sz="2400" b="1" spc="-10" dirty="0" smtClean="0">
                <a:solidFill>
                  <a:srgbClr val="00B050"/>
                </a:solidFill>
                <a:effectLst>
                  <a:outerShdw blurRad="38100" dist="38100" dir="2700000" algn="tl">
                    <a:srgbClr val="000000">
                      <a:alpha val="43137"/>
                    </a:srgbClr>
                  </a:outerShdw>
                </a:effectLst>
                <a:latin typeface="Arial"/>
                <a:cs typeface="Arial"/>
              </a:rPr>
              <a:t>or</a:t>
            </a:r>
            <a:r>
              <a:rPr lang="es-AR" sz="2400" b="1" dirty="0" smtClean="0">
                <a:solidFill>
                  <a:srgbClr val="00B050"/>
                </a:solidFill>
                <a:effectLst>
                  <a:outerShdw blurRad="38100" dist="38100" dir="2700000" algn="tl">
                    <a:srgbClr val="000000">
                      <a:alpha val="43137"/>
                    </a:srgbClr>
                  </a:outerShdw>
                </a:effectLst>
                <a:latin typeface="Arial"/>
                <a:cs typeface="Arial"/>
              </a:rPr>
              <a:t>rie</a:t>
            </a:r>
            <a:r>
              <a:rPr lang="es-AR" sz="2400" b="1" spc="-10" dirty="0" smtClean="0">
                <a:solidFill>
                  <a:srgbClr val="00B050"/>
                </a:solidFill>
                <a:effectLst>
                  <a:outerShdw blurRad="38100" dist="38100" dir="2700000" algn="tl">
                    <a:srgbClr val="000000">
                      <a:alpha val="43137"/>
                    </a:srgbClr>
                  </a:outerShdw>
                </a:effectLst>
                <a:latin typeface="Arial"/>
                <a:cs typeface="Arial"/>
              </a:rPr>
              <a:t>n</a:t>
            </a:r>
            <a:r>
              <a:rPr lang="es-AR" sz="2400" b="1" spc="-15" dirty="0" smtClean="0">
                <a:solidFill>
                  <a:srgbClr val="00B050"/>
                </a:solidFill>
                <a:effectLst>
                  <a:outerShdw blurRad="38100" dist="38100" dir="2700000" algn="tl">
                    <a:srgbClr val="000000">
                      <a:alpha val="43137"/>
                    </a:srgbClr>
                  </a:outerShdw>
                </a:effectLst>
                <a:latin typeface="Arial"/>
                <a:cs typeface="Arial"/>
              </a:rPr>
              <a:t>t</a:t>
            </a:r>
            <a:r>
              <a:rPr lang="es-AR" sz="2400" b="1" dirty="0" smtClean="0">
                <a:solidFill>
                  <a:srgbClr val="00B050"/>
                </a:solidFill>
                <a:effectLst>
                  <a:outerShdw blurRad="38100" dist="38100" dir="2700000" algn="tl">
                    <a:srgbClr val="000000">
                      <a:alpha val="43137"/>
                    </a:srgbClr>
                  </a:outerShdw>
                </a:effectLst>
                <a:latin typeface="Arial"/>
                <a:cs typeface="Arial"/>
              </a:rPr>
              <a:t>e  	</a:t>
            </a:r>
            <a:r>
              <a:rPr lang="es-AR" sz="2400" b="1" spc="-5" dirty="0" smtClean="0">
                <a:solidFill>
                  <a:srgbClr val="00B050"/>
                </a:solidFill>
                <a:effectLst>
                  <a:outerShdw blurRad="38100" dist="38100" dir="2700000" algn="tl">
                    <a:srgbClr val="000000">
                      <a:alpha val="43137"/>
                    </a:srgbClr>
                  </a:outerShdw>
                </a:effectLst>
                <a:latin typeface="Arial"/>
                <a:cs typeface="Arial"/>
              </a:rPr>
              <a:t>capacitiva</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lvl="1" algn="just">
              <a:spcBef>
                <a:spcPts val="40"/>
              </a:spcBef>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461010" lvl="2" algn="just">
              <a:tabLst>
                <a:tab pos="95758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Corriente</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capacitiva </a:t>
            </a:r>
            <a:r>
              <a:rPr lang="es-AR" sz="2400" b="1" spc="5" dirty="0" smtClean="0">
                <a:solidFill>
                  <a:srgbClr val="00B050"/>
                </a:solidFill>
                <a:effectLst>
                  <a:outerShdw blurRad="38100" dist="38100" dir="2700000" algn="tl">
                    <a:srgbClr val="000000">
                      <a:alpha val="43137"/>
                    </a:srgbClr>
                  </a:outerShdw>
                </a:effectLst>
                <a:latin typeface="Arial"/>
                <a:cs typeface="Arial"/>
              </a:rPr>
              <a:t>(A</a:t>
            </a:r>
            <a:r>
              <a:rPr lang="es-AR" sz="2400" b="1" spc="-50" dirty="0" smtClean="0">
                <a:solidFill>
                  <a:srgbClr val="00B050"/>
                </a:solidFill>
                <a:effectLst>
                  <a:outerShdw blurRad="38100" dist="38100" dir="2700000" algn="tl">
                    <a:srgbClr val="000000">
                      <a:alpha val="43137"/>
                    </a:srgbClr>
                  </a:outerShdw>
                </a:effectLst>
                <a:latin typeface="Arial"/>
                <a:cs typeface="Arial"/>
              </a:rPr>
              <a:t> </a:t>
            </a:r>
            <a:r>
              <a:rPr lang="es-AR" sz="2400" b="1" dirty="0" err="1" smtClean="0">
                <a:solidFill>
                  <a:srgbClr val="00B050"/>
                </a:solidFill>
                <a:effectLst>
                  <a:outerShdw blurRad="38100" dist="38100" dir="2700000" algn="tl">
                    <a:srgbClr val="000000">
                      <a:alpha val="43137"/>
                    </a:srgbClr>
                  </a:outerShdw>
                </a:effectLst>
                <a:latin typeface="Arial"/>
                <a:cs typeface="Arial"/>
              </a:rPr>
              <a:t>rms</a:t>
            </a:r>
            <a:r>
              <a:rPr lang="es-AR" sz="2400" b="1" dirty="0" smtClean="0">
                <a:solidFill>
                  <a:srgbClr val="00B050"/>
                </a:solidFill>
                <a:effectLst>
                  <a:outerShdw blurRad="38100" dist="38100" dir="2700000" algn="tl">
                    <a:srgbClr val="000000">
                      <a:alpha val="43137"/>
                    </a:srgbClr>
                  </a:outerShdw>
                </a:effectLst>
                <a:latin typeface="Arial"/>
                <a:cs typeface="Arial"/>
              </a:rPr>
              <a:t>)</a:t>
            </a:r>
          </a:p>
          <a:p>
            <a:pPr marL="461010" lvl="2" algn="just">
              <a:tabLst>
                <a:tab pos="957580" algn="l"/>
              </a:tabLst>
            </a:pPr>
            <a:endParaRPr lang="es-AR" sz="2400" b="1" spc="-5" dirty="0" smtClean="0">
              <a:solidFill>
                <a:srgbClr val="00B050"/>
              </a:solidFill>
              <a:latin typeface="Arial"/>
              <a:cs typeface="Arial"/>
            </a:endParaRPr>
          </a:p>
          <a:p>
            <a:pPr marL="461010" lvl="2" algn="just">
              <a:tabLst>
                <a:tab pos="95758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Tensión</a:t>
            </a:r>
            <a:r>
              <a:rPr lang="es-AR" sz="2400" b="1" spc="140" dirty="0" smtClean="0">
                <a:solidFill>
                  <a:srgbClr val="00B050"/>
                </a:solidFill>
                <a:effectLst>
                  <a:outerShdw blurRad="38100" dist="38100" dir="2700000" algn="tl">
                    <a:srgbClr val="000000">
                      <a:alpha val="43137"/>
                    </a:srgbClr>
                  </a:outerShdw>
                </a:effectLst>
                <a:latin typeface="Arial"/>
                <a:cs typeface="Arial"/>
              </a:rPr>
              <a:t> </a:t>
            </a:r>
            <a:r>
              <a:rPr lang="es-AR" sz="2400" b="1" spc="-10" dirty="0" smtClean="0">
                <a:solidFill>
                  <a:srgbClr val="00B050"/>
                </a:solidFill>
                <a:effectLst>
                  <a:outerShdw blurRad="38100" dist="38100" dir="2700000" algn="tl">
                    <a:srgbClr val="000000">
                      <a:alpha val="43137"/>
                    </a:srgbClr>
                  </a:outerShdw>
                </a:effectLst>
                <a:latin typeface="Arial"/>
                <a:cs typeface="Arial"/>
              </a:rPr>
              <a:t>de</a:t>
            </a:r>
            <a:r>
              <a:rPr lang="es-AR" sz="2400" b="1" spc="15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restablecimiento</a:t>
            </a:r>
            <a:r>
              <a:rPr lang="es-AR" sz="2400" b="1" spc="140"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(entre</a:t>
            </a:r>
            <a:r>
              <a:rPr lang="es-AR" sz="2400" b="1" spc="13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los</a:t>
            </a:r>
            <a:r>
              <a:rPr lang="es-AR" sz="2400" b="1" spc="13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bornes</a:t>
            </a:r>
            <a:r>
              <a:rPr lang="es-AR" sz="2400" b="1" spc="14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del </a:t>
            </a:r>
            <a:r>
              <a:rPr lang="es-AR" sz="2400" b="1" spc="-37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interruptor)</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b="1" dirty="0" smtClean="0">
              <a:solidFill>
                <a:srgbClr val="FF0000"/>
              </a:solidFill>
              <a:effectLst>
                <a:outerShdw blurRad="38100" dist="38100" dir="2700000" algn="tl">
                  <a:srgbClr val="000000">
                    <a:alpha val="43137"/>
                  </a:srgbClr>
                </a:outerShdw>
              </a:effectLst>
              <a:latin typeface="Arial"/>
              <a:cs typeface="Arial"/>
            </a:endParaRPr>
          </a:p>
          <a:p>
            <a:pPr marL="911225" algn="just"/>
            <a:r>
              <a:rPr lang="es-AR" sz="2400" b="1" dirty="0" smtClean="0">
                <a:solidFill>
                  <a:srgbClr val="FF0000"/>
                </a:solidFill>
                <a:effectLst>
                  <a:outerShdw blurRad="38100" dist="38100" dir="2700000" algn="tl">
                    <a:srgbClr val="000000">
                      <a:alpha val="43137"/>
                    </a:srgbClr>
                  </a:outerShdw>
                </a:effectLst>
                <a:latin typeface="Arial"/>
                <a:cs typeface="Arial"/>
              </a:rPr>
              <a:t>-Tensión</a:t>
            </a:r>
            <a:r>
              <a:rPr lang="es-AR" sz="2400" b="1" spc="-55"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máxima</a:t>
            </a:r>
            <a:endParaRPr lang="es-AR" sz="2400" b="1" dirty="0" smtClean="0">
              <a:solidFill>
                <a:srgbClr val="FF0000"/>
              </a:solidFill>
              <a:effectLst>
                <a:outerShdw blurRad="38100" dist="38100" dir="2700000" algn="tl">
                  <a:srgbClr val="000000">
                    <a:alpha val="43137"/>
                  </a:srgbClr>
                </a:outerShdw>
              </a:effectLst>
              <a:latin typeface="Arial"/>
              <a:cs typeface="Arial"/>
            </a:endParaRPr>
          </a:p>
          <a:p>
            <a:pPr algn="just">
              <a:spcBef>
                <a:spcPts val="40"/>
              </a:spcBef>
            </a:pPr>
            <a:endParaRPr lang="es-AR" sz="2400" b="1" dirty="0" smtClean="0">
              <a:solidFill>
                <a:srgbClr val="FF0000"/>
              </a:solidFill>
              <a:effectLst>
                <a:outerShdw blurRad="38100" dist="38100" dir="2700000" algn="tl">
                  <a:srgbClr val="000000">
                    <a:alpha val="43137"/>
                  </a:srgbClr>
                </a:outerShdw>
              </a:effectLst>
              <a:latin typeface="Arial"/>
              <a:cs typeface="Arial"/>
            </a:endParaRPr>
          </a:p>
          <a:p>
            <a:pPr marL="911225" algn="just"/>
            <a:r>
              <a:rPr lang="es-AR" sz="2400" b="1" dirty="0" smtClean="0">
                <a:solidFill>
                  <a:srgbClr val="FF0000"/>
                </a:solidFill>
                <a:effectLst>
                  <a:outerShdw blurRad="38100" dist="38100" dir="2700000" algn="tl">
                    <a:srgbClr val="000000">
                      <a:alpha val="43137"/>
                    </a:srgbClr>
                  </a:outerShdw>
                </a:effectLst>
                <a:latin typeface="Arial"/>
                <a:cs typeface="Arial"/>
              </a:rPr>
              <a:t>-</a:t>
            </a:r>
            <a:r>
              <a:rPr lang="es-AR" sz="2400" b="1" spc="-5" dirty="0" smtClean="0">
                <a:solidFill>
                  <a:srgbClr val="FF0000"/>
                </a:solidFill>
                <a:effectLst>
                  <a:outerShdw blurRad="38100" dist="38100" dir="2700000" algn="tl">
                    <a:srgbClr val="000000">
                      <a:alpha val="43137"/>
                    </a:srgbClr>
                  </a:outerShdw>
                </a:effectLst>
                <a:latin typeface="Arial"/>
                <a:cs typeface="Arial"/>
              </a:rPr>
              <a:t> Tiempo</a:t>
            </a:r>
            <a:r>
              <a:rPr lang="es-AR" sz="2400" b="1" spc="-10" dirty="0" smtClean="0">
                <a:solidFill>
                  <a:srgbClr val="FF0000"/>
                </a:solidFill>
                <a:effectLst>
                  <a:outerShdw blurRad="38100" dist="38100" dir="2700000" algn="tl">
                    <a:srgbClr val="000000">
                      <a:alpha val="43137"/>
                    </a:srgbClr>
                  </a:outerShdw>
                </a:effectLst>
                <a:latin typeface="Arial"/>
                <a:cs typeface="Arial"/>
              </a:rPr>
              <a:t> </a:t>
            </a:r>
            <a:r>
              <a:rPr lang="es-AR" sz="2400" b="1" dirty="0" smtClean="0">
                <a:solidFill>
                  <a:srgbClr val="FF0000"/>
                </a:solidFill>
                <a:effectLst>
                  <a:outerShdw blurRad="38100" dist="38100" dir="2700000" algn="tl">
                    <a:srgbClr val="000000">
                      <a:alpha val="43137"/>
                    </a:srgbClr>
                  </a:outerShdw>
                </a:effectLst>
                <a:latin typeface="Arial"/>
                <a:cs typeface="Arial"/>
              </a:rPr>
              <a:t>a</a:t>
            </a:r>
            <a:r>
              <a:rPr lang="es-AR" sz="2400" b="1" spc="-15" dirty="0" smtClean="0">
                <a:solidFill>
                  <a:srgbClr val="FF0000"/>
                </a:solidFill>
                <a:effectLst>
                  <a:outerShdw blurRad="38100" dist="38100" dir="2700000" algn="tl">
                    <a:srgbClr val="000000">
                      <a:alpha val="43137"/>
                    </a:srgbClr>
                  </a:outerShdw>
                </a:effectLst>
                <a:latin typeface="Arial"/>
                <a:cs typeface="Arial"/>
              </a:rPr>
              <a:t> </a:t>
            </a:r>
            <a:r>
              <a:rPr lang="es-AR" sz="2400" b="1" dirty="0" smtClean="0">
                <a:solidFill>
                  <a:srgbClr val="FF0000"/>
                </a:solidFill>
                <a:effectLst>
                  <a:outerShdw blurRad="38100" dist="38100" dir="2700000" algn="tl">
                    <a:srgbClr val="000000">
                      <a:alpha val="43137"/>
                    </a:srgbClr>
                  </a:outerShdw>
                </a:effectLst>
                <a:latin typeface="Arial"/>
                <a:cs typeface="Arial"/>
              </a:rPr>
              <a:t>la</a:t>
            </a:r>
            <a:r>
              <a:rPr lang="es-AR" sz="2400" b="1" spc="-20"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tensión</a:t>
            </a:r>
            <a:r>
              <a:rPr lang="es-AR" sz="2400" b="1" spc="-10"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máxima</a:t>
            </a:r>
            <a:endParaRPr lang="es-AR" sz="2400" b="1" dirty="0" smtClean="0">
              <a:solidFill>
                <a:srgbClr val="FF0000"/>
              </a:solidFill>
              <a:effectLst>
                <a:outerShdw blurRad="38100" dist="38100" dir="2700000" algn="tl">
                  <a:srgbClr val="000000">
                    <a:alpha val="43137"/>
                  </a:srgbClr>
                </a:outerShdw>
              </a:effectLst>
              <a:latin typeface="Arial"/>
              <a:cs typeface="Arial"/>
            </a:endParaRPr>
          </a:p>
          <a:p>
            <a:pPr algn="just">
              <a:spcBef>
                <a:spcPts val="45"/>
              </a:spcBef>
            </a:pPr>
            <a:endParaRPr lang="es-AR" sz="2400" dirty="0" smtClean="0">
              <a:latin typeface="Arial"/>
              <a:cs typeface="Arial"/>
            </a:endParaRPr>
          </a:p>
          <a:p>
            <a:pPr marL="469265" lvl="2" algn="just">
              <a:tabLst>
                <a:tab pos="36004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Tensiones</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transitorias</a:t>
            </a:r>
            <a:r>
              <a:rPr lang="es-AR" sz="2400" b="1" spc="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restablecimiento</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2700" marR="5715" algn="just">
              <a:lnSpc>
                <a:spcPct val="142900"/>
              </a:lnSpc>
              <a:spcBef>
                <a:spcPts val="830"/>
              </a:spcBef>
            </a:pPr>
            <a:r>
              <a:rPr lang="es-AR" sz="2400" b="1" dirty="0" smtClean="0">
                <a:effectLst>
                  <a:outerShdw blurRad="38100" dist="38100" dir="2700000" algn="tl">
                    <a:srgbClr val="000000">
                      <a:alpha val="43137"/>
                    </a:srgbClr>
                  </a:outerShdw>
                </a:effectLst>
                <a:latin typeface="Arial"/>
                <a:cs typeface="Arial"/>
              </a:rPr>
              <a:t>Los</a:t>
            </a:r>
            <a:r>
              <a:rPr lang="es-AR" sz="2400" b="1" spc="5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interruptores</a:t>
            </a:r>
            <a:r>
              <a:rPr lang="es-AR" sz="2400" b="1" spc="6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deberán</a:t>
            </a:r>
            <a:r>
              <a:rPr lang="es-AR" sz="2400" b="1" spc="4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ser</a:t>
            </a:r>
            <a:r>
              <a:rPr lang="es-AR" sz="2400" b="1" spc="5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capaces</a:t>
            </a:r>
            <a:r>
              <a:rPr lang="es-AR" sz="2400" b="1" spc="5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a:t>
            </a:r>
            <a:r>
              <a:rPr lang="es-AR" sz="2400" b="1" spc="5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interrumpir</a:t>
            </a:r>
            <a:r>
              <a:rPr lang="es-AR" sz="2400" b="1" spc="4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la</a:t>
            </a:r>
            <a:r>
              <a:rPr lang="es-AR" sz="2400" b="1" spc="4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corriente </a:t>
            </a:r>
            <a:r>
              <a:rPr lang="es-AR" sz="2400" b="1" spc="-37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5" dirty="0" smtClean="0">
                <a:effectLst>
                  <a:outerShdw blurRad="38100" dist="38100" dir="2700000" algn="tl">
                    <a:srgbClr val="000000">
                      <a:alpha val="43137"/>
                    </a:srgbClr>
                  </a:outerShdw>
                </a:effectLst>
                <a:latin typeface="Arial"/>
                <a:cs typeface="Arial"/>
              </a:rPr>
              <a:t> cortocircuito</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nominal.</a:t>
            </a:r>
          </a:p>
          <a:p>
            <a:pPr marL="12065" lvl="2">
              <a:lnSpc>
                <a:spcPts val="1655"/>
              </a:lnSpc>
              <a:tabLst>
                <a:tab pos="508000" algn="l"/>
              </a:tabLst>
            </a:pPr>
            <a:r>
              <a:rPr lang="es-AR" sz="2400" spc="-5" dirty="0" smtClean="0">
                <a:solidFill>
                  <a:srgbClr val="00B050"/>
                </a:solidFill>
                <a:effectLst>
                  <a:outerShdw blurRad="38100" dist="38100" dir="2700000" algn="tl">
                    <a:srgbClr val="000000">
                      <a:alpha val="43137"/>
                    </a:srgbClr>
                  </a:outerShdw>
                </a:effectLst>
                <a:latin typeface="Arial"/>
                <a:cs typeface="Arial"/>
              </a:rPr>
              <a:t>Interrupción</a:t>
            </a:r>
            <a:r>
              <a:rPr lang="es-AR" sz="2400" spc="-15"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en</a:t>
            </a:r>
            <a:r>
              <a:rPr lang="es-AR" sz="2400" spc="-15"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Oposición</a:t>
            </a:r>
            <a:r>
              <a:rPr lang="es-AR" sz="2400" spc="-15"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de</a:t>
            </a:r>
            <a:r>
              <a:rPr lang="es-AR" sz="2400" spc="-30"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Fases</a:t>
            </a:r>
          </a:p>
          <a:p>
            <a:pPr lvl="2">
              <a:spcBef>
                <a:spcPts val="40"/>
              </a:spcBef>
            </a:pP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12700" lvl="2">
              <a:tabLst>
                <a:tab pos="508000" algn="l"/>
              </a:tabLst>
            </a:pPr>
            <a:r>
              <a:rPr lang="es-AR" sz="2400" spc="-5" dirty="0" err="1" smtClean="0">
                <a:solidFill>
                  <a:srgbClr val="00B050"/>
                </a:solidFill>
                <a:effectLst>
                  <a:outerShdw blurRad="38100" dist="38100" dir="2700000" algn="tl">
                    <a:srgbClr val="000000">
                      <a:alpha val="43137"/>
                    </a:srgbClr>
                  </a:outerShdw>
                </a:effectLst>
                <a:latin typeface="Arial"/>
                <a:cs typeface="Arial"/>
              </a:rPr>
              <a:t>Recierre</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lang="es-AR" sz="2400" dirty="0" smtClean="0">
              <a:latin typeface="Arial"/>
              <a:cs typeface="Arial"/>
            </a:endParaRPr>
          </a:p>
          <a:p>
            <a:pPr marL="469900" lvl="1"/>
            <a:r>
              <a:rPr lang="es-AR" sz="2400" b="1" spc="-5" dirty="0" smtClean="0">
                <a:solidFill>
                  <a:srgbClr val="FF0000"/>
                </a:solidFill>
                <a:latin typeface="Arial"/>
                <a:cs typeface="Arial"/>
              </a:rPr>
              <a:t>Ciclo</a:t>
            </a:r>
            <a:r>
              <a:rPr lang="es-AR" sz="2400" b="1" spc="-15" dirty="0" smtClean="0">
                <a:solidFill>
                  <a:srgbClr val="FF0000"/>
                </a:solidFill>
                <a:latin typeface="Arial"/>
                <a:cs typeface="Arial"/>
              </a:rPr>
              <a:t> </a:t>
            </a:r>
            <a:r>
              <a:rPr lang="es-AR" sz="2400" b="1" spc="-5" dirty="0" smtClean="0">
                <a:solidFill>
                  <a:srgbClr val="FF0000"/>
                </a:solidFill>
                <a:latin typeface="Arial"/>
                <a:cs typeface="Arial"/>
              </a:rPr>
              <a:t>de</a:t>
            </a:r>
            <a:r>
              <a:rPr lang="es-AR" sz="2400" b="1" spc="-20" dirty="0" smtClean="0">
                <a:solidFill>
                  <a:srgbClr val="FF0000"/>
                </a:solidFill>
                <a:latin typeface="Arial"/>
                <a:cs typeface="Arial"/>
              </a:rPr>
              <a:t> </a:t>
            </a:r>
            <a:r>
              <a:rPr lang="es-AR" sz="2400" b="1" spc="-5" dirty="0" smtClean="0">
                <a:solidFill>
                  <a:srgbClr val="FF0000"/>
                </a:solidFill>
                <a:latin typeface="Arial"/>
                <a:cs typeface="Arial"/>
              </a:rPr>
              <a:t>servicio</a:t>
            </a:r>
            <a:endParaRPr lang="es-AR" sz="2400" dirty="0" smtClean="0">
              <a:solidFill>
                <a:srgbClr val="FF0000"/>
              </a:solidFill>
              <a:latin typeface="Arial"/>
              <a:cs typeface="Arial"/>
            </a:endParaRPr>
          </a:p>
          <a:p>
            <a:pPr marL="12700" marR="5715" algn="just">
              <a:lnSpc>
                <a:spcPct val="142900"/>
              </a:lnSpc>
              <a:spcBef>
                <a:spcPts val="830"/>
              </a:spcBef>
            </a:pPr>
            <a:endParaRPr lang="es-AR" sz="2400" b="1" dirty="0" smtClean="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52</a:t>
            </a:fld>
            <a:endParaRPr lang="es-AR"/>
          </a:p>
        </p:txBody>
      </p:sp>
    </p:spTree>
    <p:extLst>
      <p:ext uri="{BB962C8B-B14F-4D97-AF65-F5344CB8AC3E}">
        <p14:creationId xmlns:p14="http://schemas.microsoft.com/office/powerpoint/2010/main" val="16174241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spcBef>
                <a:spcPts val="100"/>
              </a:spcBef>
              <a:tabLst>
                <a:tab pos="360680" algn="l"/>
              </a:tabLst>
            </a:pPr>
            <a:r>
              <a:rPr lang="es-AR" sz="2400" b="1" spc="-5" dirty="0" smtClean="0">
                <a:effectLst>
                  <a:outerShdw blurRad="38100" dist="38100" dir="2700000" algn="tl">
                    <a:srgbClr val="000000">
                      <a:alpha val="43137"/>
                    </a:srgbClr>
                  </a:outerShdw>
                </a:effectLst>
                <a:latin typeface="Arial"/>
                <a:cs typeface="Arial"/>
              </a:rPr>
              <a:t>Pruebas</a:t>
            </a:r>
            <a:r>
              <a:rPr lang="es-AR" sz="2400" b="1" spc="-4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tipos</a:t>
            </a:r>
            <a:endParaRPr lang="es-AR" sz="2400" b="1" dirty="0" smtClean="0">
              <a:effectLst>
                <a:outerShdw blurRad="38100" dist="38100" dir="2700000" algn="tl">
                  <a:srgbClr val="000000">
                    <a:alpha val="43137"/>
                  </a:srgbClr>
                </a:outerShdw>
              </a:effectLst>
              <a:latin typeface="Arial"/>
              <a:cs typeface="Arial"/>
            </a:endParaRPr>
          </a:p>
          <a:p>
            <a:pPr marL="461010" lvl="2" algn="just">
              <a:tabLst>
                <a:tab pos="957580" algn="l"/>
              </a:tabLst>
            </a:pPr>
            <a:endParaRPr lang="es-AR" sz="2000" dirty="0" smtClean="0">
              <a:latin typeface="Arial"/>
              <a:cs typeface="Arial"/>
            </a:endParaRPr>
          </a:p>
          <a:p>
            <a:pPr marL="803910" lvl="2" indent="-342900" algn="just">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2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Dieléctricas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25"/>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803910" lvl="2" indent="-342900" algn="just">
              <a:spcBef>
                <a:spcPts val="5"/>
              </a:spcBef>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 aperturas</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y</a:t>
            </a:r>
            <a:r>
              <a:rPr lang="es-AR" sz="2000" b="1" spc="-4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cierre</a:t>
            </a:r>
            <a:r>
              <a:rPr lang="es-AR" sz="2000" b="1" spc="-5" dirty="0" smtClean="0">
                <a:solidFill>
                  <a:srgbClr val="00B050"/>
                </a:solidFill>
                <a:effectLst>
                  <a:outerShdw blurRad="38100" dist="38100" dir="2700000" algn="tl">
                    <a:srgbClr val="000000">
                      <a:alpha val="43137"/>
                    </a:srgbClr>
                  </a:outerShdw>
                </a:effectLst>
                <a:latin typeface="Arial"/>
                <a:cs typeface="Arial"/>
              </a:rPr>
              <a:t> de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líneas</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en</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vacío</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812800" marR="5080" lvl="3" indent="-342900" algn="just">
              <a:lnSpc>
                <a:spcPct val="143600"/>
              </a:lnSpc>
              <a:spcBef>
                <a:spcPts val="815"/>
              </a:spcBef>
              <a:buFont typeface="Wingdings" panose="05000000000000000000" pitchFamily="2" charset="2"/>
              <a:buChar char="ü"/>
              <a:tabLst>
                <a:tab pos="1052830" algn="l"/>
                <a:tab pos="1053465" algn="l"/>
                <a:tab pos="1902460" algn="l"/>
                <a:tab pos="2254250" algn="l"/>
                <a:tab pos="3437254" algn="l"/>
                <a:tab pos="3789045" algn="l"/>
                <a:tab pos="4764405" algn="l"/>
              </a:tabLst>
            </a:pPr>
            <a:r>
              <a:rPr lang="es-AR" sz="2000" b="1" dirty="0" smtClean="0">
                <a:solidFill>
                  <a:srgbClr val="00B050"/>
                </a:solidFill>
                <a:effectLst>
                  <a:outerShdw blurRad="38100" dist="38100" dir="2700000" algn="tl">
                    <a:srgbClr val="000000">
                      <a:alpha val="43137"/>
                    </a:srgbClr>
                  </a:outerShdw>
                </a:effectLst>
                <a:latin typeface="Arial"/>
                <a:cs typeface="Arial"/>
              </a:rPr>
              <a:t>Pr</a:t>
            </a:r>
            <a:r>
              <a:rPr lang="es-AR" sz="2000" b="1" spc="-10" dirty="0" smtClean="0">
                <a:solidFill>
                  <a:srgbClr val="00B050"/>
                </a:solidFill>
                <a:effectLst>
                  <a:outerShdw blurRad="38100" dist="38100" dir="2700000" algn="tl">
                    <a:srgbClr val="000000">
                      <a:alpha val="43137"/>
                    </a:srgbClr>
                  </a:outerShdw>
                </a:effectLst>
                <a:latin typeface="Arial"/>
                <a:cs typeface="Arial"/>
              </a:rPr>
              <a:t>u</a:t>
            </a:r>
            <a:r>
              <a:rPr lang="es-AR" sz="2000" b="1" dirty="0" smtClean="0">
                <a:solidFill>
                  <a:srgbClr val="00B050"/>
                </a:solidFill>
                <a:effectLst>
                  <a:outerShdw blurRad="38100" dist="38100" dir="2700000" algn="tl">
                    <a:srgbClr val="000000">
                      <a:alpha val="43137"/>
                    </a:srgbClr>
                  </a:outerShdw>
                </a:effectLst>
                <a:latin typeface="Arial"/>
                <a:cs typeface="Arial"/>
              </a:rPr>
              <a:t>ebas	</a:t>
            </a:r>
            <a:r>
              <a:rPr lang="es-AR" sz="2000" b="1" spc="-20" dirty="0" smtClean="0">
                <a:solidFill>
                  <a:srgbClr val="00B050"/>
                </a:solidFill>
                <a:effectLst>
                  <a:outerShdw blurRad="38100" dist="38100" dir="2700000" algn="tl">
                    <a:srgbClr val="000000">
                      <a:alpha val="43137"/>
                    </a:srgbClr>
                  </a:outerShdw>
                </a:effectLst>
                <a:latin typeface="Arial"/>
                <a:cs typeface="Arial"/>
              </a:rPr>
              <a:t>d</a:t>
            </a:r>
            <a:r>
              <a:rPr lang="es-AR" sz="2000" b="1" dirty="0" smtClean="0">
                <a:solidFill>
                  <a:srgbClr val="00B050"/>
                </a:solidFill>
                <a:effectLst>
                  <a:outerShdw blurRad="38100" dist="38100" dir="2700000" algn="tl">
                    <a:srgbClr val="000000">
                      <a:alpha val="43137"/>
                    </a:srgbClr>
                  </a:outerShdw>
                </a:effectLst>
                <a:latin typeface="Arial"/>
                <a:cs typeface="Arial"/>
              </a:rPr>
              <a:t>e	i</a:t>
            </a:r>
            <a:r>
              <a:rPr lang="es-AR" sz="2000" b="1" spc="-10" dirty="0" smtClean="0">
                <a:solidFill>
                  <a:srgbClr val="00B050"/>
                </a:solidFill>
                <a:effectLst>
                  <a:outerShdw blurRad="38100" dist="38100" dir="2700000" algn="tl">
                    <a:srgbClr val="000000">
                      <a:alpha val="43137"/>
                    </a:srgbClr>
                  </a:outerShdw>
                </a:effectLst>
                <a:latin typeface="Arial"/>
                <a:cs typeface="Arial"/>
              </a:rPr>
              <a:t>n</a:t>
            </a:r>
            <a:r>
              <a:rPr lang="es-AR" sz="2000" b="1" dirty="0" smtClean="0">
                <a:solidFill>
                  <a:srgbClr val="00B050"/>
                </a:solidFill>
                <a:effectLst>
                  <a:outerShdw blurRad="38100" dist="38100" dir="2700000" algn="tl">
                    <a:srgbClr val="000000">
                      <a:alpha val="43137"/>
                    </a:srgbClr>
                  </a:outerShdw>
                </a:effectLst>
                <a:latin typeface="Arial"/>
                <a:cs typeface="Arial"/>
              </a:rPr>
              <a:t>t</a:t>
            </a:r>
            <a:r>
              <a:rPr lang="es-AR" sz="2000" b="1" spc="-15" dirty="0" smtClean="0">
                <a:solidFill>
                  <a:srgbClr val="00B050"/>
                </a:solidFill>
                <a:effectLst>
                  <a:outerShdw blurRad="38100" dist="38100" dir="2700000" algn="tl">
                    <a:srgbClr val="000000">
                      <a:alpha val="43137"/>
                    </a:srgbClr>
                  </a:outerShdw>
                </a:effectLst>
                <a:latin typeface="Arial"/>
                <a:cs typeface="Arial"/>
              </a:rPr>
              <a:t>e</a:t>
            </a:r>
            <a:r>
              <a:rPr lang="es-AR" sz="2000" b="1" dirty="0" smtClean="0">
                <a:solidFill>
                  <a:srgbClr val="00B050"/>
                </a:solidFill>
                <a:effectLst>
                  <a:outerShdw blurRad="38100" dist="38100" dir="2700000" algn="tl">
                    <a:srgbClr val="000000">
                      <a:alpha val="43137"/>
                    </a:srgbClr>
                  </a:outerShdw>
                </a:effectLst>
                <a:latin typeface="Arial"/>
                <a:cs typeface="Arial"/>
              </a:rPr>
              <a:t>rr</a:t>
            </a:r>
            <a:r>
              <a:rPr lang="es-AR" sz="2000" b="1" spc="-10" dirty="0" smtClean="0">
                <a:solidFill>
                  <a:srgbClr val="00B050"/>
                </a:solidFill>
                <a:effectLst>
                  <a:outerShdw blurRad="38100" dist="38100" dir="2700000" algn="tl">
                    <a:srgbClr val="000000">
                      <a:alpha val="43137"/>
                    </a:srgbClr>
                  </a:outerShdw>
                </a:effectLst>
                <a:latin typeface="Arial"/>
                <a:cs typeface="Arial"/>
              </a:rPr>
              <a:t>up</a:t>
            </a:r>
            <a:r>
              <a:rPr lang="es-AR" sz="2000" b="1" dirty="0" smtClean="0">
                <a:solidFill>
                  <a:srgbClr val="00B050"/>
                </a:solidFill>
                <a:effectLst>
                  <a:outerShdw blurRad="38100" dist="38100" dir="2700000" algn="tl">
                    <a:srgbClr val="000000">
                      <a:alpha val="43137"/>
                    </a:srgbClr>
                  </a:outerShdw>
                </a:effectLst>
                <a:latin typeface="Arial"/>
                <a:cs typeface="Arial"/>
              </a:rPr>
              <a:t>ci</a:t>
            </a:r>
            <a:r>
              <a:rPr lang="es-AR" sz="2000" b="1" spc="-10" dirty="0" smtClean="0">
                <a:solidFill>
                  <a:srgbClr val="00B050"/>
                </a:solidFill>
                <a:effectLst>
                  <a:outerShdw blurRad="38100" dist="38100" dir="2700000" algn="tl">
                    <a:srgbClr val="000000">
                      <a:alpha val="43137"/>
                    </a:srgbClr>
                  </a:outerShdw>
                </a:effectLst>
                <a:latin typeface="Arial"/>
                <a:cs typeface="Arial"/>
              </a:rPr>
              <a:t>ó</a:t>
            </a:r>
            <a:r>
              <a:rPr lang="es-AR" sz="2000" b="1" dirty="0" smtClean="0">
                <a:solidFill>
                  <a:srgbClr val="00B050"/>
                </a:solidFill>
                <a:effectLst>
                  <a:outerShdw blurRad="38100" dist="38100" dir="2700000" algn="tl">
                    <a:srgbClr val="000000">
                      <a:alpha val="43137"/>
                    </a:srgbClr>
                  </a:outerShdw>
                </a:effectLst>
                <a:latin typeface="Arial"/>
                <a:cs typeface="Arial"/>
              </a:rPr>
              <a:t>n	</a:t>
            </a:r>
            <a:r>
              <a:rPr lang="es-AR" sz="2000" b="1" spc="-20" dirty="0" smtClean="0">
                <a:solidFill>
                  <a:srgbClr val="00B050"/>
                </a:solidFill>
                <a:effectLst>
                  <a:outerShdw blurRad="38100" dist="38100" dir="2700000" algn="tl">
                    <a:srgbClr val="000000">
                      <a:alpha val="43137"/>
                    </a:srgbClr>
                  </a:outerShdw>
                </a:effectLst>
                <a:latin typeface="Arial"/>
                <a:cs typeface="Arial"/>
              </a:rPr>
              <a:t>d</a:t>
            </a:r>
            <a:r>
              <a:rPr lang="es-AR" sz="2000" b="1" dirty="0" smtClean="0">
                <a:solidFill>
                  <a:srgbClr val="00B050"/>
                </a:solidFill>
                <a:effectLst>
                  <a:outerShdw blurRad="38100" dist="38100" dir="2700000" algn="tl">
                    <a:srgbClr val="000000">
                      <a:alpha val="43137"/>
                    </a:srgbClr>
                  </a:outerShdw>
                </a:effectLst>
                <a:latin typeface="Arial"/>
                <a:cs typeface="Arial"/>
              </a:rPr>
              <a:t>e	</a:t>
            </a:r>
            <a:r>
              <a:rPr lang="es-AR" sz="2000" b="1" spc="-10" dirty="0" smtClean="0">
                <a:solidFill>
                  <a:srgbClr val="00B050"/>
                </a:solidFill>
                <a:effectLst>
                  <a:outerShdw blurRad="38100" dist="38100" dir="2700000" algn="tl">
                    <a:srgbClr val="000000">
                      <a:alpha val="43137"/>
                    </a:srgbClr>
                  </a:outerShdw>
                </a:effectLst>
                <a:latin typeface="Arial"/>
                <a:cs typeface="Arial"/>
              </a:rPr>
              <a:t>p</a:t>
            </a:r>
            <a:r>
              <a:rPr lang="es-AR" sz="2000" b="1" dirty="0" smtClean="0">
                <a:solidFill>
                  <a:srgbClr val="00B050"/>
                </a:solidFill>
                <a:effectLst>
                  <a:outerShdw blurRad="38100" dist="38100" dir="2700000" algn="tl">
                    <a:srgbClr val="000000">
                      <a:alpha val="43137"/>
                    </a:srgbClr>
                  </a:outerShdw>
                </a:effectLst>
                <a:latin typeface="Arial"/>
                <a:cs typeface="Arial"/>
              </a:rPr>
              <a:t>e</a:t>
            </a:r>
            <a:r>
              <a:rPr lang="es-AR" sz="2000" b="1" spc="-10" dirty="0" smtClean="0">
                <a:solidFill>
                  <a:srgbClr val="00B050"/>
                </a:solidFill>
                <a:effectLst>
                  <a:outerShdw blurRad="38100" dist="38100" dir="2700000" algn="tl">
                    <a:srgbClr val="000000">
                      <a:alpha val="43137"/>
                    </a:srgbClr>
                  </a:outerShdw>
                </a:effectLst>
                <a:latin typeface="Arial"/>
                <a:cs typeface="Arial"/>
              </a:rPr>
              <a:t>qu</a:t>
            </a:r>
            <a:r>
              <a:rPr lang="es-AR" sz="2000" b="1" dirty="0" smtClean="0">
                <a:solidFill>
                  <a:srgbClr val="00B050"/>
                </a:solidFill>
                <a:effectLst>
                  <a:outerShdw blurRad="38100" dist="38100" dir="2700000" algn="tl">
                    <a:srgbClr val="000000">
                      <a:alpha val="43137"/>
                    </a:srgbClr>
                  </a:outerShdw>
                </a:effectLst>
                <a:latin typeface="Arial"/>
                <a:cs typeface="Arial"/>
              </a:rPr>
              <a:t>e</a:t>
            </a:r>
            <a:r>
              <a:rPr lang="es-AR" sz="2000" b="1" spc="-10" dirty="0" smtClean="0">
                <a:solidFill>
                  <a:srgbClr val="00B050"/>
                </a:solidFill>
                <a:effectLst>
                  <a:outerShdw blurRad="38100" dist="38100" dir="2700000" algn="tl">
                    <a:srgbClr val="000000">
                      <a:alpha val="43137"/>
                    </a:srgbClr>
                  </a:outerShdw>
                </a:effectLst>
                <a:latin typeface="Arial"/>
                <a:cs typeface="Arial"/>
              </a:rPr>
              <a:t>ñ</a:t>
            </a:r>
            <a:r>
              <a:rPr lang="es-AR" sz="2000" b="1" dirty="0" smtClean="0">
                <a:solidFill>
                  <a:srgbClr val="00B050"/>
                </a:solidFill>
                <a:effectLst>
                  <a:outerShdw blurRad="38100" dist="38100" dir="2700000" algn="tl">
                    <a:srgbClr val="000000">
                      <a:alpha val="43137"/>
                    </a:srgbClr>
                  </a:outerShdw>
                </a:effectLst>
                <a:latin typeface="Arial"/>
                <a:cs typeface="Arial"/>
              </a:rPr>
              <a:t>as	c</a:t>
            </a:r>
            <a:r>
              <a:rPr lang="es-AR" sz="2000" b="1" spc="-10" dirty="0" smtClean="0">
                <a:solidFill>
                  <a:srgbClr val="00B050"/>
                </a:solidFill>
                <a:effectLst>
                  <a:outerShdw blurRad="38100" dist="38100" dir="2700000" algn="tl">
                    <a:srgbClr val="000000">
                      <a:alpha val="43137"/>
                    </a:srgbClr>
                  </a:outerShdw>
                </a:effectLst>
                <a:latin typeface="Arial"/>
                <a:cs typeface="Arial"/>
              </a:rPr>
              <a:t>or</a:t>
            </a:r>
            <a:r>
              <a:rPr lang="es-AR" sz="2000" b="1" dirty="0" smtClean="0">
                <a:solidFill>
                  <a:srgbClr val="00B050"/>
                </a:solidFill>
                <a:effectLst>
                  <a:outerShdw blurRad="38100" dist="38100" dir="2700000" algn="tl">
                    <a:srgbClr val="000000">
                      <a:alpha val="43137"/>
                    </a:srgbClr>
                  </a:outerShdw>
                </a:effectLst>
                <a:latin typeface="Arial"/>
                <a:cs typeface="Arial"/>
              </a:rPr>
              <a:t>rie</a:t>
            </a:r>
            <a:r>
              <a:rPr lang="es-AR" sz="2000" b="1" spc="-10" dirty="0" smtClean="0">
                <a:solidFill>
                  <a:srgbClr val="00B050"/>
                </a:solidFill>
                <a:effectLst>
                  <a:outerShdw blurRad="38100" dist="38100" dir="2700000" algn="tl">
                    <a:srgbClr val="000000">
                      <a:alpha val="43137"/>
                    </a:srgbClr>
                  </a:outerShdw>
                </a:effectLst>
                <a:latin typeface="Arial"/>
                <a:cs typeface="Arial"/>
              </a:rPr>
              <a:t>n</a:t>
            </a:r>
            <a:r>
              <a:rPr lang="es-AR" sz="2000" b="1" dirty="0" smtClean="0">
                <a:solidFill>
                  <a:srgbClr val="00B050"/>
                </a:solidFill>
                <a:effectLst>
                  <a:outerShdw blurRad="38100" dist="38100" dir="2700000" algn="tl">
                    <a:srgbClr val="000000">
                      <a:alpha val="43137"/>
                    </a:srgbClr>
                  </a:outerShdw>
                </a:effectLst>
                <a:latin typeface="Arial"/>
                <a:cs typeface="Arial"/>
              </a:rPr>
              <a:t>t</a:t>
            </a:r>
            <a:r>
              <a:rPr lang="es-AR" sz="2000" b="1" spc="-15" dirty="0" smtClean="0">
                <a:solidFill>
                  <a:srgbClr val="00B050"/>
                </a:solidFill>
                <a:effectLst>
                  <a:outerShdw blurRad="38100" dist="38100" dir="2700000" algn="tl">
                    <a:srgbClr val="000000">
                      <a:alpha val="43137"/>
                    </a:srgbClr>
                  </a:outerShdw>
                </a:effectLst>
                <a:latin typeface="Arial"/>
                <a:cs typeface="Arial"/>
              </a:rPr>
              <a:t>e</a:t>
            </a:r>
            <a:r>
              <a:rPr lang="es-AR" sz="2000" b="1" dirty="0" smtClean="0">
                <a:solidFill>
                  <a:srgbClr val="00B050"/>
                </a:solidFill>
                <a:effectLst>
                  <a:outerShdw blurRad="38100" dist="38100" dir="2700000" algn="tl">
                    <a:srgbClr val="000000">
                      <a:alpha val="43137"/>
                    </a:srgbClr>
                  </a:outerShdw>
                </a:effectLst>
                <a:latin typeface="Arial"/>
                <a:cs typeface="Arial"/>
              </a:rPr>
              <a:t>s  </a:t>
            </a:r>
            <a:r>
              <a:rPr lang="es-AR" sz="2000" b="1" spc="-5" dirty="0" smtClean="0">
                <a:solidFill>
                  <a:srgbClr val="00B050"/>
                </a:solidFill>
                <a:effectLst>
                  <a:outerShdw blurRad="38100" dist="38100" dir="2700000" algn="tl">
                    <a:srgbClr val="000000">
                      <a:alpha val="43137"/>
                    </a:srgbClr>
                  </a:outerShdw>
                </a:effectLst>
                <a:latin typeface="Arial"/>
                <a:cs typeface="Arial"/>
              </a:rPr>
              <a:t>inductivas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fallas</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en</a:t>
            </a:r>
            <a:r>
              <a:rPr lang="es-AR" sz="2000" b="1" spc="-2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terminales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3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fallas</a:t>
            </a:r>
            <a:r>
              <a:rPr lang="es-AR" sz="2000" b="1" spc="-5" dirty="0" smtClean="0">
                <a:solidFill>
                  <a:srgbClr val="00B050"/>
                </a:solidFill>
                <a:effectLst>
                  <a:outerShdw blurRad="38100" dist="38100" dir="2700000" algn="tl">
                    <a:srgbClr val="000000">
                      <a:alpha val="43137"/>
                    </a:srgbClr>
                  </a:outerShdw>
                </a:effectLst>
                <a:latin typeface="Arial"/>
                <a:cs typeface="Arial"/>
              </a:rPr>
              <a:t> kilométricas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oposición</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fase</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803910" lvl="2" indent="-342900" algn="just">
              <a:spcBef>
                <a:spcPts val="5"/>
              </a:spcBef>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corriente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pico de corta</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duración</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con corriente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nominal</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continúa</a:t>
            </a:r>
          </a:p>
          <a:p>
            <a:pPr marL="461010" lvl="2" algn="just">
              <a:tabLst>
                <a:tab pos="957580" algn="l"/>
              </a:tabLst>
            </a:pPr>
            <a:endParaRPr lang="es-AR" sz="2000" b="1" spc="-5" dirty="0" smtClean="0">
              <a:latin typeface="Arial"/>
              <a:cs typeface="Arial"/>
            </a:endParaRPr>
          </a:p>
          <a:p>
            <a:pPr marL="12065" lvl="1" algn="just">
              <a:spcBef>
                <a:spcPts val="100"/>
              </a:spcBef>
              <a:tabLst>
                <a:tab pos="360045" algn="l"/>
              </a:tabLst>
            </a:pPr>
            <a:r>
              <a:rPr lang="es-AR" sz="2400" b="1" spc="-5" dirty="0" smtClean="0">
                <a:effectLst>
                  <a:outerShdw blurRad="38100" dist="38100" dir="2700000" algn="tl">
                    <a:srgbClr val="000000">
                      <a:alpha val="43137"/>
                    </a:srgbClr>
                  </a:outerShdw>
                </a:effectLst>
                <a:latin typeface="Arial"/>
                <a:cs typeface="Arial"/>
              </a:rPr>
              <a:t>Pruebas</a:t>
            </a:r>
            <a:r>
              <a:rPr lang="es-AR" sz="2400" b="1" spc="-1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a:t>
            </a:r>
            <a:r>
              <a:rPr lang="es-AR" sz="2400" b="1" spc="-2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rutinas</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especificadas</a:t>
            </a:r>
            <a:endParaRPr lang="es-AR" sz="2400" b="1" dirty="0" smtClean="0">
              <a:effectLst>
                <a:outerShdw blurRad="38100" dist="38100" dir="2700000" algn="tl">
                  <a:srgbClr val="000000">
                    <a:alpha val="43137"/>
                  </a:srgbClr>
                </a:outerShdw>
              </a:effectLst>
              <a:latin typeface="Arial"/>
              <a:cs typeface="Arial"/>
            </a:endParaRPr>
          </a:p>
          <a:p>
            <a:pPr lvl="1" algn="just">
              <a:spcBef>
                <a:spcPts val="45"/>
              </a:spcBef>
              <a:buFont typeface="Arial"/>
              <a:buAutoNum type="arabicPeriod" startAt="7"/>
            </a:pPr>
            <a:endParaRPr lang="es-AR" sz="2000" dirty="0" smtClean="0">
              <a:latin typeface="Arial"/>
              <a:cs typeface="Arial"/>
            </a:endParaRPr>
          </a:p>
          <a:p>
            <a:pPr marL="956944" lvl="2" indent="-495934" algn="just">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Soporte de</a:t>
            </a:r>
            <a:r>
              <a:rPr lang="es-AR" sz="2000" b="1" spc="-3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Porcelana</a:t>
            </a:r>
          </a:p>
          <a:p>
            <a:pPr marL="956944" lvl="2" indent="-495934" algn="just">
              <a:buFont typeface="Wingdings" panose="05000000000000000000" pitchFamily="2" charset="2"/>
              <a:buChar char="ü"/>
              <a:tabLst>
                <a:tab pos="957580" algn="l"/>
              </a:tabLst>
            </a:pPr>
            <a:endParaRPr lang="es-AR" sz="2000" b="1" spc="-5" dirty="0" smtClean="0">
              <a:solidFill>
                <a:srgbClr val="00B050"/>
              </a:solidFill>
              <a:effectLst>
                <a:outerShdw blurRad="38100" dist="38100" dir="2700000" algn="tl">
                  <a:srgbClr val="000000">
                    <a:alpha val="43137"/>
                  </a:srgbClr>
                </a:outerShdw>
              </a:effectLst>
              <a:latin typeface="Arial"/>
              <a:cs typeface="Arial"/>
            </a:endParaRPr>
          </a:p>
          <a:p>
            <a:pPr marL="956944" lvl="2" indent="-495934">
              <a:spcBef>
                <a:spcPts val="100"/>
              </a:spcBef>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presión</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en</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cámaras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57300" lvl="2" indent="-342900">
              <a:spcBef>
                <a:spcPts val="45"/>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956944" lvl="2" indent="-495934">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a:t>
            </a:r>
            <a:r>
              <a:rPr lang="es-AR" sz="2000" b="1" spc="-3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presión</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57300" lvl="2" indent="-342900">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956944" lvl="2" indent="-495934">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a:t>
            </a:r>
            <a:r>
              <a:rPr lang="es-AR" sz="2000" b="1" spc="-2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estanqueidad</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57300" lvl="2" indent="-342900">
              <a:spcBef>
                <a:spcPts val="45"/>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956944" lvl="2" indent="-495934">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resistencia</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calentadores</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y</a:t>
            </a:r>
            <a:r>
              <a:rPr lang="es-AR" sz="2000" b="1" spc="-3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bobinas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del</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cableado</a:t>
            </a:r>
            <a:r>
              <a:rPr lang="es-AR" sz="2000" b="1" spc="-5" dirty="0" smtClean="0">
                <a:solidFill>
                  <a:srgbClr val="00B050"/>
                </a:solidFill>
                <a:effectLst>
                  <a:outerShdw blurRad="38100" dist="38100" dir="2700000" algn="tl">
                    <a:srgbClr val="000000">
                      <a:alpha val="43137"/>
                    </a:srgbClr>
                  </a:outerShdw>
                </a:effectLst>
                <a:latin typeface="Arial"/>
                <a:cs typeface="Arial"/>
              </a:rPr>
              <a:t> de</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10" dirty="0" smtClean="0">
                <a:solidFill>
                  <a:srgbClr val="00B050"/>
                </a:solidFill>
                <a:effectLst>
                  <a:outerShdw blurRad="38100" dist="38100" dir="2700000" algn="tl">
                    <a:srgbClr val="000000">
                      <a:alpha val="43137"/>
                    </a:srgbClr>
                  </a:outerShdw>
                </a:effectLst>
                <a:latin typeface="Arial"/>
                <a:cs typeface="Arial"/>
              </a:rPr>
              <a:t>control</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Verificación</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los</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ajustes</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del</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mecanismo</a:t>
            </a:r>
          </a:p>
          <a:p>
            <a:pPr marL="1200150" lvl="2" indent="-285750">
              <a:spcBef>
                <a:spcPts val="3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operación mecánicas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9575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tiempo</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operación</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746760" lvl="2" indent="-285750">
              <a:spcBef>
                <a:spcPts val="5"/>
              </a:spcBef>
              <a:buFont typeface="Wingdings" panose="05000000000000000000" pitchFamily="2" charset="2"/>
              <a:buChar char="ü"/>
              <a:tabLst>
                <a:tab pos="105664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 de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tiempo de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inserción de</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la</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resistencia</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energía</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acumulada</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resistencia</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 los</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contactos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746760" lvl="2" indent="-285750">
              <a:spcBef>
                <a:spcPts val="5"/>
              </a:spcBef>
              <a:buFont typeface="Wingdings" panose="05000000000000000000" pitchFamily="2" charset="2"/>
              <a:buChar char="ü"/>
              <a:tabLst>
                <a:tab pos="105664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dieléctricas </a:t>
            </a:r>
            <a:r>
              <a:rPr lang="es-AR" sz="2000" b="1" dirty="0" smtClean="0">
                <a:solidFill>
                  <a:srgbClr val="00B050"/>
                </a:solidFill>
                <a:effectLst>
                  <a:outerShdw blurRad="38100" dist="38100" dir="2700000" algn="tl">
                    <a:srgbClr val="000000">
                      <a:alpha val="43137"/>
                    </a:srgbClr>
                  </a:outerShdw>
                </a:effectLst>
                <a:latin typeface="Arial"/>
                <a:cs typeface="Arial"/>
              </a:rPr>
              <a:t>a</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60</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HZ</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los</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condensadores</a:t>
            </a:r>
          </a:p>
          <a:p>
            <a:pPr marL="746760" lvl="2" indent="-285750">
              <a:buFont typeface="Wingdings" panose="05000000000000000000" pitchFamily="2" charset="2"/>
              <a:buChar char="ü"/>
              <a:tabLst>
                <a:tab pos="1056640" algn="l"/>
              </a:tabLst>
            </a:pPr>
            <a:endParaRPr lang="es-AR" sz="2000" b="1" spc="-5" dirty="0" smtClean="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Medición</a:t>
            </a:r>
            <a:r>
              <a:rPr lang="es-AR" sz="2000" b="1" spc="17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20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resistencia</a:t>
            </a:r>
            <a:r>
              <a:rPr lang="es-AR" sz="2000" b="1" spc="18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9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inserción</a:t>
            </a:r>
            <a:r>
              <a:rPr lang="es-AR" sz="2000" b="1" spc="190" dirty="0" smtClean="0">
                <a:solidFill>
                  <a:srgbClr val="00B050"/>
                </a:solidFill>
                <a:effectLst>
                  <a:outerShdw blurRad="38100" dist="38100" dir="2700000" algn="tl">
                    <a:srgbClr val="000000">
                      <a:alpha val="43137"/>
                    </a:srgbClr>
                  </a:outerShdw>
                </a:effectLst>
                <a:latin typeface="Arial"/>
                <a:cs typeface="Arial"/>
              </a:rPr>
              <a:t> </a:t>
            </a:r>
            <a:r>
              <a:rPr lang="es-AR" sz="2000" b="1" spc="-10" dirty="0" smtClean="0">
                <a:solidFill>
                  <a:srgbClr val="00B050"/>
                </a:solidFill>
                <a:effectLst>
                  <a:outerShdw blurRad="38100" dist="38100" dir="2700000" algn="tl">
                    <a:srgbClr val="000000">
                      <a:alpha val="43137"/>
                    </a:srgbClr>
                  </a:outerShdw>
                </a:effectLst>
                <a:latin typeface="Arial"/>
                <a:cs typeface="Arial"/>
              </a:rPr>
              <a:t>al</a:t>
            </a:r>
            <a:r>
              <a:rPr lang="es-AR" sz="2000" b="1" spc="20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cierre</a:t>
            </a:r>
            <a:r>
              <a:rPr lang="es-AR" sz="2000" b="1" spc="21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y</a:t>
            </a:r>
            <a:r>
              <a:rPr lang="es-AR" sz="2000" b="1" spc="14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a</a:t>
            </a:r>
            <a:r>
              <a:rPr lang="es-AR" sz="2000" b="1" spc="19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la </a:t>
            </a:r>
            <a:r>
              <a:rPr lang="es-AR" sz="2000" b="1" spc="-37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apertura</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lvl="2">
              <a:spcBef>
                <a:spcPts val="40"/>
              </a:spcBef>
              <a:buFont typeface="Arial"/>
              <a:buAutoNum type="arabicPeriod" startAt="2"/>
            </a:pPr>
            <a:endParaRPr lang="es-AR" sz="2000" b="1" dirty="0" smtClean="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53</a:t>
            </a:fld>
            <a:endParaRPr lang="es-AR"/>
          </a:p>
        </p:txBody>
      </p:sp>
    </p:spTree>
    <p:extLst>
      <p:ext uri="{BB962C8B-B14F-4D97-AF65-F5344CB8AC3E}">
        <p14:creationId xmlns:p14="http://schemas.microsoft.com/office/powerpoint/2010/main" val="13073102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045" algn="l"/>
              </a:tabLst>
            </a:pPr>
            <a:r>
              <a:rPr lang="es-AR" sz="2600" b="1" spc="-5" dirty="0" smtClean="0">
                <a:effectLst>
                  <a:outerShdw blurRad="38100" dist="38100" dir="2700000" algn="tl">
                    <a:srgbClr val="000000">
                      <a:alpha val="43137"/>
                    </a:srgbClr>
                  </a:outerShdw>
                </a:effectLst>
                <a:latin typeface="Arial"/>
                <a:cs typeface="Arial"/>
              </a:rPr>
              <a:t>Pruebas</a:t>
            </a:r>
            <a:r>
              <a:rPr lang="es-AR" sz="2600" b="1" spc="-10" dirty="0" smtClean="0">
                <a:effectLst>
                  <a:outerShdw blurRad="38100" dist="38100" dir="2700000" algn="tl">
                    <a:srgbClr val="000000">
                      <a:alpha val="43137"/>
                    </a:srgbClr>
                  </a:outerShdw>
                </a:effectLst>
                <a:latin typeface="Arial"/>
                <a:cs typeface="Arial"/>
              </a:rPr>
              <a:t> </a:t>
            </a:r>
            <a:r>
              <a:rPr lang="es-AR" sz="2600" b="1" spc="-5" dirty="0" smtClean="0">
                <a:effectLst>
                  <a:outerShdw blurRad="38100" dist="38100" dir="2700000" algn="tl">
                    <a:srgbClr val="000000">
                      <a:alpha val="43137"/>
                    </a:srgbClr>
                  </a:outerShdw>
                </a:effectLst>
                <a:latin typeface="Arial"/>
                <a:cs typeface="Arial"/>
              </a:rPr>
              <a:t>de</a:t>
            </a:r>
            <a:r>
              <a:rPr lang="es-AR" sz="2600" b="1" spc="-15" dirty="0" smtClean="0">
                <a:effectLst>
                  <a:outerShdw blurRad="38100" dist="38100" dir="2700000" algn="tl">
                    <a:srgbClr val="000000">
                      <a:alpha val="43137"/>
                    </a:srgbClr>
                  </a:outerShdw>
                </a:effectLst>
                <a:latin typeface="Arial"/>
                <a:cs typeface="Arial"/>
              </a:rPr>
              <a:t> </a:t>
            </a:r>
            <a:r>
              <a:rPr lang="es-AR" sz="2600" b="1" spc="-5" dirty="0" smtClean="0">
                <a:effectLst>
                  <a:outerShdw blurRad="38100" dist="38100" dir="2700000" algn="tl">
                    <a:srgbClr val="000000">
                      <a:alpha val="43137"/>
                    </a:srgbClr>
                  </a:outerShdw>
                </a:effectLst>
                <a:latin typeface="Arial"/>
                <a:cs typeface="Arial"/>
              </a:rPr>
              <a:t>aceptación</a:t>
            </a:r>
            <a:r>
              <a:rPr lang="es-AR" sz="2600" b="1" spc="-15" dirty="0" smtClean="0">
                <a:effectLst>
                  <a:outerShdw blurRad="38100" dist="38100" dir="2700000" algn="tl">
                    <a:srgbClr val="000000">
                      <a:alpha val="43137"/>
                    </a:srgbClr>
                  </a:outerShdw>
                </a:effectLst>
                <a:latin typeface="Arial"/>
                <a:cs typeface="Arial"/>
              </a:rPr>
              <a:t> </a:t>
            </a:r>
            <a:r>
              <a:rPr lang="es-AR" sz="2600" b="1" dirty="0" smtClean="0">
                <a:effectLst>
                  <a:outerShdw blurRad="38100" dist="38100" dir="2700000" algn="tl">
                    <a:srgbClr val="000000">
                      <a:alpha val="43137"/>
                    </a:srgbClr>
                  </a:outerShdw>
                </a:effectLst>
                <a:latin typeface="Arial"/>
                <a:cs typeface="Arial"/>
              </a:rPr>
              <a:t>en</a:t>
            </a:r>
            <a:r>
              <a:rPr lang="es-AR" sz="2600" b="1" spc="-10" dirty="0" smtClean="0">
                <a:effectLst>
                  <a:outerShdw blurRad="38100" dist="38100" dir="2700000" algn="tl">
                    <a:srgbClr val="000000">
                      <a:alpha val="43137"/>
                    </a:srgbClr>
                  </a:outerShdw>
                </a:effectLst>
                <a:latin typeface="Arial"/>
                <a:cs typeface="Arial"/>
              </a:rPr>
              <a:t> </a:t>
            </a:r>
            <a:r>
              <a:rPr lang="es-AR" sz="2600" b="1" spc="-5" dirty="0" smtClean="0">
                <a:effectLst>
                  <a:outerShdw blurRad="38100" dist="38100" dir="2700000" algn="tl">
                    <a:srgbClr val="000000">
                      <a:alpha val="43137"/>
                    </a:srgbClr>
                  </a:outerShdw>
                </a:effectLst>
                <a:latin typeface="Arial"/>
                <a:cs typeface="Arial"/>
              </a:rPr>
              <a:t>Sitio</a:t>
            </a:r>
            <a:endParaRPr lang="es-AR" sz="2600" b="1" dirty="0" smtClean="0">
              <a:effectLst>
                <a:outerShdw blurRad="38100" dist="38100" dir="2700000" algn="tl">
                  <a:srgbClr val="000000">
                    <a:alpha val="43137"/>
                  </a:srgbClr>
                </a:outerShdw>
              </a:effectLst>
              <a:latin typeface="Arial"/>
              <a:cs typeface="Arial"/>
            </a:endParaRPr>
          </a:p>
          <a:p>
            <a:pPr lvl="1" algn="just">
              <a:spcBef>
                <a:spcPts val="40"/>
              </a:spcBef>
              <a:buFont typeface="Arial"/>
              <a:buAutoNum type="arabicPeriod" startAt="8"/>
            </a:pPr>
            <a:endParaRPr lang="es-AR" sz="2600" b="1" dirty="0" smtClean="0">
              <a:effectLst>
                <a:outerShdw blurRad="38100" dist="38100" dir="2700000" algn="tl">
                  <a:srgbClr val="000000">
                    <a:alpha val="43137"/>
                  </a:srgbClr>
                </a:outerShdw>
              </a:effectLst>
              <a:latin typeface="Arial"/>
              <a:cs typeface="Arial"/>
            </a:endParaRPr>
          </a:p>
          <a:p>
            <a:pPr marL="918210" lvl="2" indent="-457200" algn="just">
              <a:buFont typeface="Wingdings" panose="05000000000000000000" pitchFamily="2" charset="2"/>
              <a:buChar char="q"/>
              <a:tabLst>
                <a:tab pos="957580" algn="l"/>
              </a:tabLst>
            </a:pPr>
            <a:r>
              <a:rPr lang="es-AR" sz="2600" b="1" spc="-5" dirty="0" smtClean="0">
                <a:solidFill>
                  <a:srgbClr val="00B050"/>
                </a:solidFill>
                <a:effectLst>
                  <a:outerShdw blurRad="38100" dist="38100" dir="2700000" algn="tl">
                    <a:srgbClr val="000000">
                      <a:alpha val="43137"/>
                    </a:srgbClr>
                  </a:outerShdw>
                </a:effectLst>
                <a:latin typeface="Arial"/>
                <a:cs typeface="Arial"/>
              </a:rPr>
              <a:t>Pruebas</a:t>
            </a:r>
            <a:r>
              <a:rPr lang="es-AR" sz="2600" b="1" spc="-20" dirty="0" smtClean="0">
                <a:solidFill>
                  <a:srgbClr val="00B050"/>
                </a:solidFill>
                <a:effectLst>
                  <a:outerShdw blurRad="38100" dist="38100" dir="2700000" algn="tl">
                    <a:srgbClr val="000000">
                      <a:alpha val="43137"/>
                    </a:srgbClr>
                  </a:outerShdw>
                </a:effectLst>
                <a:latin typeface="Arial"/>
                <a:cs typeface="Arial"/>
              </a:rPr>
              <a:t> </a:t>
            </a:r>
            <a:r>
              <a:rPr lang="es-AR" sz="2600" b="1" spc="-5" dirty="0" smtClean="0">
                <a:solidFill>
                  <a:srgbClr val="00B050"/>
                </a:solidFill>
                <a:effectLst>
                  <a:outerShdw blurRad="38100" dist="38100" dir="2700000" algn="tl">
                    <a:srgbClr val="000000">
                      <a:alpha val="43137"/>
                    </a:srgbClr>
                  </a:outerShdw>
                </a:effectLst>
                <a:latin typeface="Arial"/>
                <a:cs typeface="Arial"/>
              </a:rPr>
              <a:t>de</a:t>
            </a:r>
            <a:r>
              <a:rPr lang="es-AR" sz="2600" b="1" spc="-20" dirty="0" smtClean="0">
                <a:solidFill>
                  <a:srgbClr val="00B050"/>
                </a:solidFill>
                <a:effectLst>
                  <a:outerShdw blurRad="38100" dist="38100" dir="2700000" algn="tl">
                    <a:srgbClr val="000000">
                      <a:alpha val="43137"/>
                    </a:srgbClr>
                  </a:outerShdw>
                </a:effectLst>
                <a:latin typeface="Arial"/>
                <a:cs typeface="Arial"/>
              </a:rPr>
              <a:t> </a:t>
            </a:r>
            <a:r>
              <a:rPr lang="es-AR" sz="2600" b="1" spc="-5" dirty="0" smtClean="0">
                <a:solidFill>
                  <a:srgbClr val="00B050"/>
                </a:solidFill>
                <a:effectLst>
                  <a:outerShdw blurRad="38100" dist="38100" dir="2700000" algn="tl">
                    <a:srgbClr val="000000">
                      <a:alpha val="43137"/>
                    </a:srgbClr>
                  </a:outerShdw>
                </a:effectLst>
                <a:latin typeface="Arial"/>
                <a:cs typeface="Arial"/>
              </a:rPr>
              <a:t>operación</a:t>
            </a:r>
          </a:p>
          <a:p>
            <a:pPr marL="918210" lvl="2" indent="-457200" algn="just">
              <a:buFont typeface="Wingdings" panose="05000000000000000000" pitchFamily="2" charset="2"/>
              <a:buChar char="q"/>
              <a:tabLst>
                <a:tab pos="956310" algn="l"/>
              </a:tabLst>
            </a:pPr>
            <a:r>
              <a:rPr lang="es-AR" sz="2600" b="1" dirty="0" smtClean="0">
                <a:solidFill>
                  <a:srgbClr val="00B050"/>
                </a:solidFill>
                <a:effectLst>
                  <a:outerShdw blurRad="38100" dist="38100" dir="2700000" algn="tl">
                    <a:srgbClr val="000000">
                      <a:alpha val="43137"/>
                    </a:srgbClr>
                  </a:outerShdw>
                </a:effectLst>
                <a:latin typeface="Arial"/>
                <a:cs typeface="Arial"/>
              </a:rPr>
              <a:t>Mención</a:t>
            </a:r>
            <a:r>
              <a:rPr lang="es-AR" sz="2600" b="1" spc="-15" dirty="0" smtClean="0">
                <a:solidFill>
                  <a:srgbClr val="00B050"/>
                </a:solidFill>
                <a:effectLst>
                  <a:outerShdw blurRad="38100" dist="38100" dir="2700000" algn="tl">
                    <a:srgbClr val="000000">
                      <a:alpha val="43137"/>
                    </a:srgbClr>
                  </a:outerShdw>
                </a:effectLst>
                <a:latin typeface="Arial"/>
                <a:cs typeface="Arial"/>
              </a:rPr>
              <a:t> </a:t>
            </a:r>
            <a:r>
              <a:rPr lang="es-AR" sz="2600" b="1" spc="-5" dirty="0" smtClean="0">
                <a:solidFill>
                  <a:srgbClr val="00B050"/>
                </a:solidFill>
                <a:effectLst>
                  <a:outerShdw blurRad="38100" dist="38100" dir="2700000" algn="tl">
                    <a:srgbClr val="000000">
                      <a:alpha val="43137"/>
                    </a:srgbClr>
                  </a:outerShdw>
                </a:effectLst>
                <a:latin typeface="Arial"/>
                <a:cs typeface="Arial"/>
              </a:rPr>
              <a:t>de</a:t>
            </a:r>
            <a:r>
              <a:rPr lang="es-AR" sz="2600" b="1" spc="-15" dirty="0" smtClean="0">
                <a:solidFill>
                  <a:srgbClr val="00B050"/>
                </a:solidFill>
                <a:effectLst>
                  <a:outerShdw blurRad="38100" dist="38100" dir="2700000" algn="tl">
                    <a:srgbClr val="000000">
                      <a:alpha val="43137"/>
                    </a:srgbClr>
                  </a:outerShdw>
                </a:effectLst>
                <a:latin typeface="Arial"/>
                <a:cs typeface="Arial"/>
              </a:rPr>
              <a:t> </a:t>
            </a:r>
            <a:r>
              <a:rPr lang="es-AR" sz="2600" b="1" dirty="0" smtClean="0">
                <a:solidFill>
                  <a:srgbClr val="00B050"/>
                </a:solidFill>
                <a:effectLst>
                  <a:outerShdw blurRad="38100" dist="38100" dir="2700000" algn="tl">
                    <a:srgbClr val="000000">
                      <a:alpha val="43137"/>
                    </a:srgbClr>
                  </a:outerShdw>
                </a:effectLst>
                <a:latin typeface="Arial"/>
                <a:cs typeface="Arial"/>
              </a:rPr>
              <a:t>resistencia</a:t>
            </a:r>
            <a:r>
              <a:rPr lang="es-AR" sz="2600" b="1" spc="-20" dirty="0" smtClean="0">
                <a:solidFill>
                  <a:srgbClr val="00B050"/>
                </a:solidFill>
                <a:effectLst>
                  <a:outerShdw blurRad="38100" dist="38100" dir="2700000" algn="tl">
                    <a:srgbClr val="000000">
                      <a:alpha val="43137"/>
                    </a:srgbClr>
                  </a:outerShdw>
                </a:effectLst>
                <a:latin typeface="Arial"/>
                <a:cs typeface="Arial"/>
              </a:rPr>
              <a:t> </a:t>
            </a:r>
            <a:r>
              <a:rPr lang="es-AR" sz="2600" b="1" spc="-5" dirty="0" smtClean="0">
                <a:solidFill>
                  <a:srgbClr val="00B050"/>
                </a:solidFill>
                <a:effectLst>
                  <a:outerShdw blurRad="38100" dist="38100" dir="2700000" algn="tl">
                    <a:srgbClr val="000000">
                      <a:alpha val="43137"/>
                    </a:srgbClr>
                  </a:outerShdw>
                </a:effectLst>
                <a:latin typeface="Arial"/>
                <a:cs typeface="Arial"/>
              </a:rPr>
              <a:t>de</a:t>
            </a:r>
            <a:r>
              <a:rPr lang="es-AR" sz="2600" b="1" dirty="0" smtClean="0">
                <a:solidFill>
                  <a:srgbClr val="00B050"/>
                </a:solidFill>
                <a:effectLst>
                  <a:outerShdw blurRad="38100" dist="38100" dir="2700000" algn="tl">
                    <a:srgbClr val="000000">
                      <a:alpha val="43137"/>
                    </a:srgbClr>
                  </a:outerShdw>
                </a:effectLst>
                <a:latin typeface="Arial"/>
                <a:cs typeface="Arial"/>
              </a:rPr>
              <a:t> </a:t>
            </a:r>
            <a:r>
              <a:rPr lang="es-AR" sz="2600" b="1" spc="-5" dirty="0" smtClean="0">
                <a:solidFill>
                  <a:srgbClr val="00B050"/>
                </a:solidFill>
                <a:effectLst>
                  <a:outerShdw blurRad="38100" dist="38100" dir="2700000" algn="tl">
                    <a:srgbClr val="000000">
                      <a:alpha val="43137"/>
                    </a:srgbClr>
                  </a:outerShdw>
                </a:effectLst>
                <a:latin typeface="Arial"/>
                <a:cs typeface="Arial"/>
              </a:rPr>
              <a:t>contactos principales</a:t>
            </a:r>
            <a:endParaRPr lang="es-AR" sz="2600" b="1" dirty="0" smtClean="0">
              <a:solidFill>
                <a:srgbClr val="00B050"/>
              </a:solidFill>
              <a:effectLst>
                <a:outerShdw blurRad="38100" dist="38100" dir="2700000" algn="tl">
                  <a:srgbClr val="000000">
                    <a:alpha val="43137"/>
                  </a:srgbClr>
                </a:outerShdw>
              </a:effectLst>
              <a:latin typeface="Arial"/>
              <a:cs typeface="Arial"/>
            </a:endParaRPr>
          </a:p>
          <a:p>
            <a:pPr marL="918210" lvl="2" indent="-457200" algn="just">
              <a:buFont typeface="Wingdings" panose="05000000000000000000" pitchFamily="2" charset="2"/>
              <a:buChar char="q"/>
              <a:tabLst>
                <a:tab pos="957580" algn="l"/>
              </a:tabLst>
            </a:pPr>
            <a:r>
              <a:rPr lang="es-AR" sz="2600" b="1" spc="-5" dirty="0" smtClean="0">
                <a:solidFill>
                  <a:srgbClr val="00B050"/>
                </a:solidFill>
                <a:effectLst>
                  <a:outerShdw blurRad="38100" dist="38100" dir="2700000" algn="tl">
                    <a:srgbClr val="000000">
                      <a:alpha val="43137"/>
                    </a:srgbClr>
                  </a:outerShdw>
                </a:effectLst>
                <a:latin typeface="Arial"/>
                <a:cs typeface="Arial"/>
              </a:rPr>
              <a:t>Otras</a:t>
            </a:r>
            <a:r>
              <a:rPr lang="es-AR" sz="2600" b="1" spc="-30" dirty="0" smtClean="0">
                <a:solidFill>
                  <a:srgbClr val="00B050"/>
                </a:solidFill>
                <a:effectLst>
                  <a:outerShdw blurRad="38100" dist="38100" dir="2700000" algn="tl">
                    <a:srgbClr val="000000">
                      <a:alpha val="43137"/>
                    </a:srgbClr>
                  </a:outerShdw>
                </a:effectLst>
                <a:latin typeface="Arial"/>
                <a:cs typeface="Arial"/>
              </a:rPr>
              <a:t> </a:t>
            </a:r>
            <a:r>
              <a:rPr lang="es-AR" sz="2600" b="1" spc="-5" dirty="0" smtClean="0">
                <a:solidFill>
                  <a:srgbClr val="00B050"/>
                </a:solidFill>
                <a:effectLst>
                  <a:outerShdw blurRad="38100" dist="38100" dir="2700000" algn="tl">
                    <a:srgbClr val="000000">
                      <a:alpha val="43137"/>
                    </a:srgbClr>
                  </a:outerShdw>
                </a:effectLst>
                <a:latin typeface="Arial"/>
                <a:cs typeface="Arial"/>
              </a:rPr>
              <a:t>verificaciones</a:t>
            </a:r>
            <a:endParaRPr lang="es-AR" sz="2600" b="1" dirty="0" smtClean="0">
              <a:solidFill>
                <a:srgbClr val="00B050"/>
              </a:solidFill>
              <a:effectLst>
                <a:outerShdw blurRad="38100" dist="38100" dir="2700000" algn="tl">
                  <a:srgbClr val="000000">
                    <a:alpha val="43137"/>
                  </a:srgbClr>
                </a:outerShdw>
              </a:effectLst>
              <a:latin typeface="Arial"/>
              <a:cs typeface="Arial"/>
            </a:endParaRPr>
          </a:p>
          <a:p>
            <a:pPr algn="just">
              <a:spcBef>
                <a:spcPts val="40"/>
              </a:spcBef>
            </a:pPr>
            <a:endParaRPr lang="es-AR" sz="2600" b="1" dirty="0" smtClean="0">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smtClean="0">
                <a:solidFill>
                  <a:srgbClr val="FF0000"/>
                </a:solidFill>
                <a:effectLst>
                  <a:outerShdw blurRad="38100" dist="38100" dir="2700000" algn="tl">
                    <a:srgbClr val="000000">
                      <a:alpha val="43137"/>
                    </a:srgbClr>
                  </a:outerShdw>
                </a:effectLst>
                <a:latin typeface="Arial"/>
                <a:cs typeface="Arial"/>
              </a:rPr>
              <a:t>Operación</a:t>
            </a:r>
            <a:r>
              <a:rPr lang="es-AR" sz="2600" b="1" spc="-25"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del</a:t>
            </a:r>
            <a:r>
              <a:rPr lang="es-AR" sz="2600" b="1" spc="-20"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interruptor</a:t>
            </a: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5"/>
              </a:spcBef>
              <a:buFont typeface="Wingdings" panose="05000000000000000000" pitchFamily="2" charset="2"/>
              <a:buChar char="ü"/>
            </a:pP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smtClean="0">
                <a:solidFill>
                  <a:srgbClr val="FF0000"/>
                </a:solidFill>
                <a:effectLst>
                  <a:outerShdw blurRad="38100" dist="38100" dir="2700000" algn="tl">
                    <a:srgbClr val="000000">
                      <a:alpha val="43137"/>
                    </a:srgbClr>
                  </a:outerShdw>
                </a:effectLst>
                <a:latin typeface="Arial"/>
                <a:cs typeface="Arial"/>
              </a:rPr>
              <a:t>Posición</a:t>
            </a:r>
            <a:r>
              <a:rPr lang="es-AR" sz="2600" b="1" spc="-2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local</a:t>
            </a:r>
            <a:r>
              <a:rPr lang="es-AR" sz="2600" b="1" spc="-15"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y</a:t>
            </a:r>
            <a:r>
              <a:rPr lang="es-AR" sz="2600" b="1" spc="-2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remoto</a:t>
            </a: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0"/>
              </a:spcBef>
              <a:buFont typeface="Wingdings" panose="05000000000000000000" pitchFamily="2" charset="2"/>
              <a:buChar char="ü"/>
            </a:pP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smtClean="0">
                <a:solidFill>
                  <a:srgbClr val="FF0000"/>
                </a:solidFill>
                <a:effectLst>
                  <a:outerShdw blurRad="38100" dist="38100" dir="2700000" algn="tl">
                    <a:srgbClr val="000000">
                      <a:alpha val="43137"/>
                    </a:srgbClr>
                  </a:outerShdw>
                </a:effectLst>
                <a:latin typeface="Arial"/>
                <a:cs typeface="Arial"/>
              </a:rPr>
              <a:t>Prueba</a:t>
            </a:r>
            <a:r>
              <a:rPr lang="es-AR" sz="2600" b="1" spc="-15"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de </a:t>
            </a:r>
            <a:r>
              <a:rPr lang="es-AR" sz="2600" b="1" spc="-5" dirty="0" smtClean="0">
                <a:solidFill>
                  <a:srgbClr val="FF0000"/>
                </a:solidFill>
                <a:effectLst>
                  <a:outerShdw blurRad="38100" dist="38100" dir="2700000" algn="tl">
                    <a:srgbClr val="000000">
                      <a:alpha val="43137"/>
                    </a:srgbClr>
                  </a:outerShdw>
                </a:effectLst>
                <a:latin typeface="Arial"/>
                <a:cs typeface="Arial"/>
              </a:rPr>
              <a:t>disparo</a:t>
            </a:r>
            <a:r>
              <a:rPr lang="es-AR" sz="2600" b="1" spc="-15"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por</a:t>
            </a:r>
            <a:r>
              <a:rPr lang="es-AR" sz="2600" b="1" spc="-10"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bobina</a:t>
            </a:r>
            <a:r>
              <a:rPr lang="es-AR" sz="2600" b="1" spc="-10"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1 y</a:t>
            </a:r>
            <a:r>
              <a:rPr lang="es-AR" sz="2600" b="1" spc="-1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bobina </a:t>
            </a:r>
            <a:r>
              <a:rPr lang="es-AR" sz="2600" b="1" dirty="0" smtClean="0">
                <a:solidFill>
                  <a:srgbClr val="FF0000"/>
                </a:solidFill>
                <a:effectLst>
                  <a:outerShdw blurRad="38100" dist="38100" dir="2700000" algn="tl">
                    <a:srgbClr val="000000">
                      <a:alpha val="43137"/>
                    </a:srgbClr>
                  </a:outerShdw>
                </a:effectLst>
                <a:latin typeface="Arial"/>
                <a:cs typeface="Arial"/>
              </a:rPr>
              <a:t>2</a:t>
            </a:r>
          </a:p>
          <a:p>
            <a:pPr marL="457200" indent="-457200" algn="just">
              <a:spcBef>
                <a:spcPts val="40"/>
              </a:spcBef>
              <a:buFont typeface="Wingdings" panose="05000000000000000000" pitchFamily="2" charset="2"/>
              <a:buChar char="ü"/>
            </a:pP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smtClean="0">
                <a:solidFill>
                  <a:srgbClr val="FF0000"/>
                </a:solidFill>
                <a:effectLst>
                  <a:outerShdw blurRad="38100" dist="38100" dir="2700000" algn="tl">
                    <a:srgbClr val="000000">
                      <a:alpha val="43137"/>
                    </a:srgbClr>
                  </a:outerShdw>
                </a:effectLst>
                <a:latin typeface="Arial"/>
                <a:cs typeface="Arial"/>
              </a:rPr>
              <a:t>Medición</a:t>
            </a:r>
            <a:r>
              <a:rPr lang="es-AR" sz="2600" b="1" spc="-20"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de</a:t>
            </a:r>
            <a:r>
              <a:rPr lang="es-AR" sz="2600" b="1" spc="-1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tensión </a:t>
            </a:r>
            <a:r>
              <a:rPr lang="es-AR" sz="2600" b="1" dirty="0" smtClean="0">
                <a:solidFill>
                  <a:srgbClr val="FF0000"/>
                </a:solidFill>
                <a:effectLst>
                  <a:outerShdw blurRad="38100" dist="38100" dir="2700000" algn="tl">
                    <a:srgbClr val="000000">
                      <a:alpha val="43137"/>
                    </a:srgbClr>
                  </a:outerShdw>
                </a:effectLst>
                <a:latin typeface="Arial"/>
                <a:cs typeface="Arial"/>
              </a:rPr>
              <a:t>y</a:t>
            </a:r>
            <a:r>
              <a:rPr lang="es-AR" sz="2600" b="1" spc="-20"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corriente</a:t>
            </a:r>
            <a:r>
              <a:rPr lang="es-AR" sz="2600" b="1" spc="-20"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del</a:t>
            </a:r>
            <a:r>
              <a:rPr lang="es-AR" sz="2600" b="1" spc="-5" dirty="0" smtClean="0">
                <a:solidFill>
                  <a:srgbClr val="FF0000"/>
                </a:solidFill>
                <a:effectLst>
                  <a:outerShdw blurRad="38100" dist="38100" dir="2700000" algn="tl">
                    <a:srgbClr val="000000">
                      <a:alpha val="43137"/>
                    </a:srgbClr>
                  </a:outerShdw>
                </a:effectLst>
                <a:latin typeface="Arial"/>
                <a:cs typeface="Arial"/>
              </a:rPr>
              <a:t> motor</a:t>
            </a: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0"/>
              </a:spcBef>
              <a:buFont typeface="Wingdings" panose="05000000000000000000" pitchFamily="2" charset="2"/>
              <a:buChar char="ü"/>
            </a:pP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1368425" indent="-457200" algn="just">
              <a:spcBef>
                <a:spcPts val="5"/>
              </a:spcBef>
              <a:buFont typeface="Wingdings" panose="05000000000000000000" pitchFamily="2" charset="2"/>
              <a:buChar char="ü"/>
            </a:pPr>
            <a:r>
              <a:rPr lang="es-AR" sz="2600" b="1" spc="-5" dirty="0" smtClean="0">
                <a:solidFill>
                  <a:srgbClr val="FF0000"/>
                </a:solidFill>
                <a:effectLst>
                  <a:outerShdw blurRad="38100" dist="38100" dir="2700000" algn="tl">
                    <a:srgbClr val="000000">
                      <a:alpha val="43137"/>
                    </a:srgbClr>
                  </a:outerShdw>
                </a:effectLst>
                <a:latin typeface="Arial"/>
                <a:cs typeface="Arial"/>
              </a:rPr>
              <a:t>Verificación</a:t>
            </a:r>
            <a:r>
              <a:rPr lang="es-AR" sz="2600" b="1" spc="38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de  </a:t>
            </a:r>
            <a:r>
              <a:rPr lang="es-AR" sz="2600" b="1" dirty="0" smtClean="0">
                <a:solidFill>
                  <a:srgbClr val="FF0000"/>
                </a:solidFill>
                <a:effectLst>
                  <a:outerShdw blurRad="38100" dist="38100" dir="2700000" algn="tl">
                    <a:srgbClr val="000000">
                      <a:alpha val="43137"/>
                    </a:srgbClr>
                  </a:outerShdw>
                </a:effectLst>
                <a:latin typeface="Arial"/>
                <a:cs typeface="Arial"/>
              </a:rPr>
              <a:t>cableado  y</a:t>
            </a:r>
            <a:r>
              <a:rPr lang="es-AR" sz="2600" b="1" spc="370"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prueba</a:t>
            </a:r>
            <a:r>
              <a:rPr lang="es-AR" sz="2600" b="1" spc="380"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de</a:t>
            </a:r>
            <a:r>
              <a:rPr lang="es-AR" sz="2600" b="1" spc="38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600" b="1" spc="390" dirty="0" smtClean="0">
                <a:solidFill>
                  <a:srgbClr val="FF0000"/>
                </a:solidFill>
                <a:effectLst>
                  <a:outerShdw blurRad="38100" dist="38100" dir="2700000" algn="tl">
                    <a:srgbClr val="000000">
                      <a:alpha val="43137"/>
                    </a:srgbClr>
                  </a:outerShdw>
                </a:effectLst>
                <a:latin typeface="Arial"/>
                <a:cs typeface="Arial"/>
              </a:rPr>
              <a:t> </a:t>
            </a:r>
            <a:r>
              <a:rPr lang="es-AR" sz="2600" b="1" spc="-10" dirty="0" smtClean="0">
                <a:solidFill>
                  <a:srgbClr val="FF0000"/>
                </a:solidFill>
                <a:effectLst>
                  <a:outerShdw blurRad="38100" dist="38100" dir="2700000" algn="tl">
                    <a:srgbClr val="000000">
                      <a:alpha val="43137"/>
                    </a:srgbClr>
                  </a:outerShdw>
                </a:effectLst>
                <a:latin typeface="Arial"/>
                <a:cs typeface="Arial"/>
              </a:rPr>
              <a:t>en</a:t>
            </a:r>
            <a:r>
              <a:rPr lang="es-AR" sz="2600" b="1" spc="375"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el </a:t>
            </a:r>
            <a:r>
              <a:rPr lang="es-AR" sz="2600" b="1" spc="-5" dirty="0" smtClean="0">
                <a:solidFill>
                  <a:srgbClr val="FF0000"/>
                </a:solidFill>
                <a:effectLst>
                  <a:outerShdw blurRad="38100" dist="38100" dir="2700000" algn="tl">
                    <a:srgbClr val="000000">
                      <a:alpha val="43137"/>
                    </a:srgbClr>
                  </a:outerShdw>
                </a:effectLst>
                <a:latin typeface="Arial"/>
                <a:cs typeface="Arial"/>
              </a:rPr>
              <a:t>mismo.</a:t>
            </a: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50"/>
              </a:spcBef>
              <a:buFont typeface="Wingdings" panose="05000000000000000000" pitchFamily="2" charset="2"/>
              <a:buChar char="ü"/>
            </a:pP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1368425" indent="-457200" algn="just">
              <a:spcBef>
                <a:spcPts val="5"/>
              </a:spcBef>
              <a:buFont typeface="Wingdings" panose="05000000000000000000" pitchFamily="2" charset="2"/>
              <a:buChar char="ü"/>
            </a:pPr>
            <a:r>
              <a:rPr lang="es-AR" sz="2600" b="1" dirty="0" smtClean="0">
                <a:solidFill>
                  <a:srgbClr val="FF0000"/>
                </a:solidFill>
                <a:effectLst>
                  <a:outerShdw blurRad="38100" dist="38100" dir="2700000" algn="tl">
                    <a:srgbClr val="000000">
                      <a:alpha val="43137"/>
                    </a:srgbClr>
                  </a:outerShdw>
                </a:effectLst>
                <a:latin typeface="Arial"/>
                <a:cs typeface="Arial"/>
              </a:rPr>
              <a:t>Medición</a:t>
            </a:r>
            <a:r>
              <a:rPr lang="es-AR" sz="2600" b="1" spc="40" dirty="0" smtClean="0">
                <a:solidFill>
                  <a:srgbClr val="FF0000"/>
                </a:solidFill>
                <a:effectLst>
                  <a:outerShdw blurRad="38100" dist="38100" dir="2700000" algn="tl">
                    <a:srgbClr val="000000">
                      <a:alpha val="43137"/>
                    </a:srgbClr>
                  </a:outerShdw>
                </a:effectLst>
                <a:latin typeface="Arial"/>
                <a:cs typeface="Arial"/>
              </a:rPr>
              <a:t> </a:t>
            </a:r>
            <a:r>
              <a:rPr lang="es-AR" sz="2600" b="1" spc="-10" dirty="0" smtClean="0">
                <a:solidFill>
                  <a:srgbClr val="FF0000"/>
                </a:solidFill>
                <a:effectLst>
                  <a:outerShdw blurRad="38100" dist="38100" dir="2700000" algn="tl">
                    <a:srgbClr val="000000">
                      <a:alpha val="43137"/>
                    </a:srgbClr>
                  </a:outerShdw>
                </a:effectLst>
                <a:latin typeface="Arial"/>
                <a:cs typeface="Arial"/>
              </a:rPr>
              <a:t>de</a:t>
            </a:r>
            <a:r>
              <a:rPr lang="es-AR" sz="2600" b="1" spc="40"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la</a:t>
            </a:r>
            <a:r>
              <a:rPr lang="es-AR" sz="2600" b="1" spc="4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600" b="1" spc="40"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óhmica</a:t>
            </a:r>
            <a:r>
              <a:rPr lang="es-AR" sz="2600" b="1" spc="40" dirty="0" smtClean="0">
                <a:solidFill>
                  <a:srgbClr val="FF0000"/>
                </a:solidFill>
                <a:effectLst>
                  <a:outerShdw blurRad="38100" dist="38100" dir="2700000" algn="tl">
                    <a:srgbClr val="000000">
                      <a:alpha val="43137"/>
                    </a:srgbClr>
                  </a:outerShdw>
                </a:effectLst>
                <a:latin typeface="Arial"/>
                <a:cs typeface="Arial"/>
              </a:rPr>
              <a:t> </a:t>
            </a:r>
            <a:r>
              <a:rPr lang="es-AR" sz="2600" b="1" spc="-10" dirty="0" smtClean="0">
                <a:solidFill>
                  <a:srgbClr val="FF0000"/>
                </a:solidFill>
                <a:effectLst>
                  <a:outerShdw blurRad="38100" dist="38100" dir="2700000" algn="tl">
                    <a:srgbClr val="000000">
                      <a:alpha val="43137"/>
                    </a:srgbClr>
                  </a:outerShdw>
                </a:effectLst>
                <a:latin typeface="Arial"/>
                <a:cs typeface="Arial"/>
              </a:rPr>
              <a:t>de</a:t>
            </a:r>
            <a:r>
              <a:rPr lang="es-AR" sz="2600" b="1" spc="4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las</a:t>
            </a:r>
            <a:r>
              <a:rPr lang="es-AR" sz="2600" b="1" spc="4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bobinas</a:t>
            </a:r>
            <a:r>
              <a:rPr lang="es-AR" sz="2600" b="1" spc="45"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de</a:t>
            </a:r>
            <a:r>
              <a:rPr lang="es-AR" sz="2600" b="1" spc="30"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cierre </a:t>
            </a:r>
            <a:r>
              <a:rPr lang="es-AR" sz="2600" b="1" dirty="0" smtClean="0">
                <a:solidFill>
                  <a:srgbClr val="FF0000"/>
                </a:solidFill>
                <a:effectLst>
                  <a:outerShdw blurRad="38100" dist="38100" dir="2700000" algn="tl">
                    <a:srgbClr val="000000">
                      <a:alpha val="43137"/>
                    </a:srgbClr>
                  </a:outerShdw>
                </a:effectLst>
                <a:latin typeface="Arial"/>
                <a:cs typeface="Arial"/>
              </a:rPr>
              <a:t>y</a:t>
            </a:r>
            <a:r>
              <a:rPr lang="es-AR" sz="2600" b="1" spc="-55"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apertura.</a:t>
            </a:r>
          </a:p>
          <a:p>
            <a:pPr marL="457200" indent="-457200" algn="just">
              <a:spcBef>
                <a:spcPts val="40"/>
              </a:spcBef>
              <a:buFont typeface="Wingdings" panose="05000000000000000000" pitchFamily="2" charset="2"/>
              <a:buChar char="ü"/>
            </a:pP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spc="-5" dirty="0" smtClean="0">
                <a:solidFill>
                  <a:srgbClr val="FF0000"/>
                </a:solidFill>
                <a:effectLst>
                  <a:outerShdw blurRad="38100" dist="38100" dir="2700000" algn="tl">
                    <a:srgbClr val="000000">
                      <a:alpha val="43137"/>
                    </a:srgbClr>
                  </a:outerShdw>
                </a:effectLst>
                <a:latin typeface="Arial"/>
                <a:cs typeface="Arial"/>
              </a:rPr>
              <a:t>Verificación </a:t>
            </a:r>
            <a:r>
              <a:rPr lang="es-AR" sz="2600" b="1" dirty="0" smtClean="0">
                <a:solidFill>
                  <a:srgbClr val="FF0000"/>
                </a:solidFill>
                <a:effectLst>
                  <a:outerShdw blurRad="38100" dist="38100" dir="2700000" algn="tl">
                    <a:srgbClr val="000000">
                      <a:alpha val="43137"/>
                    </a:srgbClr>
                  </a:outerShdw>
                </a:effectLst>
                <a:latin typeface="Arial"/>
                <a:cs typeface="Arial"/>
              </a:rPr>
              <a:t>de</a:t>
            </a:r>
            <a:r>
              <a:rPr lang="es-AR" sz="2600" b="1" spc="-5" dirty="0" smtClean="0">
                <a:solidFill>
                  <a:srgbClr val="FF0000"/>
                </a:solidFill>
                <a:effectLst>
                  <a:outerShdw blurRad="38100" dist="38100" dir="2700000" algn="tl">
                    <a:srgbClr val="000000">
                      <a:alpha val="43137"/>
                    </a:srgbClr>
                  </a:outerShdw>
                </a:effectLst>
                <a:latin typeface="Arial"/>
                <a:cs typeface="Arial"/>
              </a:rPr>
              <a:t> alarmas</a:t>
            </a:r>
            <a:r>
              <a:rPr lang="es-AR" sz="2600" b="1" spc="10"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y</a:t>
            </a:r>
            <a:r>
              <a:rPr lang="es-AR" sz="2600" b="1" spc="-5" dirty="0" smtClean="0">
                <a:solidFill>
                  <a:srgbClr val="FF0000"/>
                </a:solidFill>
                <a:effectLst>
                  <a:outerShdw blurRad="38100" dist="38100" dir="2700000" algn="tl">
                    <a:srgbClr val="000000">
                      <a:alpha val="43137"/>
                    </a:srgbClr>
                  </a:outerShdw>
                </a:effectLst>
                <a:latin typeface="Arial"/>
                <a:cs typeface="Arial"/>
              </a:rPr>
              <a:t> señalizaciones</a:t>
            </a: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0"/>
              </a:spcBef>
              <a:buFont typeface="Wingdings" panose="05000000000000000000" pitchFamily="2" charset="2"/>
              <a:buChar char="ü"/>
            </a:pP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spc="-5" dirty="0" smtClean="0">
                <a:solidFill>
                  <a:srgbClr val="FF0000"/>
                </a:solidFill>
                <a:effectLst>
                  <a:outerShdw blurRad="38100" dist="38100" dir="2700000" algn="tl">
                    <a:srgbClr val="000000">
                      <a:alpha val="43137"/>
                    </a:srgbClr>
                  </a:outerShdw>
                </a:effectLst>
                <a:latin typeface="Arial"/>
                <a:cs typeface="Arial"/>
              </a:rPr>
              <a:t>Verificación </a:t>
            </a:r>
            <a:r>
              <a:rPr lang="es-AR" sz="2600" b="1" dirty="0" smtClean="0">
                <a:solidFill>
                  <a:srgbClr val="FF0000"/>
                </a:solidFill>
                <a:effectLst>
                  <a:outerShdw blurRad="38100" dist="38100" dir="2700000" algn="tl">
                    <a:srgbClr val="000000">
                      <a:alpha val="43137"/>
                    </a:srgbClr>
                  </a:outerShdw>
                </a:effectLst>
                <a:latin typeface="Arial"/>
                <a:cs typeface="Arial"/>
              </a:rPr>
              <a:t>de </a:t>
            </a:r>
            <a:r>
              <a:rPr lang="es-AR" sz="2600" b="1" spc="-5" dirty="0" smtClean="0">
                <a:solidFill>
                  <a:srgbClr val="FF0000"/>
                </a:solidFill>
                <a:effectLst>
                  <a:outerShdw blurRad="38100" dist="38100" dir="2700000" algn="tl">
                    <a:srgbClr val="000000">
                      <a:alpha val="43137"/>
                    </a:srgbClr>
                  </a:outerShdw>
                </a:effectLst>
                <a:latin typeface="Arial"/>
                <a:cs typeface="Arial"/>
              </a:rPr>
              <a:t>circuitos</a:t>
            </a:r>
            <a:r>
              <a:rPr lang="es-AR" sz="2600" b="1" spc="15"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de</a:t>
            </a:r>
            <a:r>
              <a:rPr lang="es-AR" sz="2600" b="1" spc="-10"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calefacción</a:t>
            </a:r>
            <a:r>
              <a:rPr lang="es-AR" sz="2600" b="1" spc="15" dirty="0" smtClean="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e</a:t>
            </a:r>
            <a:r>
              <a:rPr lang="es-AR" sz="2600" b="1" spc="1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iluminación</a:t>
            </a:r>
            <a:endParaRPr lang="es-AR" sz="2600" b="1" dirty="0" smtClean="0">
              <a:solidFill>
                <a:srgbClr val="FF0000"/>
              </a:solidFill>
              <a:effectLst>
                <a:outerShdw blurRad="38100" dist="38100" dir="2700000" algn="tl">
                  <a:srgbClr val="000000">
                    <a:alpha val="43137"/>
                  </a:srgbClr>
                </a:outerShdw>
              </a:effectLst>
              <a:latin typeface="Arial"/>
              <a:cs typeface="Arial"/>
            </a:endParaRPr>
          </a:p>
          <a:p>
            <a:pPr marL="956944" lvl="2" indent="-495934">
              <a:buAutoNum type="arabicPeriod"/>
              <a:tabLst>
                <a:tab pos="957580" algn="l"/>
              </a:tabLst>
            </a:pPr>
            <a:endParaRPr lang="es-AR" sz="1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54</a:t>
            </a:fld>
            <a:endParaRPr lang="es-AR"/>
          </a:p>
        </p:txBody>
      </p:sp>
    </p:spTree>
    <p:extLst>
      <p:ext uri="{BB962C8B-B14F-4D97-AF65-F5344CB8AC3E}">
        <p14:creationId xmlns:p14="http://schemas.microsoft.com/office/powerpoint/2010/main" val="42490207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045" algn="l"/>
              </a:tabLst>
            </a:pPr>
            <a:r>
              <a:rPr lang="es-AR" b="1" spc="-5" dirty="0" smtClean="0">
                <a:effectLst>
                  <a:outerShdw blurRad="38100" dist="38100" dir="2700000" algn="tl">
                    <a:srgbClr val="000000">
                      <a:alpha val="43137"/>
                    </a:srgbClr>
                  </a:outerShdw>
                </a:effectLst>
                <a:latin typeface="Arial"/>
                <a:cs typeface="Arial"/>
              </a:rPr>
              <a:t>Objeto </a:t>
            </a:r>
            <a:r>
              <a:rPr lang="es-AR" b="1" dirty="0" smtClean="0">
                <a:effectLst>
                  <a:outerShdw blurRad="38100" dist="38100" dir="2700000" algn="tl">
                    <a:srgbClr val="000000">
                      <a:alpha val="43137"/>
                    </a:srgbClr>
                  </a:outerShdw>
                </a:effectLst>
                <a:latin typeface="Arial"/>
                <a:cs typeface="Arial"/>
              </a:rPr>
              <a:t>y</a:t>
            </a:r>
            <a:r>
              <a:rPr lang="es-AR" b="1" spc="-55"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campo</a:t>
            </a:r>
            <a:r>
              <a:rPr lang="es-AR" b="1" spc="-20"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de </a:t>
            </a:r>
            <a:r>
              <a:rPr lang="es-AR" b="1" dirty="0" smtClean="0">
                <a:effectLst>
                  <a:outerShdw blurRad="38100" dist="38100" dir="2700000" algn="tl">
                    <a:srgbClr val="000000">
                      <a:alpha val="43137"/>
                    </a:srgbClr>
                  </a:outerShdw>
                </a:effectLst>
                <a:latin typeface="Arial"/>
                <a:cs typeface="Arial"/>
              </a:rPr>
              <a:t>aplicación</a:t>
            </a:r>
          </a:p>
          <a:p>
            <a:pPr marL="12700" marR="8255" algn="just">
              <a:lnSpc>
                <a:spcPct val="143200"/>
              </a:lnSpc>
              <a:spcBef>
                <a:spcPts val="825"/>
              </a:spcBef>
            </a:pPr>
            <a:r>
              <a:rPr lang="es-AR" b="1" dirty="0" smtClean="0">
                <a:effectLst>
                  <a:outerShdw blurRad="38100" dist="38100" dir="2700000" algn="tl">
                    <a:srgbClr val="000000">
                      <a:alpha val="43137"/>
                    </a:srgbClr>
                  </a:outerShdw>
                </a:effectLst>
                <a:latin typeface="Arial"/>
                <a:cs typeface="Arial"/>
              </a:rPr>
              <a:t>El </a:t>
            </a:r>
            <a:r>
              <a:rPr lang="es-AR" b="1" spc="-5" dirty="0" smtClean="0">
                <a:effectLst>
                  <a:outerShdw blurRad="38100" dist="38100" dir="2700000" algn="tl">
                    <a:srgbClr val="000000">
                      <a:alpha val="43137"/>
                    </a:srgbClr>
                  </a:outerShdw>
                </a:effectLst>
                <a:latin typeface="Arial"/>
                <a:cs typeface="Arial"/>
              </a:rPr>
              <a:t>propósito </a:t>
            </a:r>
            <a:r>
              <a:rPr lang="es-AR" b="1" dirty="0" smtClean="0">
                <a:effectLst>
                  <a:outerShdw blurRad="38100" dist="38100" dir="2700000" algn="tl">
                    <a:srgbClr val="000000">
                      <a:alpha val="43137"/>
                    </a:srgbClr>
                  </a:outerShdw>
                </a:effectLst>
                <a:latin typeface="Arial"/>
                <a:cs typeface="Arial"/>
              </a:rPr>
              <a:t>de </a:t>
            </a:r>
            <a:r>
              <a:rPr lang="es-AR" b="1" spc="-5" dirty="0" smtClean="0">
                <a:effectLst>
                  <a:outerShdw blurRad="38100" dist="38100" dir="2700000" algn="tl">
                    <a:srgbClr val="000000">
                      <a:alpha val="43137"/>
                    </a:srgbClr>
                  </a:outerShdw>
                </a:effectLst>
                <a:latin typeface="Arial"/>
                <a:cs typeface="Arial"/>
              </a:rPr>
              <a:t>estas especificaciones </a:t>
            </a:r>
            <a:r>
              <a:rPr lang="es-AR" b="1" spc="-10" dirty="0" smtClean="0">
                <a:effectLst>
                  <a:outerShdw blurRad="38100" dist="38100" dir="2700000" algn="tl">
                    <a:srgbClr val="000000">
                      <a:alpha val="43137"/>
                    </a:srgbClr>
                  </a:outerShdw>
                </a:effectLst>
                <a:latin typeface="Arial"/>
                <a:cs typeface="Arial"/>
              </a:rPr>
              <a:t>es </a:t>
            </a:r>
            <a:r>
              <a:rPr lang="es-AR" b="1" spc="-5" dirty="0" smtClean="0">
                <a:effectLst>
                  <a:outerShdw blurRad="38100" dist="38100" dir="2700000" algn="tl">
                    <a:srgbClr val="000000">
                      <a:alpha val="43137"/>
                    </a:srgbClr>
                  </a:outerShdw>
                </a:effectLst>
                <a:latin typeface="Arial"/>
                <a:cs typeface="Arial"/>
              </a:rPr>
              <a:t>establecer las condiciones </a:t>
            </a:r>
            <a:r>
              <a:rPr lang="es-AR" b="1"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técnicas</a:t>
            </a:r>
            <a:r>
              <a:rPr lang="es-AR" b="1" spc="-50"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generales</a:t>
            </a:r>
            <a:r>
              <a:rPr lang="es-AR" b="1" spc="-65"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que</a:t>
            </a:r>
            <a:r>
              <a:rPr lang="es-AR" b="1" spc="-40"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deberán</a:t>
            </a:r>
            <a:r>
              <a:rPr lang="es-AR" b="1" spc="-60"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cumplir</a:t>
            </a:r>
            <a:r>
              <a:rPr lang="es-AR" b="1" spc="-4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los</a:t>
            </a:r>
            <a:r>
              <a:rPr lang="es-AR" b="1" spc="-50"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seccionadores</a:t>
            </a:r>
            <a:r>
              <a:rPr lang="es-AR" b="1" spc="-5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cuya</a:t>
            </a:r>
            <a:r>
              <a:rPr lang="es-AR" b="1" spc="-40"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tensión </a:t>
            </a:r>
            <a:r>
              <a:rPr lang="es-AR" b="1" spc="-380"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sea</a:t>
            </a:r>
            <a:r>
              <a:rPr lang="es-AR" b="1" spc="-15"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igual</a:t>
            </a:r>
            <a:r>
              <a:rPr lang="es-AR" b="1" spc="-10"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o</a:t>
            </a:r>
            <a:r>
              <a:rPr lang="es-AR" b="1" spc="-10"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superior</a:t>
            </a:r>
            <a:r>
              <a:rPr lang="es-AR" b="1" spc="-10"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a</a:t>
            </a:r>
            <a:r>
              <a:rPr lang="es-AR" b="1" spc="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115</a:t>
            </a:r>
            <a:r>
              <a:rPr lang="es-AR" b="1" spc="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Kv.</a:t>
            </a:r>
            <a:endParaRPr lang="es-AR" b="1" dirty="0" smtClean="0">
              <a:effectLst>
                <a:outerShdw blurRad="38100" dist="38100" dir="2700000" algn="tl">
                  <a:srgbClr val="000000">
                    <a:alpha val="43137"/>
                  </a:srgbClr>
                </a:outerShdw>
              </a:effectLst>
              <a:latin typeface="Arial"/>
              <a:cs typeface="Arial"/>
            </a:endParaRPr>
          </a:p>
          <a:p>
            <a:pPr>
              <a:spcBef>
                <a:spcPts val="40"/>
              </a:spcBef>
            </a:pPr>
            <a:endParaRPr lang="es-AR" b="1" dirty="0" smtClean="0">
              <a:effectLst>
                <a:outerShdw blurRad="38100" dist="38100" dir="2700000" algn="tl">
                  <a:srgbClr val="000000">
                    <a:alpha val="43137"/>
                  </a:srgbClr>
                </a:outerShdw>
              </a:effectLst>
              <a:latin typeface="Arial"/>
              <a:cs typeface="Arial"/>
            </a:endParaRPr>
          </a:p>
          <a:p>
            <a:pPr marL="12065" lvl="1" algn="just">
              <a:tabLst>
                <a:tab pos="360045" algn="l"/>
              </a:tabLst>
            </a:pPr>
            <a:r>
              <a:rPr lang="es-AR" b="1" spc="-5" dirty="0" smtClean="0">
                <a:effectLst>
                  <a:outerShdw blurRad="38100" dist="38100" dir="2700000" algn="tl">
                    <a:srgbClr val="000000">
                      <a:alpha val="43137"/>
                    </a:srgbClr>
                  </a:outerShdw>
                </a:effectLst>
                <a:latin typeface="Arial"/>
                <a:cs typeface="Arial"/>
              </a:rPr>
              <a:t>Normas</a:t>
            </a:r>
            <a:r>
              <a:rPr lang="es-AR" b="1" spc="-2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Internacionales</a:t>
            </a:r>
            <a:endParaRPr lang="es-AR" b="1" dirty="0" smtClean="0">
              <a:effectLst>
                <a:outerShdw blurRad="38100" dist="38100" dir="2700000" algn="tl">
                  <a:srgbClr val="000000">
                    <a:alpha val="43137"/>
                  </a:srgbClr>
                </a:outerShdw>
              </a:effectLst>
              <a:latin typeface="Arial"/>
              <a:cs typeface="Arial"/>
            </a:endParaRPr>
          </a:p>
          <a:p>
            <a:pPr marL="260351" lvl="2">
              <a:spcBef>
                <a:spcPts val="5"/>
              </a:spcBef>
              <a:tabLst>
                <a:tab pos="706120" algn="l"/>
              </a:tabLst>
            </a:pPr>
            <a:r>
              <a:rPr lang="es-AR" b="1" spc="-5" dirty="0" smtClean="0">
                <a:effectLst>
                  <a:outerShdw blurRad="38100" dist="38100" dir="2700000" algn="tl">
                    <a:srgbClr val="000000">
                      <a:alpha val="43137"/>
                    </a:srgbClr>
                  </a:outerShdw>
                </a:effectLst>
                <a:latin typeface="Arial"/>
                <a:cs typeface="Arial"/>
              </a:rPr>
              <a:t>Normas</a:t>
            </a:r>
            <a:r>
              <a:rPr lang="es-AR" b="1" spc="-25" dirty="0" smtClean="0">
                <a:effectLst>
                  <a:outerShdw blurRad="38100" dist="38100" dir="2700000" algn="tl">
                    <a:srgbClr val="000000">
                      <a:alpha val="43137"/>
                    </a:srgbClr>
                  </a:outerShdw>
                </a:effectLst>
                <a:latin typeface="Arial"/>
                <a:cs typeface="Arial"/>
              </a:rPr>
              <a:t> </a:t>
            </a:r>
            <a:r>
              <a:rPr lang="es-AR" b="1" spc="-10" dirty="0" smtClean="0">
                <a:effectLst>
                  <a:outerShdw blurRad="38100" dist="38100" dir="2700000" algn="tl">
                    <a:srgbClr val="000000">
                      <a:alpha val="43137"/>
                    </a:srgbClr>
                  </a:outerShdw>
                </a:effectLst>
                <a:latin typeface="Arial"/>
                <a:cs typeface="Arial"/>
              </a:rPr>
              <a:t>ANSI</a:t>
            </a:r>
            <a:endParaRPr lang="es-AR" b="1" dirty="0" smtClean="0">
              <a:effectLst>
                <a:outerShdw blurRad="38100" dist="38100" dir="2700000" algn="tl">
                  <a:srgbClr val="000000">
                    <a:alpha val="43137"/>
                  </a:srgbClr>
                </a:outerShdw>
              </a:effectLst>
              <a:latin typeface="Arial"/>
              <a:cs typeface="Arial"/>
            </a:endParaRPr>
          </a:p>
          <a:p>
            <a:pPr>
              <a:spcBef>
                <a:spcPts val="40"/>
              </a:spcBef>
            </a:pPr>
            <a:endParaRPr lang="es-AR" b="1" dirty="0" smtClean="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smtClean="0">
                <a:effectLst>
                  <a:outerShdw blurRad="38100" dist="38100" dir="2700000" algn="tl">
                    <a:srgbClr val="000000">
                      <a:alpha val="43137"/>
                    </a:srgbClr>
                  </a:outerShdw>
                </a:effectLst>
                <a:latin typeface="Arial"/>
                <a:cs typeface="Arial"/>
              </a:rPr>
              <a:t>ANSI</a:t>
            </a:r>
            <a:r>
              <a:rPr lang="es-AR" b="1" spc="-7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C29.1</a:t>
            </a:r>
            <a:endParaRPr lang="es-AR" b="1" dirty="0" smtClean="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smtClean="0">
                <a:effectLst>
                  <a:outerShdw blurRad="38100" dist="38100" dir="2700000" algn="tl">
                    <a:srgbClr val="000000">
                      <a:alpha val="43137"/>
                    </a:srgbClr>
                  </a:outerShdw>
                </a:effectLst>
                <a:latin typeface="Arial"/>
                <a:cs typeface="Arial"/>
              </a:rPr>
              <a:t>ANSI</a:t>
            </a:r>
            <a:r>
              <a:rPr lang="es-AR" b="1" spc="-7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C29.9</a:t>
            </a:r>
            <a:endParaRPr lang="es-AR" b="1" dirty="0" smtClean="0">
              <a:effectLst>
                <a:outerShdw blurRad="38100" dist="38100" dir="2700000" algn="tl">
                  <a:srgbClr val="000000">
                    <a:alpha val="43137"/>
                  </a:srgbClr>
                </a:outerShdw>
              </a:effectLst>
              <a:latin typeface="Arial"/>
              <a:cs typeface="Arial"/>
            </a:endParaRPr>
          </a:p>
          <a:p>
            <a:pPr marL="742950" lvl="1" indent="-285750">
              <a:spcBef>
                <a:spcPts val="45"/>
              </a:spcBef>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smtClean="0">
                <a:effectLst>
                  <a:outerShdw blurRad="38100" dist="38100" dir="2700000" algn="tl">
                    <a:srgbClr val="000000">
                      <a:alpha val="43137"/>
                    </a:srgbClr>
                  </a:outerShdw>
                </a:effectLst>
                <a:latin typeface="Arial"/>
                <a:cs typeface="Arial"/>
              </a:rPr>
              <a:t>ANSI</a:t>
            </a:r>
            <a:r>
              <a:rPr lang="es-AR" b="1" spc="-8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C37.30</a:t>
            </a:r>
            <a:endParaRPr lang="es-AR" b="1" dirty="0" smtClean="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smtClean="0">
                <a:effectLst>
                  <a:outerShdw blurRad="38100" dist="38100" dir="2700000" algn="tl">
                    <a:srgbClr val="000000">
                      <a:alpha val="43137"/>
                    </a:srgbClr>
                  </a:outerShdw>
                </a:effectLst>
                <a:latin typeface="Arial"/>
                <a:cs typeface="Arial"/>
              </a:rPr>
              <a:t>ANSI</a:t>
            </a:r>
            <a:r>
              <a:rPr lang="es-AR" b="1" spc="-8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C37.32</a:t>
            </a:r>
            <a:endParaRPr lang="es-AR" b="1" dirty="0" smtClean="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smtClean="0">
                <a:effectLst>
                  <a:outerShdw blurRad="38100" dist="38100" dir="2700000" algn="tl">
                    <a:srgbClr val="000000">
                      <a:alpha val="43137"/>
                    </a:srgbClr>
                  </a:outerShdw>
                </a:effectLst>
                <a:latin typeface="Arial"/>
                <a:cs typeface="Arial"/>
              </a:rPr>
              <a:t>ANSI</a:t>
            </a:r>
            <a:r>
              <a:rPr lang="es-AR" b="1" spc="-8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C37.33</a:t>
            </a:r>
            <a:endParaRPr lang="es-AR" b="1" dirty="0" smtClean="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smtClean="0">
                <a:effectLst>
                  <a:outerShdw blurRad="38100" dist="38100" dir="2700000" algn="tl">
                    <a:srgbClr val="000000">
                      <a:alpha val="43137"/>
                    </a:srgbClr>
                  </a:outerShdw>
                </a:effectLst>
                <a:latin typeface="Arial"/>
                <a:cs typeface="Arial"/>
              </a:rPr>
              <a:t>ANSI</a:t>
            </a:r>
            <a:r>
              <a:rPr lang="es-AR" b="1" spc="-8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C37.34</a:t>
            </a:r>
            <a:endParaRPr lang="es-AR" b="1" dirty="0" smtClean="0">
              <a:effectLst>
                <a:outerShdw blurRad="38100" dist="38100" dir="2700000" algn="tl">
                  <a:srgbClr val="000000">
                    <a:alpha val="43137"/>
                  </a:srgbClr>
                </a:outerShdw>
              </a:effectLst>
              <a:latin typeface="Arial"/>
              <a:cs typeface="Arial"/>
            </a:endParaRPr>
          </a:p>
          <a:p>
            <a:pPr marL="742950" lvl="1" indent="-285750">
              <a:spcBef>
                <a:spcPts val="45"/>
              </a:spcBef>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lang="es-AR" b="1" spc="-5" dirty="0" smtClean="0">
                <a:effectLst>
                  <a:outerShdw blurRad="38100" dist="38100" dir="2700000" algn="tl">
                    <a:srgbClr val="000000">
                      <a:alpha val="43137"/>
                    </a:srgbClr>
                  </a:outerShdw>
                </a:effectLst>
                <a:latin typeface="Arial"/>
                <a:cs typeface="Arial"/>
              </a:rPr>
              <a:t>ANSI</a:t>
            </a:r>
            <a:r>
              <a:rPr lang="es-AR" b="1" spc="-2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C37.34</a:t>
            </a:r>
            <a:r>
              <a:rPr lang="es-AR" b="1" spc="-20"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E</a:t>
            </a:r>
          </a:p>
          <a:p>
            <a:pPr>
              <a:spcBef>
                <a:spcPts val="30"/>
              </a:spcBef>
            </a:pPr>
            <a:endParaRPr lang="es-AR" b="1" dirty="0" smtClean="0">
              <a:effectLst>
                <a:outerShdw blurRad="38100" dist="38100" dir="2700000" algn="tl">
                  <a:srgbClr val="000000">
                    <a:alpha val="43137"/>
                  </a:srgbClr>
                </a:outerShdw>
              </a:effectLst>
              <a:latin typeface="Arial"/>
              <a:cs typeface="Arial"/>
            </a:endParaRPr>
          </a:p>
          <a:p>
            <a:pPr marL="360045"/>
            <a:r>
              <a:rPr lang="es-AR" b="1" spc="-5" dirty="0" smtClean="0">
                <a:effectLst>
                  <a:outerShdw blurRad="38100" dist="38100" dir="2700000" algn="tl">
                    <a:srgbClr val="000000">
                      <a:alpha val="43137"/>
                    </a:srgbClr>
                  </a:outerShdw>
                </a:effectLst>
                <a:latin typeface="Arial"/>
                <a:cs typeface="Arial"/>
              </a:rPr>
              <a:t>Normas</a:t>
            </a:r>
            <a:r>
              <a:rPr lang="es-AR" b="1" spc="-35"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NEMA</a:t>
            </a:r>
          </a:p>
          <a:p>
            <a:pPr marL="360045"/>
            <a:endParaRPr lang="es-AR" b="1" spc="-5" dirty="0" smtClean="0">
              <a:effectLst>
                <a:outerShdw blurRad="38100" dist="38100" dir="2700000" algn="tl">
                  <a:srgbClr val="000000">
                    <a:alpha val="43137"/>
                  </a:srgbClr>
                </a:outerShdw>
              </a:effectLst>
              <a:latin typeface="Arial"/>
              <a:cs typeface="Arial"/>
            </a:endParaRPr>
          </a:p>
          <a:p>
            <a:pPr marL="1102995" lvl="1" indent="-285750">
              <a:buFont typeface="Arial" panose="020B0604020202020204" pitchFamily="34" charset="0"/>
              <a:buChar char="•"/>
            </a:pPr>
            <a:r>
              <a:rPr lang="es-AR" b="1" spc="-5" dirty="0" smtClean="0">
                <a:effectLst>
                  <a:outerShdw blurRad="38100" dist="38100" dir="2700000" algn="tl">
                    <a:srgbClr val="000000">
                      <a:alpha val="43137"/>
                    </a:srgbClr>
                  </a:outerShdw>
                </a:effectLst>
                <a:latin typeface="Arial"/>
                <a:cs typeface="Arial"/>
              </a:rPr>
              <a:t>NEMA</a:t>
            </a:r>
            <a:r>
              <a:rPr lang="es-AR" b="1" spc="-45"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107</a:t>
            </a:r>
          </a:p>
          <a:p>
            <a:pPr marL="1349375" lvl="1" indent="-285750">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pPr marL="1002029" lvl="1" indent="-285750">
              <a:spcBef>
                <a:spcPts val="100"/>
              </a:spcBef>
              <a:buFont typeface="Arial" panose="020B0604020202020204" pitchFamily="34" charset="0"/>
              <a:buChar char="•"/>
            </a:pPr>
            <a:r>
              <a:rPr lang="es-AR" b="1" spc="-5" dirty="0" smtClean="0">
                <a:effectLst>
                  <a:outerShdw blurRad="38100" dist="38100" dir="2700000" algn="tl">
                    <a:srgbClr val="000000">
                      <a:alpha val="43137"/>
                    </a:srgbClr>
                  </a:outerShdw>
                </a:effectLst>
                <a:latin typeface="Arial"/>
                <a:cs typeface="Arial"/>
              </a:rPr>
              <a:t>-NEMA</a:t>
            </a:r>
            <a:r>
              <a:rPr lang="es-AR" b="1" spc="-45"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SG-6</a:t>
            </a:r>
            <a:endParaRPr lang="es-AR" b="1" dirty="0" smtClean="0">
              <a:effectLst>
                <a:outerShdw blurRad="38100" dist="38100" dir="2700000" algn="tl">
                  <a:srgbClr val="000000">
                    <a:alpha val="43137"/>
                  </a:srgbClr>
                </a:outerShdw>
              </a:effectLst>
              <a:latin typeface="Arial"/>
              <a:cs typeface="Arial"/>
            </a:endParaRPr>
          </a:p>
          <a:p>
            <a:pPr marL="742950" lvl="1" indent="-285750">
              <a:spcBef>
                <a:spcPts val="45"/>
              </a:spcBef>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pPr marL="1002029" lvl="1" indent="-285750">
              <a:buFont typeface="Arial" panose="020B0604020202020204" pitchFamily="34" charset="0"/>
              <a:buChar char="•"/>
            </a:pPr>
            <a:r>
              <a:rPr lang="es-AR" b="1" spc="-5" dirty="0" smtClean="0">
                <a:effectLst>
                  <a:outerShdw blurRad="38100" dist="38100" dir="2700000" algn="tl">
                    <a:srgbClr val="000000">
                      <a:alpha val="43137"/>
                    </a:srgbClr>
                  </a:outerShdw>
                </a:effectLst>
                <a:latin typeface="Arial"/>
                <a:cs typeface="Arial"/>
              </a:rPr>
              <a:t>-NEMA</a:t>
            </a:r>
            <a:r>
              <a:rPr lang="es-AR" b="1" spc="-55"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WD-1</a:t>
            </a:r>
          </a:p>
          <a:p>
            <a:pPr marL="742950" lvl="1" indent="-285750">
              <a:spcBef>
                <a:spcPts val="40"/>
              </a:spcBef>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pPr marL="1002029" lvl="1" indent="-285750">
              <a:buFont typeface="Arial" panose="020B0604020202020204" pitchFamily="34" charset="0"/>
              <a:buChar char="•"/>
            </a:pPr>
            <a:r>
              <a:rPr lang="es-AR" b="1" spc="-5" dirty="0" smtClean="0">
                <a:effectLst>
                  <a:outerShdw blurRad="38100" dist="38100" dir="2700000" algn="tl">
                    <a:srgbClr val="000000">
                      <a:alpha val="43137"/>
                    </a:srgbClr>
                  </a:outerShdw>
                </a:effectLst>
                <a:latin typeface="Arial"/>
                <a:cs typeface="Arial"/>
              </a:rPr>
              <a:t>-NEMA</a:t>
            </a:r>
            <a:r>
              <a:rPr lang="es-AR" b="1" spc="-30" dirty="0" smtClean="0">
                <a:effectLst>
                  <a:outerShdw blurRad="38100" dist="38100" dir="2700000" algn="tl">
                    <a:srgbClr val="000000">
                      <a:alpha val="43137"/>
                    </a:srgbClr>
                  </a:outerShdw>
                </a:effectLst>
                <a:latin typeface="Arial"/>
                <a:cs typeface="Arial"/>
              </a:rPr>
              <a:t> </a:t>
            </a:r>
            <a:r>
              <a:rPr lang="es-AR" b="1" spc="-5" dirty="0" smtClean="0">
                <a:effectLst>
                  <a:outerShdw blurRad="38100" dist="38100" dir="2700000" algn="tl">
                    <a:srgbClr val="000000">
                      <a:alpha val="43137"/>
                    </a:srgbClr>
                  </a:outerShdw>
                </a:effectLst>
                <a:latin typeface="Arial"/>
                <a:cs typeface="Arial"/>
              </a:rPr>
              <a:t>MG</a:t>
            </a:r>
            <a:r>
              <a:rPr lang="es-AR" b="1" spc="-20"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a:t>
            </a:r>
            <a:r>
              <a:rPr lang="es-AR" b="1" spc="-15" dirty="0" smtClean="0">
                <a:effectLst>
                  <a:outerShdw blurRad="38100" dist="38100" dir="2700000" algn="tl">
                    <a:srgbClr val="000000">
                      <a:alpha val="43137"/>
                    </a:srgbClr>
                  </a:outerShdw>
                </a:effectLst>
                <a:latin typeface="Arial"/>
                <a:cs typeface="Arial"/>
              </a:rPr>
              <a:t> </a:t>
            </a:r>
            <a:r>
              <a:rPr lang="es-AR" b="1" dirty="0" smtClean="0">
                <a:effectLst>
                  <a:outerShdw blurRad="38100" dist="38100" dir="2700000" algn="tl">
                    <a:srgbClr val="000000">
                      <a:alpha val="43137"/>
                    </a:srgbClr>
                  </a:outerShdw>
                </a:effectLst>
                <a:latin typeface="Arial"/>
                <a:cs typeface="Arial"/>
              </a:rPr>
              <a:t>1</a:t>
            </a:r>
          </a:p>
          <a:p>
            <a:pPr marL="1002029" lvl="1" indent="-285750">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pPr marL="12700"/>
            <a:r>
              <a:rPr lang="it-IT" b="1" spc="-5" dirty="0" smtClean="0">
                <a:effectLst>
                  <a:outerShdw blurRad="38100" dist="38100" dir="2700000" algn="tl">
                    <a:srgbClr val="000000">
                      <a:alpha val="43137"/>
                    </a:srgbClr>
                  </a:outerShdw>
                </a:effectLst>
                <a:latin typeface="Arial"/>
                <a:cs typeface="Arial"/>
              </a:rPr>
              <a:t>Normas</a:t>
            </a:r>
            <a:r>
              <a:rPr lang="it-IT" b="1" spc="-40" dirty="0" smtClean="0">
                <a:effectLst>
                  <a:outerShdw blurRad="38100" dist="38100" dir="2700000" algn="tl">
                    <a:srgbClr val="000000">
                      <a:alpha val="43137"/>
                    </a:srgbClr>
                  </a:outerShdw>
                </a:effectLst>
                <a:latin typeface="Arial"/>
                <a:cs typeface="Arial"/>
              </a:rPr>
              <a:t> </a:t>
            </a:r>
            <a:r>
              <a:rPr lang="it-IT" b="1" spc="-5" dirty="0" smtClean="0">
                <a:effectLst>
                  <a:outerShdw blurRad="38100" dist="38100" dir="2700000" algn="tl">
                    <a:srgbClr val="000000">
                      <a:alpha val="43137"/>
                    </a:srgbClr>
                  </a:outerShdw>
                </a:effectLst>
                <a:latin typeface="Arial"/>
                <a:cs typeface="Arial"/>
              </a:rPr>
              <a:t>CEI</a:t>
            </a:r>
            <a:endParaRPr lang="it-IT" dirty="0" smtClean="0">
              <a:effectLst>
                <a:outerShdw blurRad="38100" dist="38100" dir="2700000" algn="tl">
                  <a:srgbClr val="000000">
                    <a:alpha val="43137"/>
                  </a:srgbClr>
                </a:outerShdw>
              </a:effectLst>
              <a:latin typeface="Arial"/>
              <a:cs typeface="Arial"/>
            </a:endParaRPr>
          </a:p>
          <a:p>
            <a:pPr>
              <a:spcBef>
                <a:spcPts val="40"/>
              </a:spcBef>
            </a:pPr>
            <a:endParaRPr lang="it-IT" dirty="0" smtClean="0">
              <a:latin typeface="Arial"/>
              <a:cs typeface="Arial"/>
            </a:endParaRPr>
          </a:p>
          <a:p>
            <a:pPr marL="666115" lvl="1"/>
            <a:r>
              <a:rPr lang="it-IT" b="1" spc="-5" dirty="0" smtClean="0">
                <a:effectLst>
                  <a:outerShdw blurRad="38100" dist="38100" dir="2700000" algn="tl">
                    <a:srgbClr val="000000">
                      <a:alpha val="43137"/>
                    </a:srgbClr>
                  </a:outerShdw>
                </a:effectLst>
                <a:latin typeface="Arial"/>
                <a:cs typeface="Arial"/>
              </a:rPr>
              <a:t>-CEI</a:t>
            </a:r>
            <a:r>
              <a:rPr lang="it-IT" b="1" spc="-40" dirty="0" smtClean="0">
                <a:effectLst>
                  <a:outerShdw blurRad="38100" dist="38100" dir="2700000" algn="tl">
                    <a:srgbClr val="000000">
                      <a:alpha val="43137"/>
                    </a:srgbClr>
                  </a:outerShdw>
                </a:effectLst>
                <a:latin typeface="Arial"/>
                <a:cs typeface="Arial"/>
              </a:rPr>
              <a:t> </a:t>
            </a:r>
            <a:r>
              <a:rPr lang="it-IT" b="1" dirty="0" smtClean="0">
                <a:effectLst>
                  <a:outerShdw blurRad="38100" dist="38100" dir="2700000" algn="tl">
                    <a:srgbClr val="000000">
                      <a:alpha val="43137"/>
                    </a:srgbClr>
                  </a:outerShdw>
                </a:effectLst>
                <a:latin typeface="Arial"/>
                <a:cs typeface="Arial"/>
              </a:rPr>
              <a:t>129</a:t>
            </a:r>
          </a:p>
          <a:p>
            <a:pPr lvl="1">
              <a:spcBef>
                <a:spcPts val="40"/>
              </a:spcBef>
            </a:pPr>
            <a:endParaRPr lang="it-IT" b="1" dirty="0" smtClean="0">
              <a:effectLst>
                <a:outerShdw blurRad="38100" dist="38100" dir="2700000" algn="tl">
                  <a:srgbClr val="000000">
                    <a:alpha val="43137"/>
                  </a:srgbClr>
                </a:outerShdw>
              </a:effectLst>
              <a:latin typeface="Arial"/>
              <a:cs typeface="Arial"/>
            </a:endParaRPr>
          </a:p>
          <a:p>
            <a:pPr marL="666115" lvl="1"/>
            <a:r>
              <a:rPr lang="it-IT" b="1" spc="-5" dirty="0" smtClean="0">
                <a:effectLst>
                  <a:outerShdw blurRad="38100" dist="38100" dir="2700000" algn="tl">
                    <a:srgbClr val="000000">
                      <a:alpha val="43137"/>
                    </a:srgbClr>
                  </a:outerShdw>
                </a:effectLst>
                <a:latin typeface="Arial"/>
                <a:cs typeface="Arial"/>
              </a:rPr>
              <a:t>-CEI</a:t>
            </a:r>
            <a:r>
              <a:rPr lang="it-IT" b="1" spc="-30" dirty="0" smtClean="0">
                <a:effectLst>
                  <a:outerShdw blurRad="38100" dist="38100" dir="2700000" algn="tl">
                    <a:srgbClr val="000000">
                      <a:alpha val="43137"/>
                    </a:srgbClr>
                  </a:outerShdw>
                </a:effectLst>
                <a:latin typeface="Arial"/>
                <a:cs typeface="Arial"/>
              </a:rPr>
              <a:t> </a:t>
            </a:r>
            <a:r>
              <a:rPr lang="it-IT" b="1" dirty="0" smtClean="0">
                <a:effectLst>
                  <a:outerShdw blurRad="38100" dist="38100" dir="2700000" algn="tl">
                    <a:srgbClr val="000000">
                      <a:alpha val="43137"/>
                    </a:srgbClr>
                  </a:outerShdw>
                </a:effectLst>
                <a:latin typeface="Arial"/>
                <a:cs typeface="Arial"/>
              </a:rPr>
              <a:t>60-</a:t>
            </a:r>
            <a:r>
              <a:rPr lang="it-IT" b="1" spc="-25" dirty="0" smtClean="0">
                <a:effectLst>
                  <a:outerShdw blurRad="38100" dist="38100" dir="2700000" algn="tl">
                    <a:srgbClr val="000000">
                      <a:alpha val="43137"/>
                    </a:srgbClr>
                  </a:outerShdw>
                </a:effectLst>
                <a:latin typeface="Arial"/>
                <a:cs typeface="Arial"/>
              </a:rPr>
              <a:t> </a:t>
            </a:r>
            <a:r>
              <a:rPr lang="it-IT" b="1" spc="-5" dirty="0" smtClean="0">
                <a:effectLst>
                  <a:outerShdw blurRad="38100" dist="38100" dir="2700000" algn="tl">
                    <a:srgbClr val="000000">
                      <a:alpha val="43137"/>
                    </a:srgbClr>
                  </a:outerShdw>
                </a:effectLst>
                <a:latin typeface="Arial"/>
                <a:cs typeface="Arial"/>
              </a:rPr>
              <a:t>1/2/3</a:t>
            </a:r>
            <a:endParaRPr lang="it-IT" b="1" dirty="0" smtClean="0">
              <a:effectLst>
                <a:outerShdw blurRad="38100" dist="38100" dir="2700000" algn="tl">
                  <a:srgbClr val="000000">
                    <a:alpha val="43137"/>
                  </a:srgbClr>
                </a:outerShdw>
              </a:effectLst>
              <a:latin typeface="Arial"/>
              <a:cs typeface="Arial"/>
            </a:endParaRPr>
          </a:p>
          <a:p>
            <a:pPr lvl="1">
              <a:spcBef>
                <a:spcPts val="30"/>
              </a:spcBef>
            </a:pPr>
            <a:endParaRPr lang="it-IT" b="1" dirty="0" smtClean="0">
              <a:effectLst>
                <a:outerShdw blurRad="38100" dist="38100" dir="2700000" algn="tl">
                  <a:srgbClr val="000000">
                    <a:alpha val="43137"/>
                  </a:srgbClr>
                </a:outerShdw>
              </a:effectLst>
              <a:latin typeface="Arial"/>
              <a:cs typeface="Arial"/>
            </a:endParaRPr>
          </a:p>
          <a:p>
            <a:pPr marL="716279" lvl="1"/>
            <a:r>
              <a:rPr lang="it-IT" b="1" spc="-5" dirty="0" smtClean="0">
                <a:effectLst>
                  <a:outerShdw blurRad="38100" dist="38100" dir="2700000" algn="tl">
                    <a:srgbClr val="000000">
                      <a:alpha val="43137"/>
                    </a:srgbClr>
                  </a:outerShdw>
                </a:effectLst>
                <a:latin typeface="Arial"/>
                <a:cs typeface="Arial"/>
              </a:rPr>
              <a:t>-CEI</a:t>
            </a:r>
            <a:r>
              <a:rPr lang="it-IT" b="1" spc="-40" dirty="0" smtClean="0">
                <a:effectLst>
                  <a:outerShdw blurRad="38100" dist="38100" dir="2700000" algn="tl">
                    <a:srgbClr val="000000">
                      <a:alpha val="43137"/>
                    </a:srgbClr>
                  </a:outerShdw>
                </a:effectLst>
                <a:latin typeface="Arial"/>
                <a:cs typeface="Arial"/>
              </a:rPr>
              <a:t> </a:t>
            </a:r>
            <a:r>
              <a:rPr lang="it-IT" b="1" spc="-5" dirty="0" smtClean="0">
                <a:effectLst>
                  <a:outerShdw blurRad="38100" dist="38100" dir="2700000" algn="tl">
                    <a:srgbClr val="000000">
                      <a:alpha val="43137"/>
                    </a:srgbClr>
                  </a:outerShdw>
                </a:effectLst>
                <a:latin typeface="Arial"/>
                <a:cs typeface="Arial"/>
              </a:rPr>
              <a:t>376</a:t>
            </a:r>
            <a:endParaRPr lang="it-IT" b="1" dirty="0" smtClean="0">
              <a:effectLst>
                <a:outerShdw blurRad="38100" dist="38100" dir="2700000" algn="tl">
                  <a:srgbClr val="000000">
                    <a:alpha val="43137"/>
                  </a:srgbClr>
                </a:outerShdw>
              </a:effectLst>
              <a:latin typeface="Arial"/>
              <a:cs typeface="Arial"/>
            </a:endParaRPr>
          </a:p>
          <a:p>
            <a:pPr lvl="1">
              <a:spcBef>
                <a:spcPts val="40"/>
              </a:spcBef>
            </a:pPr>
            <a:endParaRPr lang="it-IT" b="1" dirty="0" smtClean="0">
              <a:effectLst>
                <a:outerShdw blurRad="38100" dist="38100" dir="2700000" algn="tl">
                  <a:srgbClr val="000000">
                    <a:alpha val="43137"/>
                  </a:srgbClr>
                </a:outerShdw>
              </a:effectLst>
              <a:latin typeface="Arial"/>
              <a:cs typeface="Arial"/>
            </a:endParaRPr>
          </a:p>
          <a:p>
            <a:pPr marL="716279" lvl="1"/>
            <a:r>
              <a:rPr lang="it-IT" b="1" spc="-5" dirty="0" smtClean="0">
                <a:effectLst>
                  <a:outerShdw blurRad="38100" dist="38100" dir="2700000" algn="tl">
                    <a:srgbClr val="000000">
                      <a:alpha val="43137"/>
                    </a:srgbClr>
                  </a:outerShdw>
                </a:effectLst>
                <a:latin typeface="Arial"/>
                <a:cs typeface="Arial"/>
              </a:rPr>
              <a:t>-CEI</a:t>
            </a:r>
            <a:r>
              <a:rPr lang="it-IT" b="1" spc="-20" dirty="0" smtClean="0">
                <a:effectLst>
                  <a:outerShdw blurRad="38100" dist="38100" dir="2700000" algn="tl">
                    <a:srgbClr val="000000">
                      <a:alpha val="43137"/>
                    </a:srgbClr>
                  </a:outerShdw>
                </a:effectLst>
                <a:latin typeface="Arial"/>
                <a:cs typeface="Arial"/>
              </a:rPr>
              <a:t> </a:t>
            </a:r>
            <a:r>
              <a:rPr lang="it-IT" b="1" dirty="0" smtClean="0">
                <a:effectLst>
                  <a:outerShdw blurRad="38100" dist="38100" dir="2700000" algn="tl">
                    <a:srgbClr val="000000">
                      <a:alpha val="43137"/>
                    </a:srgbClr>
                  </a:outerShdw>
                </a:effectLst>
                <a:latin typeface="Arial"/>
                <a:cs typeface="Arial"/>
              </a:rPr>
              <a:t>50</a:t>
            </a:r>
            <a:r>
              <a:rPr lang="it-IT" b="1" spc="-35" dirty="0" smtClean="0">
                <a:effectLst>
                  <a:outerShdw blurRad="38100" dist="38100" dir="2700000" algn="tl">
                    <a:srgbClr val="000000">
                      <a:alpha val="43137"/>
                    </a:srgbClr>
                  </a:outerShdw>
                </a:effectLst>
                <a:latin typeface="Arial"/>
                <a:cs typeface="Arial"/>
              </a:rPr>
              <a:t> </a:t>
            </a:r>
            <a:r>
              <a:rPr lang="it-IT" b="1" spc="-5" dirty="0" smtClean="0">
                <a:effectLst>
                  <a:outerShdw blurRad="38100" dist="38100" dir="2700000" algn="tl">
                    <a:srgbClr val="000000">
                      <a:alpha val="43137"/>
                    </a:srgbClr>
                  </a:outerShdw>
                </a:effectLst>
                <a:latin typeface="Arial"/>
                <a:cs typeface="Arial"/>
              </a:rPr>
              <a:t>(131)</a:t>
            </a:r>
            <a:endParaRPr lang="it-IT" b="1" dirty="0" smtClean="0">
              <a:effectLst>
                <a:outerShdw blurRad="38100" dist="38100" dir="2700000" algn="tl">
                  <a:srgbClr val="000000">
                    <a:alpha val="43137"/>
                  </a:srgbClr>
                </a:outerShdw>
              </a:effectLst>
              <a:latin typeface="Arial"/>
              <a:cs typeface="Arial"/>
            </a:endParaRPr>
          </a:p>
          <a:p>
            <a:pPr lvl="1">
              <a:spcBef>
                <a:spcPts val="40"/>
              </a:spcBef>
            </a:pPr>
            <a:endParaRPr lang="it-IT" b="1" dirty="0" smtClean="0">
              <a:effectLst>
                <a:outerShdw blurRad="38100" dist="38100" dir="2700000" algn="tl">
                  <a:srgbClr val="000000">
                    <a:alpha val="43137"/>
                  </a:srgbClr>
                </a:outerShdw>
              </a:effectLst>
              <a:latin typeface="Arial"/>
              <a:cs typeface="Arial"/>
            </a:endParaRPr>
          </a:p>
          <a:p>
            <a:pPr marL="716279" lvl="1">
              <a:spcBef>
                <a:spcPts val="5"/>
              </a:spcBef>
            </a:pPr>
            <a:r>
              <a:rPr lang="it-IT" b="1" spc="-5" dirty="0" smtClean="0">
                <a:effectLst>
                  <a:outerShdw blurRad="38100" dist="38100" dir="2700000" algn="tl">
                    <a:srgbClr val="000000">
                      <a:alpha val="43137"/>
                    </a:srgbClr>
                  </a:outerShdw>
                </a:effectLst>
                <a:latin typeface="Arial"/>
                <a:cs typeface="Arial"/>
              </a:rPr>
              <a:t>-CEI</a:t>
            </a:r>
            <a:r>
              <a:rPr lang="it-IT" b="1" spc="-20" dirty="0" smtClean="0">
                <a:effectLst>
                  <a:outerShdw blurRad="38100" dist="38100" dir="2700000" algn="tl">
                    <a:srgbClr val="000000">
                      <a:alpha val="43137"/>
                    </a:srgbClr>
                  </a:outerShdw>
                </a:effectLst>
                <a:latin typeface="Arial"/>
                <a:cs typeface="Arial"/>
              </a:rPr>
              <a:t> </a:t>
            </a:r>
            <a:r>
              <a:rPr lang="it-IT" b="1" dirty="0" smtClean="0">
                <a:effectLst>
                  <a:outerShdw blurRad="38100" dist="38100" dir="2700000" algn="tl">
                    <a:srgbClr val="000000">
                      <a:alpha val="43137"/>
                    </a:srgbClr>
                  </a:outerShdw>
                </a:effectLst>
                <a:latin typeface="Arial"/>
                <a:cs typeface="Arial"/>
              </a:rPr>
              <a:t>50</a:t>
            </a:r>
            <a:r>
              <a:rPr lang="it-IT" b="1" spc="-30" dirty="0" smtClean="0">
                <a:effectLst>
                  <a:outerShdw blurRad="38100" dist="38100" dir="2700000" algn="tl">
                    <a:srgbClr val="000000">
                      <a:alpha val="43137"/>
                    </a:srgbClr>
                  </a:outerShdw>
                </a:effectLst>
                <a:latin typeface="Arial"/>
                <a:cs typeface="Arial"/>
              </a:rPr>
              <a:t> </a:t>
            </a:r>
            <a:r>
              <a:rPr lang="it-IT" b="1" spc="-5" dirty="0" smtClean="0">
                <a:effectLst>
                  <a:outerShdw blurRad="38100" dist="38100" dir="2700000" algn="tl">
                    <a:srgbClr val="000000">
                      <a:alpha val="43137"/>
                    </a:srgbClr>
                  </a:outerShdw>
                </a:effectLst>
                <a:latin typeface="Arial"/>
                <a:cs typeface="Arial"/>
              </a:rPr>
              <a:t>(131</a:t>
            </a:r>
            <a:r>
              <a:rPr lang="it-IT" b="1" spc="-15" dirty="0" smtClean="0">
                <a:effectLst>
                  <a:outerShdw blurRad="38100" dist="38100" dir="2700000" algn="tl">
                    <a:srgbClr val="000000">
                      <a:alpha val="43137"/>
                    </a:srgbClr>
                  </a:outerShdw>
                </a:effectLst>
                <a:latin typeface="Arial"/>
                <a:cs typeface="Arial"/>
              </a:rPr>
              <a:t> </a:t>
            </a:r>
            <a:r>
              <a:rPr lang="it-IT" b="1" dirty="0" smtClean="0">
                <a:effectLst>
                  <a:outerShdw blurRad="38100" dist="38100" dir="2700000" algn="tl">
                    <a:srgbClr val="000000">
                      <a:alpha val="43137"/>
                    </a:srgbClr>
                  </a:outerShdw>
                </a:effectLst>
                <a:latin typeface="Arial"/>
                <a:cs typeface="Arial"/>
              </a:rPr>
              <a:t>A)</a:t>
            </a:r>
          </a:p>
          <a:p>
            <a:pPr lvl="1">
              <a:spcBef>
                <a:spcPts val="5"/>
              </a:spcBef>
            </a:pPr>
            <a:endParaRPr lang="it-IT" sz="2800" b="1" dirty="0" smtClean="0">
              <a:effectLst>
                <a:outerShdw blurRad="38100" dist="38100" dir="2700000" algn="tl">
                  <a:srgbClr val="000000">
                    <a:alpha val="43137"/>
                  </a:srgbClr>
                </a:outerShdw>
              </a:effectLst>
              <a:latin typeface="Arial"/>
              <a:cs typeface="Arial"/>
            </a:endParaRPr>
          </a:p>
          <a:p>
            <a:pPr marL="716279" lvl="1">
              <a:spcBef>
                <a:spcPts val="5"/>
              </a:spcBef>
            </a:pPr>
            <a:r>
              <a:rPr lang="it-IT" b="1" spc="-5" dirty="0" smtClean="0">
                <a:effectLst>
                  <a:outerShdw blurRad="38100" dist="38100" dir="2700000" algn="tl">
                    <a:srgbClr val="000000">
                      <a:alpha val="43137"/>
                    </a:srgbClr>
                  </a:outerShdw>
                </a:effectLst>
                <a:latin typeface="Arial"/>
                <a:cs typeface="Arial"/>
              </a:rPr>
              <a:t>-CEI</a:t>
            </a:r>
            <a:r>
              <a:rPr lang="it-IT" b="1" spc="-35" dirty="0" smtClean="0">
                <a:effectLst>
                  <a:outerShdw blurRad="38100" dist="38100" dir="2700000" algn="tl">
                    <a:srgbClr val="000000">
                      <a:alpha val="43137"/>
                    </a:srgbClr>
                  </a:outerShdw>
                </a:effectLst>
                <a:latin typeface="Arial"/>
                <a:cs typeface="Arial"/>
              </a:rPr>
              <a:t> </a:t>
            </a:r>
            <a:r>
              <a:rPr lang="it-IT" b="1" dirty="0" smtClean="0">
                <a:effectLst>
                  <a:outerShdw blurRad="38100" dist="38100" dir="2700000" algn="tl">
                    <a:srgbClr val="000000">
                      <a:alpha val="43137"/>
                    </a:srgbClr>
                  </a:outerShdw>
                </a:effectLst>
                <a:latin typeface="Arial"/>
                <a:cs typeface="Arial"/>
              </a:rPr>
              <a:t>50</a:t>
            </a:r>
            <a:r>
              <a:rPr lang="it-IT" b="1" spc="-40" dirty="0" smtClean="0">
                <a:effectLst>
                  <a:outerShdw blurRad="38100" dist="38100" dir="2700000" algn="tl">
                    <a:srgbClr val="000000">
                      <a:alpha val="43137"/>
                    </a:srgbClr>
                  </a:outerShdw>
                </a:effectLst>
                <a:latin typeface="Arial"/>
                <a:cs typeface="Arial"/>
              </a:rPr>
              <a:t> </a:t>
            </a:r>
            <a:r>
              <a:rPr lang="it-IT" b="1" spc="-5" dirty="0" smtClean="0">
                <a:effectLst>
                  <a:outerShdw blurRad="38100" dist="38100" dir="2700000" algn="tl">
                    <a:srgbClr val="000000">
                      <a:alpha val="43137"/>
                    </a:srgbClr>
                  </a:outerShdw>
                </a:effectLst>
                <a:latin typeface="Arial"/>
                <a:cs typeface="Arial"/>
              </a:rPr>
              <a:t>(151)</a:t>
            </a:r>
            <a:endParaRPr lang="it-IT" b="1" dirty="0" smtClean="0">
              <a:effectLst>
                <a:outerShdw blurRad="38100" dist="38100" dir="2700000" algn="tl">
                  <a:srgbClr val="000000">
                    <a:alpha val="43137"/>
                  </a:srgbClr>
                </a:outerShdw>
              </a:effectLst>
              <a:latin typeface="Arial"/>
              <a:cs typeface="Arial"/>
            </a:endParaRPr>
          </a:p>
          <a:p>
            <a:pPr lvl="1">
              <a:spcBef>
                <a:spcPts val="40"/>
              </a:spcBef>
            </a:pPr>
            <a:endParaRPr lang="it-IT" b="1" dirty="0" smtClean="0">
              <a:effectLst>
                <a:outerShdw blurRad="38100" dist="38100" dir="2700000" algn="tl">
                  <a:srgbClr val="000000">
                    <a:alpha val="43137"/>
                  </a:srgbClr>
                </a:outerShdw>
              </a:effectLst>
              <a:latin typeface="Arial"/>
              <a:cs typeface="Arial"/>
            </a:endParaRPr>
          </a:p>
          <a:p>
            <a:pPr marL="716279" lvl="1"/>
            <a:r>
              <a:rPr lang="it-IT" b="1" spc="-5" dirty="0" smtClean="0">
                <a:effectLst>
                  <a:outerShdw blurRad="38100" dist="38100" dir="2700000" algn="tl">
                    <a:srgbClr val="000000">
                      <a:alpha val="43137"/>
                    </a:srgbClr>
                  </a:outerShdw>
                </a:effectLst>
                <a:latin typeface="Arial"/>
                <a:cs typeface="Arial"/>
              </a:rPr>
              <a:t>-CEI</a:t>
            </a:r>
            <a:r>
              <a:rPr lang="it-IT" b="1" spc="-35" dirty="0" smtClean="0">
                <a:effectLst>
                  <a:outerShdw blurRad="38100" dist="38100" dir="2700000" algn="tl">
                    <a:srgbClr val="000000">
                      <a:alpha val="43137"/>
                    </a:srgbClr>
                  </a:outerShdw>
                </a:effectLst>
                <a:latin typeface="Arial"/>
                <a:cs typeface="Arial"/>
              </a:rPr>
              <a:t> </a:t>
            </a:r>
            <a:r>
              <a:rPr lang="it-IT" b="1" dirty="0" smtClean="0">
                <a:effectLst>
                  <a:outerShdw blurRad="38100" dist="38100" dir="2700000" algn="tl">
                    <a:srgbClr val="000000">
                      <a:alpha val="43137"/>
                    </a:srgbClr>
                  </a:outerShdw>
                </a:effectLst>
                <a:latin typeface="Arial"/>
                <a:cs typeface="Arial"/>
              </a:rPr>
              <a:t>50</a:t>
            </a:r>
            <a:r>
              <a:rPr lang="it-IT" b="1" spc="-45" dirty="0" smtClean="0">
                <a:effectLst>
                  <a:outerShdw blurRad="38100" dist="38100" dir="2700000" algn="tl">
                    <a:srgbClr val="000000">
                      <a:alpha val="43137"/>
                    </a:srgbClr>
                  </a:outerShdw>
                </a:effectLst>
                <a:latin typeface="Arial"/>
                <a:cs typeface="Arial"/>
              </a:rPr>
              <a:t> </a:t>
            </a:r>
            <a:r>
              <a:rPr lang="it-IT" b="1" spc="-5" dirty="0" smtClean="0">
                <a:effectLst>
                  <a:outerShdw blurRad="38100" dist="38100" dir="2700000" algn="tl">
                    <a:srgbClr val="000000">
                      <a:alpha val="43137"/>
                    </a:srgbClr>
                  </a:outerShdw>
                </a:effectLst>
                <a:latin typeface="Arial"/>
                <a:cs typeface="Arial"/>
              </a:rPr>
              <a:t>(441)</a:t>
            </a:r>
            <a:endParaRPr lang="it-IT" b="1" dirty="0" smtClean="0">
              <a:effectLst>
                <a:outerShdw blurRad="38100" dist="38100" dir="2700000" algn="tl">
                  <a:srgbClr val="000000">
                    <a:alpha val="43137"/>
                  </a:srgbClr>
                </a:outerShdw>
              </a:effectLst>
              <a:latin typeface="Arial"/>
              <a:cs typeface="Arial"/>
            </a:endParaRPr>
          </a:p>
          <a:p>
            <a:pPr lvl="1">
              <a:spcBef>
                <a:spcPts val="40"/>
              </a:spcBef>
            </a:pPr>
            <a:endParaRPr lang="it-IT" b="1" dirty="0" smtClean="0">
              <a:effectLst>
                <a:outerShdw blurRad="38100" dist="38100" dir="2700000" algn="tl">
                  <a:srgbClr val="000000">
                    <a:alpha val="43137"/>
                  </a:srgbClr>
                </a:outerShdw>
              </a:effectLst>
              <a:latin typeface="Arial"/>
              <a:cs typeface="Arial"/>
            </a:endParaRPr>
          </a:p>
          <a:p>
            <a:pPr marL="716279" lvl="1"/>
            <a:r>
              <a:rPr lang="it-IT" b="1" spc="-5" dirty="0" smtClean="0">
                <a:effectLst>
                  <a:outerShdw blurRad="38100" dist="38100" dir="2700000" algn="tl">
                    <a:srgbClr val="000000">
                      <a:alpha val="43137"/>
                    </a:srgbClr>
                  </a:outerShdw>
                </a:effectLst>
                <a:latin typeface="Arial"/>
                <a:cs typeface="Arial"/>
              </a:rPr>
              <a:t>-CEI</a:t>
            </a:r>
            <a:r>
              <a:rPr lang="it-IT" b="1" spc="-35" dirty="0" smtClean="0">
                <a:effectLst>
                  <a:outerShdw blurRad="38100" dist="38100" dir="2700000" algn="tl">
                    <a:srgbClr val="000000">
                      <a:alpha val="43137"/>
                    </a:srgbClr>
                  </a:outerShdw>
                </a:effectLst>
                <a:latin typeface="Arial"/>
                <a:cs typeface="Arial"/>
              </a:rPr>
              <a:t> </a:t>
            </a:r>
            <a:r>
              <a:rPr lang="it-IT" b="1" dirty="0" smtClean="0">
                <a:effectLst>
                  <a:outerShdw blurRad="38100" dist="38100" dir="2700000" algn="tl">
                    <a:srgbClr val="000000">
                      <a:alpha val="43137"/>
                    </a:srgbClr>
                  </a:outerShdw>
                </a:effectLst>
                <a:latin typeface="Arial"/>
                <a:cs typeface="Arial"/>
              </a:rPr>
              <a:t>50</a:t>
            </a:r>
            <a:r>
              <a:rPr lang="it-IT" b="1" spc="-45" dirty="0" smtClean="0">
                <a:effectLst>
                  <a:outerShdw blurRad="38100" dist="38100" dir="2700000" algn="tl">
                    <a:srgbClr val="000000">
                      <a:alpha val="43137"/>
                    </a:srgbClr>
                  </a:outerShdw>
                </a:effectLst>
                <a:latin typeface="Arial"/>
                <a:cs typeface="Arial"/>
              </a:rPr>
              <a:t> </a:t>
            </a:r>
            <a:r>
              <a:rPr lang="it-IT" b="1" spc="-5" dirty="0" smtClean="0">
                <a:effectLst>
                  <a:outerShdw blurRad="38100" dist="38100" dir="2700000" algn="tl">
                    <a:srgbClr val="000000">
                      <a:alpha val="43137"/>
                    </a:srgbClr>
                  </a:outerShdw>
                </a:effectLst>
                <a:latin typeface="Arial"/>
                <a:cs typeface="Arial"/>
              </a:rPr>
              <a:t>(446)</a:t>
            </a:r>
            <a:endParaRPr lang="it-IT" b="1" dirty="0" smtClean="0">
              <a:effectLst>
                <a:outerShdw blurRad="38100" dist="38100" dir="2700000" algn="tl">
                  <a:srgbClr val="000000">
                    <a:alpha val="43137"/>
                  </a:srgbClr>
                </a:outerShdw>
              </a:effectLst>
              <a:latin typeface="Arial"/>
              <a:cs typeface="Arial"/>
            </a:endParaRPr>
          </a:p>
          <a:p>
            <a:pPr lvl="1">
              <a:spcBef>
                <a:spcPts val="40"/>
              </a:spcBef>
            </a:pPr>
            <a:endParaRPr lang="it-IT" b="1" dirty="0" smtClean="0">
              <a:effectLst>
                <a:outerShdw blurRad="38100" dist="38100" dir="2700000" algn="tl">
                  <a:srgbClr val="000000">
                    <a:alpha val="43137"/>
                  </a:srgbClr>
                </a:outerShdw>
              </a:effectLst>
              <a:latin typeface="Arial"/>
              <a:cs typeface="Arial"/>
            </a:endParaRPr>
          </a:p>
          <a:p>
            <a:pPr marL="716279" lvl="1"/>
            <a:r>
              <a:rPr lang="it-IT" b="1" spc="-5" dirty="0" smtClean="0">
                <a:effectLst>
                  <a:outerShdw blurRad="38100" dist="38100" dir="2700000" algn="tl">
                    <a:srgbClr val="000000">
                      <a:alpha val="43137"/>
                    </a:srgbClr>
                  </a:outerShdw>
                </a:effectLst>
                <a:latin typeface="Arial"/>
                <a:cs typeface="Arial"/>
              </a:rPr>
              <a:t>-CEI</a:t>
            </a:r>
            <a:r>
              <a:rPr lang="it-IT" b="1" spc="-40" dirty="0" smtClean="0">
                <a:effectLst>
                  <a:outerShdw blurRad="38100" dist="38100" dir="2700000" algn="tl">
                    <a:srgbClr val="000000">
                      <a:alpha val="43137"/>
                    </a:srgbClr>
                  </a:outerShdw>
                </a:effectLst>
                <a:latin typeface="Arial"/>
                <a:cs typeface="Arial"/>
              </a:rPr>
              <a:t> </a:t>
            </a:r>
            <a:r>
              <a:rPr lang="it-IT" b="1" spc="-5" dirty="0" smtClean="0">
                <a:effectLst>
                  <a:outerShdw blurRad="38100" dist="38100" dir="2700000" algn="tl">
                    <a:srgbClr val="000000">
                      <a:alpha val="43137"/>
                    </a:srgbClr>
                  </a:outerShdw>
                </a:effectLst>
                <a:latin typeface="Arial"/>
                <a:cs typeface="Arial"/>
              </a:rPr>
              <a:t>168</a:t>
            </a:r>
            <a:endParaRPr lang="it-IT" b="1" dirty="0" smtClean="0">
              <a:effectLst>
                <a:outerShdw blurRad="38100" dist="38100" dir="2700000" algn="tl">
                  <a:srgbClr val="000000">
                    <a:alpha val="43137"/>
                  </a:srgbClr>
                </a:outerShdw>
              </a:effectLst>
              <a:latin typeface="Arial"/>
              <a:cs typeface="Arial"/>
            </a:endParaRPr>
          </a:p>
          <a:p>
            <a:pPr lvl="1">
              <a:spcBef>
                <a:spcPts val="40"/>
              </a:spcBef>
            </a:pPr>
            <a:endParaRPr lang="it-IT" b="1" dirty="0" smtClean="0">
              <a:effectLst>
                <a:outerShdw blurRad="38100" dist="38100" dir="2700000" algn="tl">
                  <a:srgbClr val="000000">
                    <a:alpha val="43137"/>
                  </a:srgbClr>
                </a:outerShdw>
              </a:effectLst>
              <a:latin typeface="Arial"/>
              <a:cs typeface="Arial"/>
            </a:endParaRPr>
          </a:p>
          <a:p>
            <a:pPr marL="672465" lvl="1">
              <a:spcBef>
                <a:spcPts val="5"/>
              </a:spcBef>
            </a:pPr>
            <a:r>
              <a:rPr lang="it-IT" b="1" spc="-5" dirty="0" smtClean="0">
                <a:effectLst>
                  <a:outerShdw blurRad="38100" dist="38100" dir="2700000" algn="tl">
                    <a:srgbClr val="000000">
                      <a:alpha val="43137"/>
                    </a:srgbClr>
                  </a:outerShdw>
                </a:effectLst>
                <a:latin typeface="Arial"/>
                <a:cs typeface="Arial"/>
              </a:rPr>
              <a:t>-CEI</a:t>
            </a:r>
            <a:r>
              <a:rPr lang="it-IT" b="1" spc="-50" dirty="0" smtClean="0">
                <a:effectLst>
                  <a:outerShdw blurRad="38100" dist="38100" dir="2700000" algn="tl">
                    <a:srgbClr val="000000">
                      <a:alpha val="43137"/>
                    </a:srgbClr>
                  </a:outerShdw>
                </a:effectLst>
                <a:latin typeface="Arial"/>
                <a:cs typeface="Arial"/>
              </a:rPr>
              <a:t> </a:t>
            </a:r>
            <a:r>
              <a:rPr lang="it-IT" b="1" dirty="0" smtClean="0">
                <a:effectLst>
                  <a:outerShdw blurRad="38100" dist="38100" dir="2700000" algn="tl">
                    <a:srgbClr val="000000">
                      <a:alpha val="43137"/>
                    </a:srgbClr>
                  </a:outerShdw>
                </a:effectLst>
                <a:latin typeface="Arial"/>
                <a:cs typeface="Arial"/>
              </a:rPr>
              <a:t>270</a:t>
            </a:r>
          </a:p>
          <a:p>
            <a:pPr lvl="1">
              <a:spcBef>
                <a:spcPts val="40"/>
              </a:spcBef>
            </a:pPr>
            <a:endParaRPr lang="it-IT" b="1" dirty="0" smtClean="0">
              <a:effectLst>
                <a:outerShdw blurRad="38100" dist="38100" dir="2700000" algn="tl">
                  <a:srgbClr val="000000">
                    <a:alpha val="43137"/>
                  </a:srgbClr>
                </a:outerShdw>
              </a:effectLst>
              <a:latin typeface="Arial"/>
              <a:cs typeface="Arial"/>
            </a:endParaRPr>
          </a:p>
          <a:p>
            <a:pPr marL="716279" lvl="1"/>
            <a:r>
              <a:rPr lang="it-IT" b="1" spc="-5" dirty="0" smtClean="0">
                <a:effectLst>
                  <a:outerShdw blurRad="38100" dist="38100" dir="2700000" algn="tl">
                    <a:srgbClr val="000000">
                      <a:alpha val="43137"/>
                    </a:srgbClr>
                  </a:outerShdw>
                </a:effectLst>
                <a:latin typeface="Arial"/>
                <a:cs typeface="Arial"/>
              </a:rPr>
              <a:t>-CEI</a:t>
            </a:r>
            <a:r>
              <a:rPr lang="it-IT" b="1" spc="-90" dirty="0" smtClean="0">
                <a:effectLst>
                  <a:outerShdw blurRad="38100" dist="38100" dir="2700000" algn="tl">
                    <a:srgbClr val="000000">
                      <a:alpha val="43137"/>
                    </a:srgbClr>
                  </a:outerShdw>
                </a:effectLst>
                <a:latin typeface="Arial"/>
                <a:cs typeface="Arial"/>
              </a:rPr>
              <a:t> </a:t>
            </a:r>
            <a:r>
              <a:rPr lang="it-IT" b="1" spc="-5" dirty="0" smtClean="0">
                <a:effectLst>
                  <a:outerShdw blurRad="38100" dist="38100" dir="2700000" algn="tl">
                    <a:srgbClr val="000000">
                      <a:alpha val="43137"/>
                    </a:srgbClr>
                  </a:outerShdw>
                </a:effectLst>
                <a:latin typeface="Arial"/>
                <a:cs typeface="Arial"/>
              </a:rPr>
              <a:t>517</a:t>
            </a:r>
            <a:endParaRPr lang="it-IT" b="1" dirty="0" smtClean="0">
              <a:effectLst>
                <a:outerShdw blurRad="38100" dist="38100" dir="2700000" algn="tl">
                  <a:srgbClr val="000000">
                    <a:alpha val="43137"/>
                  </a:srgbClr>
                </a:outerShdw>
              </a:effectLst>
              <a:latin typeface="Arial"/>
              <a:cs typeface="Arial"/>
            </a:endParaRPr>
          </a:p>
          <a:p>
            <a:pPr lvl="1">
              <a:spcBef>
                <a:spcPts val="40"/>
              </a:spcBef>
            </a:pPr>
            <a:endParaRPr lang="it-IT" b="1" dirty="0" smtClean="0">
              <a:effectLst>
                <a:outerShdw blurRad="38100" dist="38100" dir="2700000" algn="tl">
                  <a:srgbClr val="000000">
                    <a:alpha val="43137"/>
                  </a:srgbClr>
                </a:outerShdw>
              </a:effectLst>
              <a:latin typeface="Arial"/>
              <a:cs typeface="Arial"/>
            </a:endParaRPr>
          </a:p>
          <a:p>
            <a:pPr marL="716279" lvl="1">
              <a:spcBef>
                <a:spcPts val="5"/>
              </a:spcBef>
            </a:pPr>
            <a:r>
              <a:rPr lang="it-IT" b="1" spc="-5" dirty="0" smtClean="0">
                <a:effectLst>
                  <a:outerShdw blurRad="38100" dist="38100" dir="2700000" algn="tl">
                    <a:srgbClr val="000000">
                      <a:alpha val="43137"/>
                    </a:srgbClr>
                  </a:outerShdw>
                </a:effectLst>
                <a:latin typeface="Arial"/>
                <a:cs typeface="Arial"/>
              </a:rPr>
              <a:t>-CEI</a:t>
            </a:r>
            <a:r>
              <a:rPr lang="it-IT" b="1" spc="-90" dirty="0" smtClean="0">
                <a:effectLst>
                  <a:outerShdw blurRad="38100" dist="38100" dir="2700000" algn="tl">
                    <a:srgbClr val="000000">
                      <a:alpha val="43137"/>
                    </a:srgbClr>
                  </a:outerShdw>
                </a:effectLst>
                <a:latin typeface="Arial"/>
                <a:cs typeface="Arial"/>
              </a:rPr>
              <a:t> </a:t>
            </a:r>
            <a:r>
              <a:rPr lang="it-IT" b="1" spc="-5" dirty="0" smtClean="0">
                <a:effectLst>
                  <a:outerShdw blurRad="38100" dist="38100" dir="2700000" algn="tl">
                    <a:srgbClr val="000000">
                      <a:alpha val="43137"/>
                    </a:srgbClr>
                  </a:outerShdw>
                </a:effectLst>
                <a:latin typeface="Arial"/>
                <a:cs typeface="Arial"/>
              </a:rPr>
              <a:t>694</a:t>
            </a:r>
            <a:endParaRPr lang="it-IT" b="1" dirty="0" smtClean="0">
              <a:effectLst>
                <a:outerShdw blurRad="38100" dist="38100" dir="2700000" algn="tl">
                  <a:srgbClr val="000000">
                    <a:alpha val="43137"/>
                  </a:srgbClr>
                </a:outerShdw>
              </a:effectLst>
              <a:latin typeface="Arial"/>
              <a:cs typeface="Arial"/>
            </a:endParaRPr>
          </a:p>
          <a:p>
            <a:pPr marL="1002029" lvl="1" indent="-285750">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55</a:t>
            </a:fld>
            <a:endParaRPr lang="es-AR"/>
          </a:p>
        </p:txBody>
      </p:sp>
    </p:spTree>
    <p:extLst>
      <p:ext uri="{BB962C8B-B14F-4D97-AF65-F5344CB8AC3E}">
        <p14:creationId xmlns:p14="http://schemas.microsoft.com/office/powerpoint/2010/main" val="19231384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tabLst>
                <a:tab pos="360045" algn="l"/>
              </a:tabLst>
            </a:pPr>
            <a:r>
              <a:rPr lang="es-AR" sz="2100" b="1" spc="-5" dirty="0" smtClean="0">
                <a:effectLst>
                  <a:outerShdw blurRad="38100" dist="38100" dir="2700000" algn="tl">
                    <a:srgbClr val="000000">
                      <a:alpha val="43137"/>
                    </a:srgbClr>
                  </a:outerShdw>
                </a:effectLst>
                <a:latin typeface="Arial"/>
                <a:cs typeface="Arial"/>
              </a:rPr>
              <a:t>Características</a:t>
            </a:r>
            <a:r>
              <a:rPr lang="es-AR" sz="2100" b="1" spc="10" dirty="0" smtClean="0">
                <a:effectLst>
                  <a:outerShdw blurRad="38100" dist="38100" dir="2700000" algn="tl">
                    <a:srgbClr val="000000">
                      <a:alpha val="43137"/>
                    </a:srgbClr>
                  </a:outerShdw>
                </a:effectLst>
                <a:latin typeface="Arial"/>
                <a:cs typeface="Arial"/>
              </a:rPr>
              <a:t> </a:t>
            </a:r>
            <a:r>
              <a:rPr lang="es-AR" sz="2100" b="1" spc="-5" dirty="0" smtClean="0">
                <a:effectLst>
                  <a:outerShdw blurRad="38100" dist="38100" dir="2700000" algn="tl">
                    <a:srgbClr val="000000">
                      <a:alpha val="43137"/>
                    </a:srgbClr>
                  </a:outerShdw>
                </a:effectLst>
                <a:latin typeface="Arial"/>
                <a:cs typeface="Arial"/>
              </a:rPr>
              <a:t>eléctricas generales</a:t>
            </a:r>
            <a:endParaRPr lang="es-AR" sz="2100" b="1" dirty="0" smtClean="0">
              <a:effectLst>
                <a:outerShdw blurRad="38100" dist="38100" dir="2700000" algn="tl">
                  <a:srgbClr val="000000">
                    <a:alpha val="43137"/>
                  </a:srgbClr>
                </a:outerShdw>
              </a:effectLst>
              <a:latin typeface="Arial"/>
              <a:cs typeface="Arial"/>
            </a:endParaRPr>
          </a:p>
          <a:p>
            <a:pPr lvl="1">
              <a:spcBef>
                <a:spcPts val="45"/>
              </a:spcBef>
              <a:buFont typeface="Arial"/>
              <a:buAutoNum type="arabicPeriod" startAt="3"/>
            </a:pPr>
            <a:endParaRPr lang="es-AR" sz="2100" dirty="0" smtClean="0">
              <a:latin typeface="Arial"/>
              <a:cs typeface="Arial"/>
            </a:endParaRPr>
          </a:p>
          <a:p>
            <a:pPr indent="-455930">
              <a:tabLst>
                <a:tab pos="952500" algn="l"/>
              </a:tabLst>
            </a:pPr>
            <a:r>
              <a:rPr lang="es-AR" sz="2100" b="1" spc="-5" dirty="0" smtClean="0">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Frecuencia</a:t>
            </a: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indent="-455930">
              <a:tabLst>
                <a:tab pos="952500" algn="l"/>
              </a:tabLst>
            </a:pPr>
            <a:r>
              <a:rPr lang="es-AR" sz="2100" b="1" spc="-5" dirty="0" smtClean="0">
                <a:solidFill>
                  <a:srgbClr val="00B050"/>
                </a:solidFill>
                <a:effectLst>
                  <a:outerShdw blurRad="38100" dist="38100" dir="2700000" algn="tl">
                    <a:srgbClr val="000000">
                      <a:alpha val="43137"/>
                    </a:srgbClr>
                  </a:outerShdw>
                </a:effectLst>
                <a:latin typeface="Arial"/>
                <a:cs typeface="Arial"/>
              </a:rPr>
              <a:t>	Tensión</a:t>
            </a:r>
            <a:r>
              <a:rPr lang="es-AR" sz="2100" b="1" spc="-45" dirty="0" smtClean="0">
                <a:solidFill>
                  <a:srgbClr val="00B050"/>
                </a:solidFill>
                <a:effectLst>
                  <a:outerShdw blurRad="38100" dist="38100" dir="2700000" algn="tl">
                    <a:srgbClr val="000000">
                      <a:alpha val="43137"/>
                    </a:srgbClr>
                  </a:outerShdw>
                </a:effectLst>
                <a:latin typeface="Arial"/>
                <a:cs typeface="Arial"/>
              </a:rPr>
              <a:t> </a:t>
            </a:r>
            <a:r>
              <a:rPr lang="es-AR" sz="2100" b="1" dirty="0" smtClean="0">
                <a:solidFill>
                  <a:srgbClr val="00B050"/>
                </a:solidFill>
                <a:effectLst>
                  <a:outerShdw blurRad="38100" dist="38100" dir="2700000" algn="tl">
                    <a:srgbClr val="000000">
                      <a:alpha val="43137"/>
                    </a:srgbClr>
                  </a:outerShdw>
                </a:effectLst>
                <a:latin typeface="Arial"/>
                <a:cs typeface="Arial"/>
              </a:rPr>
              <a:t>máxima</a:t>
            </a:r>
          </a:p>
          <a:p>
            <a:pPr>
              <a:spcBef>
                <a:spcPts val="40"/>
              </a:spcBef>
            </a:pP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indent="-455930">
              <a:tabLst>
                <a:tab pos="952500" algn="l"/>
              </a:tabLst>
            </a:pPr>
            <a:r>
              <a:rPr lang="es-AR" sz="2100" b="1" spc="-5" dirty="0" smtClean="0">
                <a:solidFill>
                  <a:srgbClr val="00B050"/>
                </a:solidFill>
                <a:effectLst>
                  <a:outerShdw blurRad="38100" dist="38100" dir="2700000" algn="tl">
                    <a:srgbClr val="000000">
                      <a:alpha val="43137"/>
                    </a:srgbClr>
                  </a:outerShdw>
                </a:effectLst>
                <a:latin typeface="Arial"/>
                <a:cs typeface="Arial"/>
              </a:rPr>
              <a:t>	Características</a:t>
            </a:r>
            <a:r>
              <a:rPr lang="es-AR" sz="2100" b="1" spc="-30" dirty="0" smtClean="0">
                <a:solidFill>
                  <a:srgbClr val="00B050"/>
                </a:solidFill>
                <a:effectLst>
                  <a:outerShdw blurRad="38100" dist="38100" dir="2700000" algn="tl">
                    <a:srgbClr val="000000">
                      <a:alpha val="43137"/>
                    </a:srgbClr>
                  </a:outerShdw>
                </a:effectLst>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dieléctricas</a:t>
            </a: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a:spcBef>
                <a:spcPts val="30"/>
              </a:spcBef>
            </a:pP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marL="1455420" lvl="1" indent="-342900">
              <a:buFont typeface="Arial" panose="020B0604020202020204" pitchFamily="34" charset="0"/>
              <a:buChar char="•"/>
            </a:pPr>
            <a:r>
              <a:rPr lang="es-AR" sz="2100" b="1" spc="-5" dirty="0" smtClean="0">
                <a:solidFill>
                  <a:srgbClr val="FF0000"/>
                </a:solidFill>
                <a:effectLst>
                  <a:outerShdw blurRad="38100" dist="38100" dir="2700000" algn="tl">
                    <a:srgbClr val="000000">
                      <a:alpha val="43137"/>
                    </a:srgbClr>
                  </a:outerShdw>
                </a:effectLst>
                <a:latin typeface="Arial"/>
                <a:cs typeface="Arial"/>
              </a:rPr>
              <a:t>Tensión</a:t>
            </a:r>
            <a:r>
              <a:rPr lang="es-AR" sz="2100" b="1" dirty="0" smtClean="0">
                <a:solidFill>
                  <a:srgbClr val="FF0000"/>
                </a:solidFill>
                <a:effectLst>
                  <a:outerShdw blurRad="38100" dist="38100" dir="2700000" algn="tl">
                    <a:srgbClr val="000000">
                      <a:alpha val="43137"/>
                    </a:srgbClr>
                  </a:outerShdw>
                </a:effectLst>
                <a:latin typeface="Arial"/>
                <a:cs typeface="Arial"/>
              </a:rPr>
              <a:t> </a:t>
            </a:r>
            <a:r>
              <a:rPr lang="es-AR" sz="2100" b="1" spc="-10" dirty="0" smtClean="0">
                <a:solidFill>
                  <a:srgbClr val="FF0000"/>
                </a:solidFill>
                <a:effectLst>
                  <a:outerShdw blurRad="38100" dist="38100" dir="2700000" algn="tl">
                    <a:srgbClr val="000000">
                      <a:alpha val="43137"/>
                    </a:srgbClr>
                  </a:outerShdw>
                </a:effectLst>
                <a:latin typeface="Arial"/>
                <a:cs typeface="Arial"/>
              </a:rPr>
              <a:t>de</a:t>
            </a:r>
            <a:r>
              <a:rPr lang="es-AR" sz="2100" b="1" spc="10"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100" b="1" spc="-10" dirty="0" smtClean="0">
                <a:solidFill>
                  <a:srgbClr val="FF0000"/>
                </a:solidFill>
                <a:effectLst>
                  <a:outerShdw blurRad="38100" dist="38100" dir="2700000" algn="tl">
                    <a:srgbClr val="000000">
                      <a:alpha val="43137"/>
                    </a:srgbClr>
                  </a:outerShdw>
                </a:effectLst>
                <a:latin typeface="Arial"/>
                <a:cs typeface="Arial"/>
              </a:rPr>
              <a:t> </a:t>
            </a:r>
            <a:r>
              <a:rPr lang="es-AR" sz="2100" b="1" dirty="0" smtClean="0">
                <a:solidFill>
                  <a:srgbClr val="FF0000"/>
                </a:solidFill>
                <a:effectLst>
                  <a:outerShdw blurRad="38100" dist="38100" dir="2700000" algn="tl">
                    <a:srgbClr val="000000">
                      <a:alpha val="43137"/>
                    </a:srgbClr>
                  </a:outerShdw>
                </a:effectLst>
                <a:latin typeface="Arial"/>
                <a:cs typeface="Arial"/>
              </a:rPr>
              <a:t>al</a:t>
            </a:r>
            <a:r>
              <a:rPr lang="es-AR" sz="2100" b="1" spc="-5" dirty="0" smtClean="0">
                <a:solidFill>
                  <a:srgbClr val="FF0000"/>
                </a:solidFill>
                <a:effectLst>
                  <a:outerShdw blurRad="38100" dist="38100" dir="2700000" algn="tl">
                    <a:srgbClr val="000000">
                      <a:alpha val="43137"/>
                    </a:srgbClr>
                  </a:outerShdw>
                </a:effectLst>
                <a:latin typeface="Arial"/>
                <a:cs typeface="Arial"/>
              </a:rPr>
              <a:t> choque</a:t>
            </a:r>
            <a:r>
              <a:rPr lang="es-AR" sz="2100" b="1" dirty="0" smtClean="0">
                <a:solidFill>
                  <a:srgbClr val="FF0000"/>
                </a:solidFill>
                <a:effectLst>
                  <a:outerShdw blurRad="38100" dist="38100" dir="2700000" algn="tl">
                    <a:srgbClr val="000000">
                      <a:alpha val="43137"/>
                    </a:srgbClr>
                  </a:outerShdw>
                </a:effectLst>
                <a:latin typeface="Arial"/>
                <a:cs typeface="Arial"/>
              </a:rPr>
              <a:t> de </a:t>
            </a:r>
            <a:r>
              <a:rPr lang="es-AR" sz="2100" b="1" spc="-5" dirty="0" smtClean="0">
                <a:solidFill>
                  <a:srgbClr val="FF0000"/>
                </a:solidFill>
                <a:effectLst>
                  <a:outerShdw blurRad="38100" dist="38100" dir="2700000" algn="tl">
                    <a:srgbClr val="000000">
                      <a:alpha val="43137"/>
                    </a:srgbClr>
                  </a:outerShdw>
                </a:effectLst>
                <a:latin typeface="Arial"/>
                <a:cs typeface="Arial"/>
              </a:rPr>
              <a:t>rayos</a:t>
            </a:r>
            <a:endParaRPr lang="es-AR" sz="2100" b="1" dirty="0" smtClean="0">
              <a:solidFill>
                <a:srgbClr val="FF0000"/>
              </a:solidFill>
              <a:effectLst>
                <a:outerShdw blurRad="38100" dist="38100" dir="2700000" algn="tl">
                  <a:srgbClr val="000000">
                    <a:alpha val="43137"/>
                  </a:srgbClr>
                </a:outerShdw>
              </a:effectLst>
              <a:latin typeface="Arial"/>
              <a:cs typeface="Arial"/>
            </a:endParaRPr>
          </a:p>
          <a:p>
            <a:pPr marL="800100" lvl="1" indent="-342900">
              <a:spcBef>
                <a:spcPts val="40"/>
              </a:spcBef>
              <a:buFont typeface="Arial" panose="020B0604020202020204" pitchFamily="34" charset="0"/>
              <a:buChar char="•"/>
            </a:pPr>
            <a:endParaRPr lang="es-AR" sz="2100" b="1" dirty="0" smtClean="0">
              <a:solidFill>
                <a:srgbClr val="FF0000"/>
              </a:solidFill>
              <a:effectLst>
                <a:outerShdw blurRad="38100" dist="38100" dir="2700000" algn="tl">
                  <a:srgbClr val="000000">
                    <a:alpha val="43137"/>
                  </a:srgbClr>
                </a:outerShdw>
              </a:effectLst>
              <a:latin typeface="Arial"/>
              <a:cs typeface="Arial"/>
            </a:endParaRPr>
          </a:p>
          <a:p>
            <a:pPr marL="1455420" lvl="1" indent="-342900">
              <a:buFont typeface="Arial" panose="020B0604020202020204" pitchFamily="34" charset="0"/>
              <a:buChar char="•"/>
            </a:pPr>
            <a:r>
              <a:rPr lang="es-AR" sz="2100" b="1" spc="-5" dirty="0" smtClean="0">
                <a:solidFill>
                  <a:srgbClr val="FF0000"/>
                </a:solidFill>
                <a:effectLst>
                  <a:outerShdw blurRad="38100" dist="38100" dir="2700000" algn="tl">
                    <a:srgbClr val="000000">
                      <a:alpha val="43137"/>
                    </a:srgbClr>
                  </a:outerShdw>
                </a:effectLst>
                <a:latin typeface="Arial"/>
                <a:cs typeface="Arial"/>
              </a:rPr>
              <a:t>Tensión</a:t>
            </a:r>
            <a:r>
              <a:rPr lang="es-AR" sz="2100" b="1" dirty="0" smtClean="0">
                <a:solidFill>
                  <a:srgbClr val="FF0000"/>
                </a:solidFill>
                <a:effectLst>
                  <a:outerShdw blurRad="38100" dist="38100" dir="2700000" algn="tl">
                    <a:srgbClr val="000000">
                      <a:alpha val="43137"/>
                    </a:srgbClr>
                  </a:outerShdw>
                </a:effectLst>
                <a:latin typeface="Arial"/>
                <a:cs typeface="Arial"/>
              </a:rPr>
              <a:t> </a:t>
            </a:r>
            <a:r>
              <a:rPr lang="es-AR" sz="2100" b="1" spc="-10" dirty="0" smtClean="0">
                <a:solidFill>
                  <a:srgbClr val="FF0000"/>
                </a:solidFill>
                <a:effectLst>
                  <a:outerShdw blurRad="38100" dist="38100" dir="2700000" algn="tl">
                    <a:srgbClr val="000000">
                      <a:alpha val="43137"/>
                    </a:srgbClr>
                  </a:outerShdw>
                </a:effectLst>
                <a:latin typeface="Arial"/>
                <a:cs typeface="Arial"/>
              </a:rPr>
              <a:t>de</a:t>
            </a:r>
            <a:r>
              <a:rPr lang="es-AR" sz="2100" b="1" spc="5"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100" b="1" spc="-10" dirty="0" smtClean="0">
                <a:solidFill>
                  <a:srgbClr val="FF0000"/>
                </a:solidFill>
                <a:effectLst>
                  <a:outerShdw blurRad="38100" dist="38100" dir="2700000" algn="tl">
                    <a:srgbClr val="000000">
                      <a:alpha val="43137"/>
                    </a:srgbClr>
                  </a:outerShdw>
                </a:effectLst>
                <a:latin typeface="Arial"/>
                <a:cs typeface="Arial"/>
              </a:rPr>
              <a:t> </a:t>
            </a:r>
            <a:r>
              <a:rPr lang="es-AR" sz="2100" b="1" dirty="0" smtClean="0">
                <a:solidFill>
                  <a:srgbClr val="FF0000"/>
                </a:solidFill>
                <a:effectLst>
                  <a:outerShdw blurRad="38100" dist="38100" dir="2700000" algn="tl">
                    <a:srgbClr val="000000">
                      <a:alpha val="43137"/>
                    </a:srgbClr>
                  </a:outerShdw>
                </a:effectLst>
                <a:latin typeface="Arial"/>
                <a:cs typeface="Arial"/>
              </a:rPr>
              <a:t>al</a:t>
            </a:r>
            <a:r>
              <a:rPr lang="es-AR" sz="2100" b="1" spc="-5" dirty="0" smtClean="0">
                <a:solidFill>
                  <a:srgbClr val="FF0000"/>
                </a:solidFill>
                <a:effectLst>
                  <a:outerShdw blurRad="38100" dist="38100" dir="2700000" algn="tl">
                    <a:srgbClr val="000000">
                      <a:alpha val="43137"/>
                    </a:srgbClr>
                  </a:outerShdw>
                </a:effectLst>
                <a:latin typeface="Arial"/>
                <a:cs typeface="Arial"/>
              </a:rPr>
              <a:t> choque</a:t>
            </a:r>
            <a:r>
              <a:rPr lang="es-AR" sz="2100" b="1" dirty="0" smtClean="0">
                <a:solidFill>
                  <a:srgbClr val="FF0000"/>
                </a:solidFill>
                <a:effectLst>
                  <a:outerShdw blurRad="38100" dist="38100" dir="2700000" algn="tl">
                    <a:srgbClr val="000000">
                      <a:alpha val="43137"/>
                    </a:srgbClr>
                  </a:outerShdw>
                </a:effectLst>
                <a:latin typeface="Arial"/>
                <a:cs typeface="Arial"/>
              </a:rPr>
              <a:t> de</a:t>
            </a:r>
            <a:r>
              <a:rPr lang="es-AR" sz="2100" b="1" spc="-5" dirty="0" smtClean="0">
                <a:solidFill>
                  <a:srgbClr val="FF0000"/>
                </a:solidFill>
                <a:effectLst>
                  <a:outerShdw blurRad="38100" dist="38100" dir="2700000" algn="tl">
                    <a:srgbClr val="000000">
                      <a:alpha val="43137"/>
                    </a:srgbClr>
                  </a:outerShdw>
                </a:effectLst>
                <a:latin typeface="Arial"/>
                <a:cs typeface="Arial"/>
              </a:rPr>
              <a:t> </a:t>
            </a:r>
            <a:r>
              <a:rPr lang="es-AR" sz="2100" b="1" dirty="0" smtClean="0">
                <a:solidFill>
                  <a:srgbClr val="FF0000"/>
                </a:solidFill>
                <a:effectLst>
                  <a:outerShdw blurRad="38100" dist="38100" dir="2700000" algn="tl">
                    <a:srgbClr val="000000">
                      <a:alpha val="43137"/>
                    </a:srgbClr>
                  </a:outerShdw>
                </a:effectLst>
                <a:latin typeface="Arial"/>
                <a:cs typeface="Arial"/>
              </a:rPr>
              <a:t>maniobra </a:t>
            </a:r>
          </a:p>
          <a:p>
            <a:pPr marL="1455420" lvl="1" indent="-342900">
              <a:buFont typeface="Arial" panose="020B0604020202020204" pitchFamily="34" charset="0"/>
              <a:buChar char="•"/>
            </a:pPr>
            <a:endParaRPr lang="es-AR" sz="2100" b="1" spc="-5" dirty="0" smtClean="0">
              <a:solidFill>
                <a:srgbClr val="FF0000"/>
              </a:solidFill>
              <a:effectLst>
                <a:outerShdw blurRad="38100" dist="38100" dir="2700000" algn="tl">
                  <a:srgbClr val="000000">
                    <a:alpha val="43137"/>
                  </a:srgbClr>
                </a:outerShdw>
              </a:effectLst>
              <a:latin typeface="Arial"/>
              <a:cs typeface="Arial"/>
            </a:endParaRPr>
          </a:p>
          <a:p>
            <a:pPr marL="1455420" lvl="1" indent="-342900">
              <a:buFont typeface="Arial" panose="020B0604020202020204" pitchFamily="34" charset="0"/>
              <a:buChar char="•"/>
            </a:pPr>
            <a:r>
              <a:rPr lang="es-AR" sz="2100" b="1" spc="-5" dirty="0" smtClean="0">
                <a:solidFill>
                  <a:srgbClr val="FF0000"/>
                </a:solidFill>
                <a:effectLst>
                  <a:outerShdw blurRad="38100" dist="38100" dir="2700000" algn="tl">
                    <a:srgbClr val="000000">
                      <a:alpha val="43137"/>
                    </a:srgbClr>
                  </a:outerShdw>
                </a:effectLst>
                <a:latin typeface="Arial"/>
                <a:cs typeface="Arial"/>
              </a:rPr>
              <a:t>Tensión</a:t>
            </a:r>
            <a:r>
              <a:rPr lang="es-AR" sz="2100" b="1" spc="145" dirty="0" smtClean="0">
                <a:solidFill>
                  <a:srgbClr val="FF0000"/>
                </a:solidFill>
                <a:effectLst>
                  <a:outerShdw blurRad="38100" dist="38100" dir="2700000" algn="tl">
                    <a:srgbClr val="000000">
                      <a:alpha val="43137"/>
                    </a:srgbClr>
                  </a:outerShdw>
                </a:effectLst>
                <a:latin typeface="Arial"/>
                <a:cs typeface="Arial"/>
              </a:rPr>
              <a:t> </a:t>
            </a:r>
            <a:r>
              <a:rPr lang="es-AR" sz="2100" b="1" spc="-10" dirty="0" smtClean="0">
                <a:solidFill>
                  <a:srgbClr val="FF0000"/>
                </a:solidFill>
                <a:effectLst>
                  <a:outerShdw blurRad="38100" dist="38100" dir="2700000" algn="tl">
                    <a:srgbClr val="000000">
                      <a:alpha val="43137"/>
                    </a:srgbClr>
                  </a:outerShdw>
                </a:effectLst>
                <a:latin typeface="Arial"/>
                <a:cs typeface="Arial"/>
              </a:rPr>
              <a:t>de</a:t>
            </a:r>
            <a:r>
              <a:rPr lang="es-AR" sz="2100" b="1" spc="150"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100" b="1" spc="145" dirty="0" smtClean="0">
                <a:solidFill>
                  <a:srgbClr val="FF0000"/>
                </a:solidFill>
                <a:effectLst>
                  <a:outerShdw blurRad="38100" dist="38100" dir="2700000" algn="tl">
                    <a:srgbClr val="000000">
                      <a:alpha val="43137"/>
                    </a:srgbClr>
                  </a:outerShdw>
                </a:effectLst>
                <a:latin typeface="Arial"/>
                <a:cs typeface="Arial"/>
              </a:rPr>
              <a:t> </a:t>
            </a:r>
            <a:r>
              <a:rPr lang="es-AR" sz="2100" b="1" dirty="0" smtClean="0">
                <a:solidFill>
                  <a:srgbClr val="FF0000"/>
                </a:solidFill>
                <a:effectLst>
                  <a:outerShdw blurRad="38100" dist="38100" dir="2700000" algn="tl">
                    <a:srgbClr val="000000">
                      <a:alpha val="43137"/>
                    </a:srgbClr>
                  </a:outerShdw>
                </a:effectLst>
                <a:latin typeface="Arial"/>
                <a:cs typeface="Arial"/>
              </a:rPr>
              <a:t>a</a:t>
            </a:r>
            <a:r>
              <a:rPr lang="es-AR" sz="2100" b="1" spc="140" dirty="0" smtClean="0">
                <a:solidFill>
                  <a:srgbClr val="FF0000"/>
                </a:solidFill>
                <a:effectLst>
                  <a:outerShdw blurRad="38100" dist="38100" dir="2700000" algn="tl">
                    <a:srgbClr val="000000">
                      <a:alpha val="43137"/>
                    </a:srgbClr>
                  </a:outerShdw>
                </a:effectLst>
                <a:latin typeface="Arial"/>
                <a:cs typeface="Arial"/>
              </a:rPr>
              <a:t> </a:t>
            </a:r>
            <a:r>
              <a:rPr lang="es-AR" sz="2100" b="1" dirty="0" smtClean="0">
                <a:solidFill>
                  <a:srgbClr val="FF0000"/>
                </a:solidFill>
                <a:effectLst>
                  <a:outerShdw blurRad="38100" dist="38100" dir="2700000" algn="tl">
                    <a:srgbClr val="000000">
                      <a:alpha val="43137"/>
                    </a:srgbClr>
                  </a:outerShdw>
                </a:effectLst>
                <a:latin typeface="Arial"/>
                <a:cs typeface="Arial"/>
              </a:rPr>
              <a:t>la</a:t>
            </a:r>
            <a:r>
              <a:rPr lang="es-AR" sz="2100" b="1" spc="130"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frecuencia</a:t>
            </a:r>
            <a:r>
              <a:rPr lang="es-AR" sz="2100" b="1" spc="145" dirty="0" smtClean="0">
                <a:solidFill>
                  <a:srgbClr val="FF0000"/>
                </a:solidFill>
                <a:effectLst>
                  <a:outerShdw blurRad="38100" dist="38100" dir="2700000" algn="tl">
                    <a:srgbClr val="000000">
                      <a:alpha val="43137"/>
                    </a:srgbClr>
                  </a:outerShdw>
                </a:effectLst>
                <a:latin typeface="Arial"/>
                <a:cs typeface="Arial"/>
              </a:rPr>
              <a:t> </a:t>
            </a:r>
            <a:r>
              <a:rPr lang="es-AR" sz="2100" b="1" dirty="0" smtClean="0">
                <a:solidFill>
                  <a:srgbClr val="FF0000"/>
                </a:solidFill>
                <a:effectLst>
                  <a:outerShdw blurRad="38100" dist="38100" dir="2700000" algn="tl">
                    <a:srgbClr val="000000">
                      <a:alpha val="43137"/>
                    </a:srgbClr>
                  </a:outerShdw>
                </a:effectLst>
                <a:latin typeface="Arial"/>
                <a:cs typeface="Arial"/>
              </a:rPr>
              <a:t>industrial</a:t>
            </a:r>
            <a:r>
              <a:rPr lang="es-AR" sz="2100" b="1" spc="140"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posición </a:t>
            </a:r>
            <a:r>
              <a:rPr lang="es-AR" sz="2100" b="1" spc="-375" dirty="0" smtClean="0">
                <a:solidFill>
                  <a:srgbClr val="FF0000"/>
                </a:solidFill>
                <a:effectLst>
                  <a:outerShdw blurRad="38100" dist="38100" dir="2700000" algn="tl">
                    <a:srgbClr val="000000">
                      <a:alpha val="43137"/>
                    </a:srgbClr>
                  </a:outerShdw>
                </a:effectLst>
                <a:latin typeface="Arial"/>
                <a:cs typeface="Arial"/>
              </a:rPr>
              <a:t> </a:t>
            </a:r>
            <a:r>
              <a:rPr lang="es-AR" sz="2100" b="1" dirty="0" smtClean="0">
                <a:solidFill>
                  <a:srgbClr val="FF0000"/>
                </a:solidFill>
                <a:effectLst>
                  <a:outerShdw blurRad="38100" dist="38100" dir="2700000" algn="tl">
                    <a:srgbClr val="000000">
                      <a:alpha val="43137"/>
                    </a:srgbClr>
                  </a:outerShdw>
                </a:effectLst>
                <a:latin typeface="Arial"/>
                <a:cs typeface="Arial"/>
              </a:rPr>
              <a:t>cerrado</a:t>
            </a:r>
            <a:r>
              <a:rPr lang="es-AR" sz="2100" b="1" spc="-15" dirty="0" smtClean="0">
                <a:solidFill>
                  <a:srgbClr val="FF0000"/>
                </a:solidFill>
                <a:effectLst>
                  <a:outerShdw blurRad="38100" dist="38100" dir="2700000" algn="tl">
                    <a:srgbClr val="000000">
                      <a:alpha val="43137"/>
                    </a:srgbClr>
                  </a:outerShdw>
                </a:effectLst>
                <a:latin typeface="Arial"/>
                <a:cs typeface="Arial"/>
              </a:rPr>
              <a:t> </a:t>
            </a:r>
            <a:r>
              <a:rPr lang="es-AR" sz="2100" b="1" dirty="0" smtClean="0">
                <a:solidFill>
                  <a:srgbClr val="FF0000"/>
                </a:solidFill>
                <a:effectLst>
                  <a:outerShdw blurRad="38100" dist="38100" dir="2700000" algn="tl">
                    <a:srgbClr val="000000">
                      <a:alpha val="43137"/>
                    </a:srgbClr>
                  </a:outerShdw>
                </a:effectLst>
                <a:latin typeface="Arial"/>
                <a:cs typeface="Arial"/>
              </a:rPr>
              <a:t>y</a:t>
            </a:r>
            <a:r>
              <a:rPr lang="es-AR" sz="2100" b="1" spc="-15" dirty="0" smtClean="0">
                <a:solidFill>
                  <a:srgbClr val="FF0000"/>
                </a:solidFill>
                <a:effectLst>
                  <a:outerShdw blurRad="38100" dist="38100" dir="2700000" algn="tl">
                    <a:srgbClr val="000000">
                      <a:alpha val="43137"/>
                    </a:srgbClr>
                  </a:outerShdw>
                </a:effectLst>
                <a:latin typeface="Arial"/>
                <a:cs typeface="Arial"/>
              </a:rPr>
              <a:t> </a:t>
            </a:r>
            <a:r>
              <a:rPr lang="es-AR" sz="2100" b="1" dirty="0" smtClean="0">
                <a:solidFill>
                  <a:srgbClr val="FF0000"/>
                </a:solidFill>
                <a:effectLst>
                  <a:outerShdw blurRad="38100" dist="38100" dir="2700000" algn="tl">
                    <a:srgbClr val="000000">
                      <a:alpha val="43137"/>
                    </a:srgbClr>
                  </a:outerShdw>
                </a:effectLst>
                <a:latin typeface="Arial"/>
                <a:cs typeface="Arial"/>
              </a:rPr>
              <a:t>abierto</a:t>
            </a:r>
          </a:p>
          <a:p>
            <a:pPr>
              <a:spcBef>
                <a:spcPts val="30"/>
              </a:spcBef>
            </a:pPr>
            <a:endParaRPr lang="es-AR" sz="2100" dirty="0" smtClean="0">
              <a:latin typeface="Arial"/>
              <a:cs typeface="Arial"/>
            </a:endParaRPr>
          </a:p>
          <a:p>
            <a:pPr marL="458470" lvl="2" algn="just">
              <a:tabLst>
                <a:tab pos="953135" algn="l"/>
              </a:tabLst>
            </a:pPr>
            <a:r>
              <a:rPr lang="es-AR" sz="2100" b="1" spc="-5" dirty="0" smtClean="0">
                <a:solidFill>
                  <a:srgbClr val="00B050"/>
                </a:solidFill>
                <a:effectLst>
                  <a:outerShdw blurRad="38100" dist="38100" dir="2700000" algn="tl">
                    <a:srgbClr val="000000">
                      <a:alpha val="43137"/>
                    </a:srgbClr>
                  </a:outerShdw>
                </a:effectLst>
                <a:latin typeface="Arial"/>
                <a:cs typeface="Arial"/>
              </a:rPr>
              <a:t>Tensión</a:t>
            </a:r>
            <a:r>
              <a:rPr lang="es-AR" sz="2100" b="1" spc="-15" dirty="0" smtClean="0">
                <a:solidFill>
                  <a:srgbClr val="00B050"/>
                </a:solidFill>
                <a:effectLst>
                  <a:outerShdw blurRad="38100" dist="38100" dir="2700000" algn="tl">
                    <a:srgbClr val="000000">
                      <a:alpha val="43137"/>
                    </a:srgbClr>
                  </a:outerShdw>
                </a:effectLst>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de radio</a:t>
            </a:r>
            <a:r>
              <a:rPr lang="es-AR" sz="2100" b="1" spc="-20" dirty="0" smtClean="0">
                <a:solidFill>
                  <a:srgbClr val="00B050"/>
                </a:solidFill>
                <a:effectLst>
                  <a:outerShdw blurRad="38100" dist="38100" dir="2700000" algn="tl">
                    <a:srgbClr val="000000">
                      <a:alpha val="43137"/>
                    </a:srgbClr>
                  </a:outerShdw>
                </a:effectLst>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influencia</a:t>
            </a: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lvl="2" algn="just">
              <a:spcBef>
                <a:spcPts val="40"/>
              </a:spcBef>
              <a:buFont typeface="Arial"/>
              <a:buAutoNum type="arabicPeriod" startAt="4"/>
            </a:pP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marL="458470" lvl="2" algn="just">
              <a:tabLst>
                <a:tab pos="952500" algn="l"/>
              </a:tabLst>
            </a:pPr>
            <a:r>
              <a:rPr lang="es-AR" sz="2100" b="1" spc="-5" dirty="0" smtClean="0">
                <a:solidFill>
                  <a:srgbClr val="00B050"/>
                </a:solidFill>
                <a:effectLst>
                  <a:outerShdw blurRad="38100" dist="38100" dir="2700000" algn="tl">
                    <a:srgbClr val="000000">
                      <a:alpha val="43137"/>
                    </a:srgbClr>
                  </a:outerShdw>
                </a:effectLst>
                <a:latin typeface="Arial"/>
                <a:cs typeface="Arial"/>
              </a:rPr>
              <a:t>Distancia</a:t>
            </a:r>
            <a:r>
              <a:rPr lang="es-AR" sz="2100" b="1" dirty="0" smtClean="0">
                <a:solidFill>
                  <a:srgbClr val="00B050"/>
                </a:solidFill>
                <a:effectLst>
                  <a:outerShdw blurRad="38100" dist="38100" dir="2700000" algn="tl">
                    <a:srgbClr val="000000">
                      <a:alpha val="43137"/>
                    </a:srgbClr>
                  </a:outerShdw>
                </a:effectLst>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externa</a:t>
            </a:r>
            <a:r>
              <a:rPr lang="es-AR" sz="2100" b="1" spc="-10" dirty="0" smtClean="0">
                <a:solidFill>
                  <a:srgbClr val="00B050"/>
                </a:solidFill>
                <a:effectLst>
                  <a:outerShdw blurRad="38100" dist="38100" dir="2700000" algn="tl">
                    <a:srgbClr val="000000">
                      <a:alpha val="43137"/>
                    </a:srgbClr>
                  </a:outerShdw>
                </a:effectLst>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de</a:t>
            </a:r>
            <a:r>
              <a:rPr lang="es-AR" sz="2100" b="1" spc="5" dirty="0" smtClean="0">
                <a:solidFill>
                  <a:srgbClr val="00B050"/>
                </a:solidFill>
                <a:effectLst>
                  <a:outerShdw blurRad="38100" dist="38100" dir="2700000" algn="tl">
                    <a:srgbClr val="000000">
                      <a:alpha val="43137"/>
                    </a:srgbClr>
                  </a:outerShdw>
                </a:effectLst>
                <a:latin typeface="Arial"/>
                <a:cs typeface="Arial"/>
              </a:rPr>
              <a:t> </a:t>
            </a:r>
            <a:r>
              <a:rPr lang="es-AR" sz="2100" b="1" spc="-10" dirty="0" smtClean="0">
                <a:solidFill>
                  <a:srgbClr val="00B050"/>
                </a:solidFill>
                <a:effectLst>
                  <a:outerShdw blurRad="38100" dist="38100" dir="2700000" algn="tl">
                    <a:srgbClr val="000000">
                      <a:alpha val="43137"/>
                    </a:srgbClr>
                  </a:outerShdw>
                </a:effectLst>
                <a:latin typeface="Arial"/>
                <a:cs typeface="Arial"/>
              </a:rPr>
              <a:t>fuga</a:t>
            </a:r>
            <a:r>
              <a:rPr lang="es-AR" sz="2100" b="1" dirty="0" smtClean="0">
                <a:solidFill>
                  <a:srgbClr val="00B050"/>
                </a:solidFill>
                <a:effectLst>
                  <a:outerShdw blurRad="38100" dist="38100" dir="2700000" algn="tl">
                    <a:srgbClr val="000000">
                      <a:alpha val="43137"/>
                    </a:srgbClr>
                  </a:outerShdw>
                </a:effectLst>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mínima</a:t>
            </a: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lvl="2" algn="just">
              <a:spcBef>
                <a:spcPts val="40"/>
              </a:spcBef>
              <a:buFont typeface="Arial"/>
              <a:buAutoNum type="arabicPeriod" startAt="4"/>
            </a:pP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marL="458470" lvl="2" algn="just">
              <a:tabLst>
                <a:tab pos="952500" algn="l"/>
              </a:tabLst>
            </a:pPr>
            <a:r>
              <a:rPr lang="es-AR" sz="2100" b="1" spc="-5" dirty="0" smtClean="0">
                <a:solidFill>
                  <a:srgbClr val="00B050"/>
                </a:solidFill>
                <a:effectLst>
                  <a:outerShdw blurRad="38100" dist="38100" dir="2700000" algn="tl">
                    <a:srgbClr val="000000">
                      <a:alpha val="43137"/>
                    </a:srgbClr>
                  </a:outerShdw>
                </a:effectLst>
                <a:latin typeface="Arial"/>
                <a:cs typeface="Arial"/>
              </a:rPr>
              <a:t>Tiempo</a:t>
            </a:r>
            <a:r>
              <a:rPr lang="es-AR" sz="2100" b="1" spc="-15" dirty="0" smtClean="0">
                <a:solidFill>
                  <a:srgbClr val="00B050"/>
                </a:solidFill>
                <a:effectLst>
                  <a:outerShdw blurRad="38100" dist="38100" dir="2700000" algn="tl">
                    <a:srgbClr val="000000">
                      <a:alpha val="43137"/>
                    </a:srgbClr>
                  </a:outerShdw>
                </a:effectLst>
                <a:latin typeface="Arial"/>
                <a:cs typeface="Arial"/>
              </a:rPr>
              <a:t> </a:t>
            </a:r>
            <a:r>
              <a:rPr lang="es-AR" sz="2100" b="1" dirty="0" smtClean="0">
                <a:solidFill>
                  <a:srgbClr val="00B050"/>
                </a:solidFill>
                <a:effectLst>
                  <a:outerShdw blurRad="38100" dist="38100" dir="2700000" algn="tl">
                    <a:srgbClr val="000000">
                      <a:alpha val="43137"/>
                    </a:srgbClr>
                  </a:outerShdw>
                </a:effectLst>
                <a:latin typeface="Arial"/>
                <a:cs typeface="Arial"/>
              </a:rPr>
              <a:t>máximo</a:t>
            </a:r>
            <a:r>
              <a:rPr lang="es-AR" sz="2100" b="1" spc="-10" dirty="0" smtClean="0">
                <a:solidFill>
                  <a:srgbClr val="00B050"/>
                </a:solidFill>
                <a:effectLst>
                  <a:outerShdw blurRad="38100" dist="38100" dir="2700000" algn="tl">
                    <a:srgbClr val="000000">
                      <a:alpha val="43137"/>
                    </a:srgbClr>
                  </a:outerShdw>
                </a:effectLst>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de apertura</a:t>
            </a:r>
            <a:r>
              <a:rPr lang="es-AR" sz="2100" b="1" spc="5" dirty="0" smtClean="0">
                <a:solidFill>
                  <a:srgbClr val="00B050"/>
                </a:solidFill>
                <a:effectLst>
                  <a:outerShdw blurRad="38100" dist="38100" dir="2700000" algn="tl">
                    <a:srgbClr val="000000">
                      <a:alpha val="43137"/>
                    </a:srgbClr>
                  </a:outerShdw>
                </a:effectLst>
                <a:latin typeface="Arial"/>
                <a:cs typeface="Arial"/>
              </a:rPr>
              <a:t> </a:t>
            </a:r>
            <a:r>
              <a:rPr lang="es-AR" sz="2100" b="1" dirty="0" smtClean="0">
                <a:solidFill>
                  <a:srgbClr val="00B050"/>
                </a:solidFill>
                <a:effectLst>
                  <a:outerShdw blurRad="38100" dist="38100" dir="2700000" algn="tl">
                    <a:srgbClr val="000000">
                      <a:alpha val="43137"/>
                    </a:srgbClr>
                  </a:outerShdw>
                </a:effectLst>
                <a:latin typeface="Arial"/>
                <a:cs typeface="Arial"/>
              </a:rPr>
              <a:t>y</a:t>
            </a:r>
            <a:r>
              <a:rPr lang="es-AR" sz="2100" b="1" spc="-50" dirty="0" smtClean="0">
                <a:solidFill>
                  <a:srgbClr val="00B050"/>
                </a:solidFill>
                <a:effectLst>
                  <a:outerShdw blurRad="38100" dist="38100" dir="2700000" algn="tl">
                    <a:srgbClr val="000000">
                      <a:alpha val="43137"/>
                    </a:srgbClr>
                  </a:outerShdw>
                </a:effectLst>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de</a:t>
            </a:r>
            <a:r>
              <a:rPr lang="es-AR" sz="2100" b="1" dirty="0" smtClean="0">
                <a:solidFill>
                  <a:srgbClr val="00B050"/>
                </a:solidFill>
                <a:effectLst>
                  <a:outerShdw blurRad="38100" dist="38100" dir="2700000" algn="tl">
                    <a:srgbClr val="000000">
                      <a:alpha val="43137"/>
                    </a:srgbClr>
                  </a:outerShdw>
                </a:effectLst>
                <a:latin typeface="Arial"/>
                <a:cs typeface="Arial"/>
              </a:rPr>
              <a:t> cierre</a:t>
            </a:r>
          </a:p>
          <a:p>
            <a:pPr lvl="2" algn="just">
              <a:spcBef>
                <a:spcPts val="40"/>
              </a:spcBef>
              <a:buFont typeface="Arial"/>
              <a:buAutoNum type="arabicPeriod" startAt="4"/>
            </a:pP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marL="12065" lvl="1" algn="just">
              <a:spcBef>
                <a:spcPts val="5"/>
              </a:spcBef>
              <a:tabLst>
                <a:tab pos="360045" algn="l"/>
              </a:tabLst>
            </a:pPr>
            <a:r>
              <a:rPr lang="es-AR" sz="2100" b="1" spc="-5" dirty="0" smtClean="0">
                <a:solidFill>
                  <a:srgbClr val="00B050"/>
                </a:solidFill>
                <a:effectLst>
                  <a:outerShdw blurRad="38100" dist="38100" dir="2700000" algn="tl">
                    <a:srgbClr val="000000">
                      <a:alpha val="43137"/>
                    </a:srgbClr>
                  </a:outerShdw>
                </a:effectLst>
                <a:latin typeface="Arial"/>
                <a:cs typeface="Arial"/>
              </a:rPr>
              <a:t>	  Pruebas</a:t>
            </a:r>
            <a:r>
              <a:rPr lang="es-AR" sz="2100" b="1" spc="-40" dirty="0" smtClean="0">
                <a:solidFill>
                  <a:srgbClr val="00B050"/>
                </a:solidFill>
                <a:effectLst>
                  <a:outerShdw blurRad="38100" dist="38100" dir="2700000" algn="tl">
                    <a:srgbClr val="000000">
                      <a:alpha val="43137"/>
                    </a:srgbClr>
                  </a:outerShdw>
                </a:effectLst>
                <a:latin typeface="Arial"/>
                <a:cs typeface="Arial"/>
              </a:rPr>
              <a:t> </a:t>
            </a:r>
            <a:r>
              <a:rPr lang="es-AR" sz="2100" b="1" spc="-5" dirty="0" smtClean="0">
                <a:solidFill>
                  <a:srgbClr val="00B050"/>
                </a:solidFill>
                <a:effectLst>
                  <a:outerShdw blurRad="38100" dist="38100" dir="2700000" algn="tl">
                    <a:srgbClr val="000000">
                      <a:alpha val="43137"/>
                    </a:srgbClr>
                  </a:outerShdw>
                </a:effectLst>
                <a:latin typeface="Arial"/>
                <a:cs typeface="Arial"/>
              </a:rPr>
              <a:t>tipo</a:t>
            </a: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lvl="1" algn="just">
              <a:spcBef>
                <a:spcPts val="40"/>
              </a:spcBef>
              <a:buFont typeface="Arial"/>
              <a:buAutoNum type="arabicPeriod" startAt="3"/>
            </a:pPr>
            <a:endParaRPr lang="es-AR" sz="2100" b="1" dirty="0" smtClean="0">
              <a:solidFill>
                <a:srgbClr val="00B050"/>
              </a:solidFill>
              <a:effectLst>
                <a:outerShdw blurRad="38100" dist="38100" dir="2700000" algn="tl">
                  <a:srgbClr val="000000">
                    <a:alpha val="43137"/>
                  </a:srgbClr>
                </a:outerShdw>
              </a:effectLst>
              <a:latin typeface="Arial"/>
              <a:cs typeface="Arial"/>
            </a:endParaRPr>
          </a:p>
          <a:p>
            <a:pPr marL="1764030" lvl="4" indent="-342900" algn="just">
              <a:buFont typeface="Arial" panose="020B0604020202020204" pitchFamily="34" charset="0"/>
              <a:buChar char="•"/>
              <a:tabLst>
                <a:tab pos="1001394" algn="l"/>
              </a:tabLst>
            </a:pPr>
            <a:r>
              <a:rPr lang="es-AR" sz="2100" b="1" spc="-5" dirty="0" smtClean="0">
                <a:solidFill>
                  <a:srgbClr val="FF0000"/>
                </a:solidFill>
                <a:effectLst>
                  <a:outerShdw blurRad="38100" dist="38100" dir="2700000" algn="tl">
                    <a:srgbClr val="000000">
                      <a:alpha val="43137"/>
                    </a:srgbClr>
                  </a:outerShdw>
                </a:effectLst>
                <a:latin typeface="Arial"/>
                <a:cs typeface="Arial"/>
              </a:rPr>
              <a:t>Certificado</a:t>
            </a:r>
            <a:r>
              <a:rPr lang="es-AR" sz="2100" b="1" spc="-15"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de pruebas</a:t>
            </a:r>
            <a:r>
              <a:rPr lang="es-AR" sz="2100" b="1" spc="-20"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tipo</a:t>
            </a:r>
            <a:endParaRPr lang="es-AR" sz="2100" b="1" dirty="0" smtClean="0">
              <a:solidFill>
                <a:srgbClr val="FF000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Arial" panose="020B0604020202020204" pitchFamily="34" charset="0"/>
              <a:buChar char="•"/>
            </a:pPr>
            <a:endParaRPr lang="es-AR" sz="2100" b="1" dirty="0" smtClean="0">
              <a:solidFill>
                <a:srgbClr val="FF0000"/>
              </a:solidFill>
              <a:effectLst>
                <a:outerShdw blurRad="38100" dist="38100" dir="2700000" algn="tl">
                  <a:srgbClr val="000000">
                    <a:alpha val="43137"/>
                  </a:srgbClr>
                </a:outerShdw>
              </a:effectLst>
              <a:latin typeface="Arial"/>
              <a:cs typeface="Arial"/>
            </a:endParaRPr>
          </a:p>
          <a:p>
            <a:pPr marL="1764030" lvl="4" indent="-342900" algn="just">
              <a:spcBef>
                <a:spcPts val="5"/>
              </a:spcBef>
              <a:buFont typeface="Arial" panose="020B0604020202020204" pitchFamily="34" charset="0"/>
              <a:buChar char="•"/>
              <a:tabLst>
                <a:tab pos="1001394" algn="l"/>
              </a:tabLst>
            </a:pPr>
            <a:r>
              <a:rPr lang="es-AR" sz="2100" b="1" spc="-5" dirty="0" smtClean="0">
                <a:solidFill>
                  <a:srgbClr val="FF0000"/>
                </a:solidFill>
                <a:effectLst>
                  <a:outerShdw blurRad="38100" dist="38100" dir="2700000" algn="tl">
                    <a:srgbClr val="000000">
                      <a:alpha val="43137"/>
                    </a:srgbClr>
                  </a:outerShdw>
                </a:effectLst>
                <a:latin typeface="Arial"/>
                <a:cs typeface="Arial"/>
              </a:rPr>
              <a:t>Reporte</a:t>
            </a:r>
            <a:r>
              <a:rPr lang="es-AR" sz="2100" b="1" spc="-15"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de</a:t>
            </a:r>
            <a:r>
              <a:rPr lang="es-AR" sz="2100" b="1" spc="-10"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prueba</a:t>
            </a:r>
            <a:r>
              <a:rPr lang="es-AR" sz="2100" b="1" spc="-10" dirty="0" smtClean="0">
                <a:solidFill>
                  <a:srgbClr val="FF0000"/>
                </a:solidFill>
                <a:effectLst>
                  <a:outerShdw blurRad="38100" dist="38100" dir="2700000" algn="tl">
                    <a:srgbClr val="000000">
                      <a:alpha val="43137"/>
                    </a:srgbClr>
                  </a:outerShdw>
                </a:effectLst>
                <a:latin typeface="Arial"/>
                <a:cs typeface="Arial"/>
              </a:rPr>
              <a:t> </a:t>
            </a:r>
            <a:r>
              <a:rPr lang="es-AR" sz="2100" b="1" spc="-5" dirty="0" smtClean="0">
                <a:solidFill>
                  <a:srgbClr val="FF0000"/>
                </a:solidFill>
                <a:effectLst>
                  <a:outerShdw blurRad="38100" dist="38100" dir="2700000" algn="tl">
                    <a:srgbClr val="000000">
                      <a:alpha val="43137"/>
                    </a:srgbClr>
                  </a:outerShdw>
                </a:effectLst>
                <a:latin typeface="Arial"/>
                <a:cs typeface="Arial"/>
              </a:rPr>
              <a:t>tipo</a:t>
            </a:r>
            <a:endParaRPr lang="es-AR" sz="2100" b="1" dirty="0" smtClean="0">
              <a:solidFill>
                <a:srgbClr val="FF0000"/>
              </a:solidFill>
              <a:effectLst>
                <a:outerShdw blurRad="38100" dist="38100" dir="2700000" algn="tl">
                  <a:srgbClr val="000000">
                    <a:alpha val="43137"/>
                  </a:srgbClr>
                </a:outerShdw>
              </a:effectLst>
              <a:latin typeface="Arial"/>
              <a:cs typeface="Arial"/>
            </a:endParaRPr>
          </a:p>
          <a:p>
            <a:pPr lvl="2">
              <a:spcBef>
                <a:spcPts val="40"/>
              </a:spcBef>
              <a:buFont typeface="Arial"/>
              <a:buAutoNum type="arabicPeriod"/>
            </a:pPr>
            <a:endParaRPr lang="es-AR" sz="2100" dirty="0" smtClean="0">
              <a:latin typeface="Arial"/>
              <a:cs typeface="Arial"/>
            </a:endParaRPr>
          </a:p>
          <a:p>
            <a:pPr marL="12065" lvl="1">
              <a:tabLst>
                <a:tab pos="360045"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Pruebas</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tipo</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especificadas</a:t>
            </a:r>
          </a:p>
          <a:p>
            <a:pPr marL="359410" lvl="2">
              <a:spcBef>
                <a:spcPts val="100"/>
              </a:spcBef>
              <a:tabLst>
                <a:tab pos="854075" algn="l"/>
              </a:tabLst>
            </a:pPr>
            <a:r>
              <a:rPr lang="es-AR" sz="2000" b="1" spc="-5" dirty="0" smtClean="0">
                <a:solidFill>
                  <a:srgbClr val="00B050"/>
                </a:solidFill>
                <a:latin typeface="Arial"/>
                <a:cs typeface="Arial"/>
              </a:rPr>
              <a:t>Pruebas</a:t>
            </a:r>
            <a:r>
              <a:rPr lang="es-AR" sz="2000" b="1" spc="-20" dirty="0" smtClean="0">
                <a:solidFill>
                  <a:srgbClr val="00B050"/>
                </a:solidFill>
                <a:latin typeface="Arial"/>
                <a:cs typeface="Arial"/>
              </a:rPr>
              <a:t> </a:t>
            </a:r>
            <a:r>
              <a:rPr lang="es-AR" sz="2000" b="1" spc="-5" dirty="0" smtClean="0">
                <a:solidFill>
                  <a:srgbClr val="00B050"/>
                </a:solidFill>
                <a:latin typeface="Arial"/>
                <a:cs typeface="Arial"/>
              </a:rPr>
              <a:t>dieléctricas</a:t>
            </a:r>
            <a:endParaRPr lang="es-AR" sz="2000" dirty="0" smtClean="0">
              <a:solidFill>
                <a:srgbClr val="00B050"/>
              </a:solidFill>
              <a:latin typeface="Arial"/>
              <a:cs typeface="Arial"/>
            </a:endParaRPr>
          </a:p>
          <a:p>
            <a:pPr lvl="2">
              <a:spcBef>
                <a:spcPts val="45"/>
              </a:spcBef>
              <a:buFont typeface="Arial"/>
              <a:buAutoNum type="arabicPeriod"/>
            </a:pPr>
            <a:endParaRPr lang="es-AR" sz="2000" dirty="0" smtClean="0">
              <a:latin typeface="Arial"/>
              <a:cs typeface="Arial"/>
            </a:endParaRPr>
          </a:p>
          <a:p>
            <a:pPr marL="899160" indent="-342900">
              <a:lnSpc>
                <a:spcPts val="2100"/>
              </a:lnSpc>
              <a:buFont typeface="Wingdings" panose="05000000000000000000" pitchFamily="2" charset="2"/>
              <a:buChar char="ü"/>
            </a:pPr>
            <a:r>
              <a:rPr lang="es-AR" sz="2000" b="1" dirty="0" smtClean="0">
                <a:solidFill>
                  <a:srgbClr val="FF0000"/>
                </a:solidFill>
                <a:effectLst>
                  <a:outerShdw blurRad="38100" dist="38100" dir="2700000" algn="tl">
                    <a:srgbClr val="000000">
                      <a:alpha val="43137"/>
                    </a:srgbClr>
                  </a:outerShdw>
                </a:effectLst>
                <a:latin typeface="Arial"/>
                <a:cs typeface="Arial"/>
              </a:rPr>
              <a:t>Prueba</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tensión</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al</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choque de</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rayo</a:t>
            </a:r>
          </a:p>
          <a:p>
            <a:pPr marL="899160" indent="-342900">
              <a:lnSpc>
                <a:spcPts val="2100"/>
              </a:lnSpc>
              <a:buFont typeface="Wingdings" panose="05000000000000000000" pitchFamily="2" charset="2"/>
              <a:buChar char="ü"/>
            </a:pP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tensión </a:t>
            </a:r>
            <a:r>
              <a:rPr lang="es-AR" sz="2000" b="1" spc="-10"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al</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choque</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maniobra </a:t>
            </a:r>
          </a:p>
          <a:p>
            <a:pPr marL="898526" lvl="3" indent="-342900">
              <a:lnSpc>
                <a:spcPts val="2100"/>
              </a:lnSpc>
              <a:buFont typeface="Wingdings" panose="05000000000000000000" pitchFamily="2" charset="2"/>
              <a:buChar char="ü"/>
              <a:tabLst>
                <a:tab pos="66675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tensión</a:t>
            </a:r>
            <a:r>
              <a:rPr lang="es-AR" sz="2000" b="1" spc="2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000" b="1" spc="3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a:t>
            </a:r>
            <a:r>
              <a:rPr lang="es-AR" sz="2000" b="1" spc="2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frecuencia</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industrial</a:t>
            </a:r>
            <a:r>
              <a:rPr lang="es-AR" sz="2000" b="1" spc="2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con</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el </a:t>
            </a:r>
            <a:r>
              <a:rPr lang="es-AR" sz="2000" b="1" spc="-37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seccionador</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cerrado</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y</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el</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seccionador abierto. </a:t>
            </a:r>
          </a:p>
          <a:p>
            <a:pPr marL="898526" lvl="3" indent="-342900">
              <a:lnSpc>
                <a:spcPts val="2100"/>
              </a:lnSpc>
              <a:buFont typeface="Wingdings" panose="05000000000000000000" pitchFamily="2" charset="2"/>
              <a:buChar char="ü"/>
              <a:tabLst>
                <a:tab pos="66675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Pruebas de</a:t>
            </a:r>
            <a:r>
              <a:rPr lang="es-AR" sz="2000" b="1"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Tensión de</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Radio Influencia</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(RIV) </a:t>
            </a:r>
          </a:p>
          <a:p>
            <a:pPr marL="898526" lvl="3" indent="-342900">
              <a:lnSpc>
                <a:spcPts val="2100"/>
              </a:lnSpc>
              <a:buFont typeface="Wingdings" panose="05000000000000000000" pitchFamily="2" charset="2"/>
              <a:buChar char="ü"/>
              <a:tabLst>
                <a:tab pos="66675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Medición</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de</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a:t>
            </a:r>
            <a:r>
              <a:rPr lang="es-AR" sz="2000" b="1" spc="-2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resistencia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los</a:t>
            </a:r>
            <a:r>
              <a:rPr lang="es-AR" sz="2000" b="1"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contactos </a:t>
            </a:r>
          </a:p>
          <a:p>
            <a:pPr marL="898526" lvl="3" indent="-342900">
              <a:lnSpc>
                <a:spcPts val="2100"/>
              </a:lnSpc>
              <a:buFont typeface="Wingdings" panose="05000000000000000000" pitchFamily="2" charset="2"/>
              <a:buChar char="ü"/>
              <a:tabLst>
                <a:tab pos="66675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corriente</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instantánea</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y</a:t>
            </a:r>
            <a:r>
              <a:rPr lang="es-AR" sz="2000" b="1" spc="-3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corta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duración </a:t>
            </a:r>
          </a:p>
          <a:p>
            <a:pPr marL="898526" lvl="3" indent="-342900">
              <a:lnSpc>
                <a:spcPts val="2100"/>
              </a:lnSpc>
              <a:buFont typeface="Wingdings" panose="05000000000000000000" pitchFamily="2" charset="2"/>
              <a:buChar char="ü"/>
              <a:tabLst>
                <a:tab pos="66675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Pruebas</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de</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rutinas</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especificadas </a:t>
            </a:r>
          </a:p>
          <a:p>
            <a:pPr marL="898526" lvl="3" indent="-342900">
              <a:lnSpc>
                <a:spcPts val="2100"/>
              </a:lnSpc>
              <a:buFont typeface="Wingdings" panose="05000000000000000000" pitchFamily="2" charset="2"/>
              <a:buChar char="ü"/>
              <a:tabLst>
                <a:tab pos="66675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Verificación</a:t>
            </a:r>
            <a:r>
              <a:rPr lang="es-AR" sz="2000" b="1" spc="-2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de</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operación </a:t>
            </a:r>
          </a:p>
          <a:p>
            <a:pPr marL="898526" lvl="3" indent="-342900">
              <a:lnSpc>
                <a:spcPts val="2100"/>
              </a:lnSpc>
              <a:buFont typeface="Wingdings" panose="05000000000000000000" pitchFamily="2" charset="2"/>
              <a:buChar char="ü"/>
              <a:tabLst>
                <a:tab pos="66675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Pruebas</a:t>
            </a:r>
            <a:r>
              <a:rPr lang="es-AR" sz="2000" b="1"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sobre los circuitos</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auxiliares</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y</a:t>
            </a:r>
            <a:r>
              <a:rPr lang="es-AR" sz="2000" b="1" spc="-3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control </a:t>
            </a:r>
          </a:p>
          <a:p>
            <a:pPr marL="898526" lvl="3" indent="-342900">
              <a:lnSpc>
                <a:spcPts val="2100"/>
              </a:lnSpc>
              <a:buFont typeface="Wingdings" panose="05000000000000000000" pitchFamily="2" charset="2"/>
              <a:buChar char="ü"/>
              <a:tabLst>
                <a:tab pos="66675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15" dirty="0" smtClean="0">
                <a:solidFill>
                  <a:srgbClr val="FF0000"/>
                </a:solidFill>
                <a:effectLst>
                  <a:outerShdw blurRad="38100" dist="38100" dir="2700000" algn="tl">
                    <a:srgbClr val="000000">
                      <a:alpha val="43137"/>
                    </a:srgbClr>
                  </a:outerShdw>
                </a:effectLst>
                <a:latin typeface="Arial"/>
                <a:cs typeface="Arial"/>
              </a:rPr>
              <a:t>P</a:t>
            </a:r>
            <a:r>
              <a:rPr lang="es-AR" sz="2000" b="1" dirty="0" smtClean="0">
                <a:solidFill>
                  <a:srgbClr val="FF0000"/>
                </a:solidFill>
                <a:effectLst>
                  <a:outerShdw blurRad="38100" dist="38100" dir="2700000" algn="tl">
                    <a:srgbClr val="000000">
                      <a:alpha val="43137"/>
                    </a:srgbClr>
                  </a:outerShdw>
                </a:effectLst>
                <a:latin typeface="Arial"/>
                <a:cs typeface="Arial"/>
              </a:rPr>
              <a:t>r</a:t>
            </a:r>
            <a:r>
              <a:rPr lang="es-AR" sz="2000" b="1" spc="-10" dirty="0" smtClean="0">
                <a:solidFill>
                  <a:srgbClr val="FF0000"/>
                </a:solidFill>
                <a:effectLst>
                  <a:outerShdw blurRad="38100" dist="38100" dir="2700000" algn="tl">
                    <a:srgbClr val="000000">
                      <a:alpha val="43137"/>
                    </a:srgbClr>
                  </a:outerShdw>
                </a:effectLst>
                <a:latin typeface="Arial"/>
                <a:cs typeface="Arial"/>
              </a:rPr>
              <a:t>u</a:t>
            </a:r>
            <a:r>
              <a:rPr lang="es-AR" sz="2000" b="1" dirty="0" smtClean="0">
                <a:solidFill>
                  <a:srgbClr val="FF0000"/>
                </a:solidFill>
                <a:effectLst>
                  <a:outerShdw blurRad="38100" dist="38100" dir="2700000" algn="tl">
                    <a:srgbClr val="000000">
                      <a:alpha val="43137"/>
                    </a:srgbClr>
                  </a:outerShdw>
                </a:effectLst>
                <a:latin typeface="Arial"/>
                <a:cs typeface="Arial"/>
              </a:rPr>
              <a:t>e</a:t>
            </a:r>
            <a:r>
              <a:rPr lang="es-AR" sz="2000" b="1" spc="-10" dirty="0" smtClean="0">
                <a:solidFill>
                  <a:srgbClr val="FF0000"/>
                </a:solidFill>
                <a:effectLst>
                  <a:outerShdw blurRad="38100" dist="38100" dir="2700000" algn="tl">
                    <a:srgbClr val="000000">
                      <a:alpha val="43137"/>
                    </a:srgbClr>
                  </a:outerShdw>
                </a:effectLst>
                <a:latin typeface="Arial"/>
                <a:cs typeface="Arial"/>
              </a:rPr>
              <a:t>b</a:t>
            </a:r>
            <a:r>
              <a:rPr lang="es-AR" sz="2000" b="1" spc="-15" dirty="0" smtClean="0">
                <a:solidFill>
                  <a:srgbClr val="FF0000"/>
                </a:solidFill>
                <a:effectLst>
                  <a:outerShdw blurRad="38100" dist="38100" dir="2700000" algn="tl">
                    <a:srgbClr val="000000">
                      <a:alpha val="43137"/>
                    </a:srgbClr>
                  </a:outerShdw>
                </a:effectLst>
                <a:latin typeface="Arial"/>
                <a:cs typeface="Arial"/>
              </a:rPr>
              <a:t>a</a:t>
            </a:r>
            <a:r>
              <a:rPr lang="es-AR" sz="2000" b="1" dirty="0" smtClean="0">
                <a:solidFill>
                  <a:srgbClr val="FF0000"/>
                </a:solidFill>
                <a:effectLst>
                  <a:outerShdw blurRad="38100" dist="38100" dir="2700000" algn="tl">
                    <a:srgbClr val="000000">
                      <a:alpha val="43137"/>
                    </a:srgbClr>
                  </a:outerShdw>
                </a:effectLst>
                <a:latin typeface="Arial"/>
                <a:cs typeface="Arial"/>
              </a:rPr>
              <a:t>s	</a:t>
            </a:r>
            <a:r>
              <a:rPr lang="es-AR" sz="2000" b="1" spc="-10" dirty="0" smtClean="0">
                <a:solidFill>
                  <a:srgbClr val="FF0000"/>
                </a:solidFill>
                <a:effectLst>
                  <a:outerShdw blurRad="38100" dist="38100" dir="2700000" algn="tl">
                    <a:srgbClr val="000000">
                      <a:alpha val="43137"/>
                    </a:srgbClr>
                  </a:outerShdw>
                </a:effectLst>
                <a:latin typeface="Arial"/>
                <a:cs typeface="Arial"/>
              </a:rPr>
              <a:t>d</a:t>
            </a:r>
            <a:r>
              <a:rPr lang="es-AR" sz="2000" b="1" dirty="0" smtClean="0">
                <a:solidFill>
                  <a:srgbClr val="FF0000"/>
                </a:solidFill>
                <a:effectLst>
                  <a:outerShdw blurRad="38100" dist="38100" dir="2700000" algn="tl">
                    <a:srgbClr val="000000">
                      <a:alpha val="43137"/>
                    </a:srgbClr>
                  </a:outerShdw>
                </a:effectLst>
                <a:latin typeface="Arial"/>
                <a:cs typeface="Arial"/>
              </a:rPr>
              <a:t>e	re</a:t>
            </a:r>
            <a:r>
              <a:rPr lang="es-AR" sz="2000" b="1" spc="-15" dirty="0" smtClean="0">
                <a:solidFill>
                  <a:srgbClr val="FF0000"/>
                </a:solidFill>
                <a:effectLst>
                  <a:outerShdw blurRad="38100" dist="38100" dir="2700000" algn="tl">
                    <a:srgbClr val="000000">
                      <a:alpha val="43137"/>
                    </a:srgbClr>
                  </a:outerShdw>
                </a:effectLst>
                <a:latin typeface="Arial"/>
                <a:cs typeface="Arial"/>
              </a:rPr>
              <a:t>s</a:t>
            </a:r>
            <a:r>
              <a:rPr lang="es-AR" sz="2000" b="1" dirty="0" smtClean="0">
                <a:solidFill>
                  <a:srgbClr val="FF0000"/>
                </a:solidFill>
                <a:effectLst>
                  <a:outerShdw blurRad="38100" dist="38100" dir="2700000" algn="tl">
                    <a:srgbClr val="000000">
                      <a:alpha val="43137"/>
                    </a:srgbClr>
                  </a:outerShdw>
                </a:effectLst>
                <a:latin typeface="Arial"/>
                <a:cs typeface="Arial"/>
              </a:rPr>
              <a:t>iste</a:t>
            </a:r>
            <a:r>
              <a:rPr lang="es-AR" sz="2000" b="1" spc="-10" dirty="0" smtClean="0">
                <a:solidFill>
                  <a:srgbClr val="FF0000"/>
                </a:solidFill>
                <a:effectLst>
                  <a:outerShdw blurRad="38100" dist="38100" dir="2700000" algn="tl">
                    <a:srgbClr val="000000">
                      <a:alpha val="43137"/>
                    </a:srgbClr>
                  </a:outerShdw>
                </a:effectLst>
                <a:latin typeface="Arial"/>
                <a:cs typeface="Arial"/>
              </a:rPr>
              <a:t>n</a:t>
            </a:r>
            <a:r>
              <a:rPr lang="es-AR" sz="2000" b="1" dirty="0" smtClean="0">
                <a:solidFill>
                  <a:srgbClr val="FF0000"/>
                </a:solidFill>
                <a:effectLst>
                  <a:outerShdw blurRad="38100" dist="38100" dir="2700000" algn="tl">
                    <a:srgbClr val="000000">
                      <a:alpha val="43137"/>
                    </a:srgbClr>
                  </a:outerShdw>
                </a:effectLst>
                <a:latin typeface="Arial"/>
                <a:cs typeface="Arial"/>
              </a:rPr>
              <a:t>cia	a	</a:t>
            </a:r>
            <a:r>
              <a:rPr lang="es-AR" sz="2000" b="1" spc="-15" dirty="0" smtClean="0">
                <a:solidFill>
                  <a:srgbClr val="FF0000"/>
                </a:solidFill>
                <a:effectLst>
                  <a:outerShdw blurRad="38100" dist="38100" dir="2700000" algn="tl">
                    <a:srgbClr val="000000">
                      <a:alpha val="43137"/>
                    </a:srgbClr>
                  </a:outerShdw>
                </a:effectLst>
                <a:latin typeface="Arial"/>
                <a:cs typeface="Arial"/>
              </a:rPr>
              <a:t>f</a:t>
            </a:r>
            <a:r>
              <a:rPr lang="es-AR" sz="2000" b="1" dirty="0" smtClean="0">
                <a:solidFill>
                  <a:srgbClr val="FF0000"/>
                </a:solidFill>
                <a:effectLst>
                  <a:outerShdw blurRad="38100" dist="38100" dir="2700000" algn="tl">
                    <a:srgbClr val="000000">
                      <a:alpha val="43137"/>
                    </a:srgbClr>
                  </a:outerShdw>
                </a:effectLst>
                <a:latin typeface="Arial"/>
                <a:cs typeface="Arial"/>
              </a:rPr>
              <a:t>rec</a:t>
            </a:r>
            <a:r>
              <a:rPr lang="es-AR" sz="2000" b="1" spc="-10" dirty="0" smtClean="0">
                <a:solidFill>
                  <a:srgbClr val="FF0000"/>
                </a:solidFill>
                <a:effectLst>
                  <a:outerShdw blurRad="38100" dist="38100" dir="2700000" algn="tl">
                    <a:srgbClr val="000000">
                      <a:alpha val="43137"/>
                    </a:srgbClr>
                  </a:outerShdw>
                </a:effectLst>
                <a:latin typeface="Arial"/>
                <a:cs typeface="Arial"/>
              </a:rPr>
              <a:t>u</a:t>
            </a:r>
            <a:r>
              <a:rPr lang="es-AR" sz="2000" b="1" dirty="0" smtClean="0">
                <a:solidFill>
                  <a:srgbClr val="FF0000"/>
                </a:solidFill>
                <a:effectLst>
                  <a:outerShdw blurRad="38100" dist="38100" dir="2700000" algn="tl">
                    <a:srgbClr val="000000">
                      <a:alpha val="43137"/>
                    </a:srgbClr>
                  </a:outerShdw>
                </a:effectLst>
                <a:latin typeface="Arial"/>
                <a:cs typeface="Arial"/>
              </a:rPr>
              <a:t>e</a:t>
            </a:r>
            <a:r>
              <a:rPr lang="es-AR" sz="2000" b="1" spc="-10" dirty="0" smtClean="0">
                <a:solidFill>
                  <a:srgbClr val="FF0000"/>
                </a:solidFill>
                <a:effectLst>
                  <a:outerShdw blurRad="38100" dist="38100" dir="2700000" algn="tl">
                    <a:srgbClr val="000000">
                      <a:alpha val="43137"/>
                    </a:srgbClr>
                  </a:outerShdw>
                </a:effectLst>
                <a:latin typeface="Arial"/>
                <a:cs typeface="Arial"/>
              </a:rPr>
              <a:t>n</a:t>
            </a:r>
            <a:r>
              <a:rPr lang="es-AR" sz="2000" b="1" dirty="0" smtClean="0">
                <a:solidFill>
                  <a:srgbClr val="FF0000"/>
                </a:solidFill>
                <a:effectLst>
                  <a:outerShdw blurRad="38100" dist="38100" dir="2700000" algn="tl">
                    <a:srgbClr val="000000">
                      <a:alpha val="43137"/>
                    </a:srgbClr>
                  </a:outerShdw>
                </a:effectLst>
                <a:latin typeface="Arial"/>
                <a:cs typeface="Arial"/>
              </a:rPr>
              <a:t>c</a:t>
            </a:r>
            <a:r>
              <a:rPr lang="es-AR" sz="2000" b="1" spc="-10" dirty="0" smtClean="0">
                <a:solidFill>
                  <a:srgbClr val="FF0000"/>
                </a:solidFill>
                <a:effectLst>
                  <a:outerShdw blurRad="38100" dist="38100" dir="2700000" algn="tl">
                    <a:srgbClr val="000000">
                      <a:alpha val="43137"/>
                    </a:srgbClr>
                  </a:outerShdw>
                </a:effectLst>
                <a:latin typeface="Arial"/>
                <a:cs typeface="Arial"/>
              </a:rPr>
              <a:t>i</a:t>
            </a:r>
            <a:r>
              <a:rPr lang="es-AR" sz="2000" b="1" dirty="0" smtClean="0">
                <a:solidFill>
                  <a:srgbClr val="FF0000"/>
                </a:solidFill>
                <a:effectLst>
                  <a:outerShdw blurRad="38100" dist="38100" dir="2700000" algn="tl">
                    <a:srgbClr val="000000">
                      <a:alpha val="43137"/>
                    </a:srgbClr>
                  </a:outerShdw>
                </a:effectLst>
                <a:latin typeface="Arial"/>
                <a:cs typeface="Arial"/>
              </a:rPr>
              <a:t>a	i</a:t>
            </a:r>
            <a:r>
              <a:rPr lang="es-AR" sz="2000" b="1" spc="-20" dirty="0" smtClean="0">
                <a:solidFill>
                  <a:srgbClr val="FF0000"/>
                </a:solidFill>
                <a:effectLst>
                  <a:outerShdw blurRad="38100" dist="38100" dir="2700000" algn="tl">
                    <a:srgbClr val="000000">
                      <a:alpha val="43137"/>
                    </a:srgbClr>
                  </a:outerShdw>
                </a:effectLst>
                <a:latin typeface="Arial"/>
                <a:cs typeface="Arial"/>
              </a:rPr>
              <a:t>n</a:t>
            </a:r>
            <a:r>
              <a:rPr lang="es-AR" sz="2000" b="1" spc="-10" dirty="0" smtClean="0">
                <a:solidFill>
                  <a:srgbClr val="FF0000"/>
                </a:solidFill>
                <a:effectLst>
                  <a:outerShdw blurRad="38100" dist="38100" dir="2700000" algn="tl">
                    <a:srgbClr val="000000">
                      <a:alpha val="43137"/>
                    </a:srgbClr>
                  </a:outerShdw>
                </a:effectLst>
                <a:latin typeface="Arial"/>
                <a:cs typeface="Arial"/>
              </a:rPr>
              <a:t>du</a:t>
            </a:r>
            <a:r>
              <a:rPr lang="es-AR" sz="2000" b="1" dirty="0" smtClean="0">
                <a:solidFill>
                  <a:srgbClr val="FF0000"/>
                </a:solidFill>
                <a:effectLst>
                  <a:outerShdw blurRad="38100" dist="38100" dir="2700000" algn="tl">
                    <a:srgbClr val="000000">
                      <a:alpha val="43137"/>
                    </a:srgbClr>
                  </a:outerShdw>
                </a:effectLst>
                <a:latin typeface="Arial"/>
                <a:cs typeface="Arial"/>
              </a:rPr>
              <a:t>stri</a:t>
            </a:r>
            <a:r>
              <a:rPr lang="es-AR" sz="2000" b="1" spc="-15" dirty="0" smtClean="0">
                <a:solidFill>
                  <a:srgbClr val="FF0000"/>
                </a:solidFill>
                <a:effectLst>
                  <a:outerShdw blurRad="38100" dist="38100" dir="2700000" algn="tl">
                    <a:srgbClr val="000000">
                      <a:alpha val="43137"/>
                    </a:srgbClr>
                  </a:outerShdw>
                </a:effectLst>
                <a:latin typeface="Arial"/>
                <a:cs typeface="Arial"/>
              </a:rPr>
              <a:t>a</a:t>
            </a:r>
            <a:r>
              <a:rPr lang="es-AR" sz="2000" b="1" dirty="0" smtClean="0">
                <a:solidFill>
                  <a:srgbClr val="FF0000"/>
                </a:solidFill>
                <a:effectLst>
                  <a:outerShdw blurRad="38100" dist="38100" dir="2700000" algn="tl">
                    <a:srgbClr val="000000">
                      <a:alpha val="43137"/>
                    </a:srgbClr>
                  </a:outerShdw>
                </a:effectLst>
                <a:latin typeface="Arial"/>
                <a:cs typeface="Arial"/>
              </a:rPr>
              <a:t>l	</a:t>
            </a:r>
            <a:r>
              <a:rPr lang="es-AR" sz="2000" b="1" spc="-10" dirty="0" smtClean="0">
                <a:solidFill>
                  <a:srgbClr val="FF0000"/>
                </a:solidFill>
                <a:effectLst>
                  <a:outerShdw blurRad="38100" dist="38100" dir="2700000" algn="tl">
                    <a:srgbClr val="000000">
                      <a:alpha val="43137"/>
                    </a:srgbClr>
                  </a:outerShdw>
                </a:effectLst>
                <a:latin typeface="Arial"/>
                <a:cs typeface="Arial"/>
              </a:rPr>
              <a:t>d</a:t>
            </a:r>
            <a:r>
              <a:rPr lang="es-AR" sz="2000" b="1" spc="-15" dirty="0" smtClean="0">
                <a:solidFill>
                  <a:srgbClr val="FF0000"/>
                </a:solidFill>
                <a:effectLst>
                  <a:outerShdw blurRad="38100" dist="38100" dir="2700000" algn="tl">
                    <a:srgbClr val="000000">
                      <a:alpha val="43137"/>
                    </a:srgbClr>
                  </a:outerShdw>
                </a:effectLst>
                <a:latin typeface="Arial"/>
                <a:cs typeface="Arial"/>
              </a:rPr>
              <a:t>e</a:t>
            </a:r>
            <a:r>
              <a:rPr lang="es-AR" sz="2000" b="1" dirty="0" smtClean="0">
                <a:solidFill>
                  <a:srgbClr val="FF0000"/>
                </a:solidFill>
                <a:effectLst>
                  <a:outerShdw blurRad="38100" dist="38100" dir="2700000" algn="tl">
                    <a:srgbClr val="000000">
                      <a:alpha val="43137"/>
                    </a:srgbClr>
                  </a:outerShdw>
                </a:effectLst>
                <a:latin typeface="Arial"/>
                <a:cs typeface="Arial"/>
              </a:rPr>
              <a:t>l  </a:t>
            </a:r>
            <a:r>
              <a:rPr lang="es-AR" sz="2000" b="1" spc="-5" dirty="0" smtClean="0">
                <a:solidFill>
                  <a:srgbClr val="FF0000"/>
                </a:solidFill>
                <a:effectLst>
                  <a:outerShdw blurRad="38100" dist="38100" dir="2700000" algn="tl">
                    <a:srgbClr val="000000">
                      <a:alpha val="43137"/>
                    </a:srgbClr>
                  </a:outerShdw>
                </a:effectLst>
                <a:latin typeface="Arial"/>
                <a:cs typeface="Arial"/>
              </a:rPr>
              <a:t>circuito</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principal </a:t>
            </a:r>
          </a:p>
          <a:p>
            <a:pPr marL="898526" lvl="3" indent="-342900">
              <a:lnSpc>
                <a:spcPts val="2100"/>
              </a:lnSpc>
              <a:buFont typeface="Wingdings" panose="05000000000000000000" pitchFamily="2" charset="2"/>
              <a:buChar char="ü"/>
              <a:tabLst>
                <a:tab pos="66675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Medición</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de </a:t>
            </a:r>
            <a:r>
              <a:rPr lang="es-AR" sz="2000" b="1" dirty="0" smtClean="0">
                <a:solidFill>
                  <a:srgbClr val="FF0000"/>
                </a:solidFill>
                <a:effectLst>
                  <a:outerShdw blurRad="38100" dist="38100" dir="2700000" algn="tl">
                    <a:srgbClr val="000000">
                      <a:alpha val="43137"/>
                    </a:srgbClr>
                  </a:outerShdw>
                </a:effectLst>
                <a:latin typeface="Arial"/>
                <a:cs typeface="Arial"/>
              </a:rPr>
              <a:t>la</a:t>
            </a:r>
            <a:r>
              <a:rPr lang="es-AR" sz="2000" b="1" spc="-2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resistencia</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principa</a:t>
            </a:r>
            <a:r>
              <a:rPr lang="es-AR" sz="2000" b="1" spc="-5" dirty="0" smtClean="0">
                <a:latin typeface="Arial"/>
                <a:cs typeface="Arial"/>
              </a:rPr>
              <a:t>l</a:t>
            </a:r>
            <a:endParaRPr lang="es-AR" sz="2000" dirty="0" smtClean="0">
              <a:latin typeface="Arial"/>
              <a:cs typeface="Arial"/>
            </a:endParaRPr>
          </a:p>
          <a:p>
            <a:pPr marL="360045">
              <a:lnSpc>
                <a:spcPts val="2100"/>
              </a:lnSpc>
              <a:spcBef>
                <a:spcPts val="5"/>
              </a:spcBef>
            </a:pPr>
            <a:endParaRPr lang="es-AR" sz="2000" dirty="0" smtClean="0">
              <a:latin typeface="Arial"/>
              <a:cs typeface="Arial"/>
            </a:endParaRPr>
          </a:p>
          <a:p>
            <a:pPr marL="359410" lvl="1" indent="-347345">
              <a:buAutoNum type="arabicPeriod" startAt="3"/>
              <a:tabLst>
                <a:tab pos="360045" algn="l"/>
              </a:tabLst>
            </a:pPr>
            <a:endParaRPr lang="es-AR" sz="1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56</a:t>
            </a:fld>
            <a:endParaRPr lang="es-AR"/>
          </a:p>
        </p:txBody>
      </p:sp>
    </p:spTree>
    <p:extLst>
      <p:ext uri="{BB962C8B-B14F-4D97-AF65-F5344CB8AC3E}">
        <p14:creationId xmlns:p14="http://schemas.microsoft.com/office/powerpoint/2010/main" val="39312384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lnSpc>
                <a:spcPts val="1800"/>
              </a:lnSpc>
              <a:tabLst>
                <a:tab pos="360045" algn="l"/>
              </a:tabLst>
            </a:pPr>
            <a:r>
              <a:rPr lang="es-AR" sz="2000" u="sng" spc="-5" dirty="0" smtClean="0">
                <a:effectLst>
                  <a:outerShdw blurRad="38100" dist="38100" dir="2700000" algn="tl">
                    <a:srgbClr val="000000">
                      <a:alpha val="43137"/>
                    </a:srgbClr>
                  </a:outerShdw>
                </a:effectLst>
                <a:latin typeface="Arial"/>
                <a:cs typeface="Arial"/>
              </a:rPr>
              <a:t>Prueba</a:t>
            </a:r>
            <a:r>
              <a:rPr lang="es-AR" sz="2000" u="sng" dirty="0" smtClean="0">
                <a:effectLst>
                  <a:outerShdw blurRad="38100" dist="38100" dir="2700000" algn="tl">
                    <a:srgbClr val="000000">
                      <a:alpha val="43137"/>
                    </a:srgbClr>
                  </a:outerShdw>
                </a:effectLst>
                <a:latin typeface="Arial"/>
                <a:cs typeface="Arial"/>
              </a:rPr>
              <a:t> </a:t>
            </a:r>
            <a:r>
              <a:rPr lang="es-AR" sz="2000" u="sng" spc="-5" dirty="0" smtClean="0">
                <a:effectLst>
                  <a:outerShdw blurRad="38100" dist="38100" dir="2700000" algn="tl">
                    <a:srgbClr val="000000">
                      <a:alpha val="43137"/>
                    </a:srgbClr>
                  </a:outerShdw>
                </a:effectLst>
                <a:latin typeface="Arial"/>
                <a:cs typeface="Arial"/>
              </a:rPr>
              <a:t>de</a:t>
            </a:r>
            <a:r>
              <a:rPr lang="es-AR" sz="2000" u="sng" spc="-10" dirty="0" smtClean="0">
                <a:effectLst>
                  <a:outerShdw blurRad="38100" dist="38100" dir="2700000" algn="tl">
                    <a:srgbClr val="000000">
                      <a:alpha val="43137"/>
                    </a:srgbClr>
                  </a:outerShdw>
                </a:effectLst>
                <a:latin typeface="Arial"/>
                <a:cs typeface="Arial"/>
              </a:rPr>
              <a:t> </a:t>
            </a:r>
            <a:r>
              <a:rPr lang="es-AR" sz="2000" u="sng" spc="-5" dirty="0" smtClean="0">
                <a:effectLst>
                  <a:outerShdw blurRad="38100" dist="38100" dir="2700000" algn="tl">
                    <a:srgbClr val="000000">
                      <a:alpha val="43137"/>
                    </a:srgbClr>
                  </a:outerShdw>
                </a:effectLst>
                <a:latin typeface="Arial"/>
                <a:cs typeface="Arial"/>
              </a:rPr>
              <a:t>aceptación</a:t>
            </a:r>
            <a:r>
              <a:rPr lang="es-AR" sz="2000" u="sng" spc="-10" dirty="0" smtClean="0">
                <a:effectLst>
                  <a:outerShdw blurRad="38100" dist="38100" dir="2700000" algn="tl">
                    <a:srgbClr val="000000">
                      <a:alpha val="43137"/>
                    </a:srgbClr>
                  </a:outerShdw>
                </a:effectLst>
                <a:latin typeface="Arial"/>
                <a:cs typeface="Arial"/>
              </a:rPr>
              <a:t> </a:t>
            </a:r>
            <a:r>
              <a:rPr lang="es-AR" sz="2000" u="sng" dirty="0" smtClean="0">
                <a:effectLst>
                  <a:outerShdw blurRad="38100" dist="38100" dir="2700000" algn="tl">
                    <a:srgbClr val="000000">
                      <a:alpha val="43137"/>
                    </a:srgbClr>
                  </a:outerShdw>
                </a:effectLst>
                <a:latin typeface="Arial"/>
                <a:cs typeface="Arial"/>
              </a:rPr>
              <a:t>en</a:t>
            </a:r>
            <a:r>
              <a:rPr lang="es-AR" sz="2000" u="sng" spc="-5" dirty="0" smtClean="0">
                <a:effectLst>
                  <a:outerShdw blurRad="38100" dist="38100" dir="2700000" algn="tl">
                    <a:srgbClr val="000000">
                      <a:alpha val="43137"/>
                    </a:srgbClr>
                  </a:outerShdw>
                </a:effectLst>
                <a:latin typeface="Arial"/>
                <a:cs typeface="Arial"/>
              </a:rPr>
              <a:t> sitios</a:t>
            </a:r>
            <a:r>
              <a:rPr lang="es-AR" sz="2000" u="sng" dirty="0" smtClean="0">
                <a:effectLst>
                  <a:outerShdw blurRad="38100" dist="38100" dir="2700000" algn="tl">
                    <a:srgbClr val="000000">
                      <a:alpha val="43137"/>
                    </a:srgbClr>
                  </a:outerShdw>
                </a:effectLst>
                <a:latin typeface="Arial"/>
                <a:cs typeface="Arial"/>
              </a:rPr>
              <a:t> </a:t>
            </a:r>
            <a:r>
              <a:rPr lang="es-AR" sz="2000" u="sng" spc="-5" dirty="0" smtClean="0">
                <a:effectLst>
                  <a:outerShdw blurRad="38100" dist="38100" dir="2700000" algn="tl">
                    <a:srgbClr val="000000">
                      <a:alpha val="43137"/>
                    </a:srgbClr>
                  </a:outerShdw>
                </a:effectLst>
                <a:latin typeface="Arial"/>
                <a:cs typeface="Arial"/>
              </a:rPr>
              <a:t>especificados</a:t>
            </a:r>
            <a:endParaRPr lang="es-AR" sz="2000" u="sng" dirty="0" smtClean="0">
              <a:effectLst>
                <a:outerShdw blurRad="38100" dist="38100" dir="2700000" algn="tl">
                  <a:srgbClr val="000000">
                    <a:alpha val="43137"/>
                  </a:srgbClr>
                </a:outerShdw>
              </a:effectLst>
              <a:latin typeface="Arial"/>
              <a:cs typeface="Arial"/>
            </a:endParaRPr>
          </a:p>
          <a:p>
            <a:pPr lvl="1" algn="just">
              <a:lnSpc>
                <a:spcPts val="1800"/>
              </a:lnSpc>
              <a:spcBef>
                <a:spcPts val="40"/>
              </a:spcBef>
              <a:buFont typeface="Arial"/>
              <a:buAutoNum type="arabicPeriod" startAt="7"/>
            </a:pPr>
            <a:endParaRPr lang="es-AR" sz="2000" dirty="0" smtClean="0">
              <a:latin typeface="Arial"/>
              <a:cs typeface="Arial"/>
            </a:endParaRPr>
          </a:p>
          <a:p>
            <a:pPr marL="359410" lvl="2" algn="just">
              <a:lnSpc>
                <a:spcPts val="1800"/>
              </a:lnSpc>
              <a:tabLst>
                <a:tab pos="854075" algn="l"/>
              </a:tabLst>
            </a:pPr>
            <a:r>
              <a:rPr lang="es-AR" sz="2000" spc="-5" dirty="0" smtClean="0">
                <a:solidFill>
                  <a:srgbClr val="00B050"/>
                </a:solidFill>
                <a:effectLst>
                  <a:outerShdw blurRad="38100" dist="38100" dir="2700000" algn="tl">
                    <a:srgbClr val="000000">
                      <a:alpha val="43137"/>
                    </a:srgbClr>
                  </a:outerShdw>
                </a:effectLst>
                <a:latin typeface="Arial"/>
                <a:cs typeface="Arial"/>
              </a:rPr>
              <a:t>Verificación</a:t>
            </a:r>
            <a:r>
              <a:rPr lang="es-AR" sz="2000" spc="-10" dirty="0" smtClean="0">
                <a:solidFill>
                  <a:srgbClr val="00B050"/>
                </a:solidFill>
                <a:effectLst>
                  <a:outerShdw blurRad="38100" dist="38100" dir="2700000" algn="tl">
                    <a:srgbClr val="000000">
                      <a:alpha val="43137"/>
                    </a:srgbClr>
                  </a:outerShdw>
                </a:effectLst>
                <a:latin typeface="Arial"/>
                <a:cs typeface="Arial"/>
              </a:rPr>
              <a:t> </a:t>
            </a:r>
            <a:r>
              <a:rPr lang="es-AR" sz="2000" spc="-5" dirty="0" smtClean="0">
                <a:solidFill>
                  <a:srgbClr val="00B050"/>
                </a:solidFill>
                <a:effectLst>
                  <a:outerShdw blurRad="38100" dist="38100" dir="2700000" algn="tl">
                    <a:srgbClr val="000000">
                      <a:alpha val="43137"/>
                    </a:srgbClr>
                  </a:outerShdw>
                </a:effectLst>
                <a:latin typeface="Arial"/>
                <a:cs typeface="Arial"/>
              </a:rPr>
              <a:t>de</a:t>
            </a:r>
            <a:r>
              <a:rPr lang="es-AR" sz="2000" dirty="0" smtClean="0">
                <a:solidFill>
                  <a:srgbClr val="00B050"/>
                </a:solidFill>
                <a:effectLst>
                  <a:outerShdw blurRad="38100" dist="38100" dir="2700000" algn="tl">
                    <a:srgbClr val="000000">
                      <a:alpha val="43137"/>
                    </a:srgbClr>
                  </a:outerShdw>
                </a:effectLst>
                <a:latin typeface="Arial"/>
                <a:cs typeface="Arial"/>
              </a:rPr>
              <a:t> </a:t>
            </a:r>
            <a:r>
              <a:rPr lang="es-AR" sz="2000" spc="-5" dirty="0" smtClean="0">
                <a:solidFill>
                  <a:srgbClr val="00B050"/>
                </a:solidFill>
                <a:effectLst>
                  <a:outerShdw blurRad="38100" dist="38100" dir="2700000" algn="tl">
                    <a:srgbClr val="000000">
                      <a:alpha val="43137"/>
                    </a:srgbClr>
                  </a:outerShdw>
                </a:effectLst>
                <a:latin typeface="Arial"/>
                <a:cs typeface="Arial"/>
              </a:rPr>
              <a:t>operación</a:t>
            </a:r>
            <a:r>
              <a:rPr lang="es-AR" sz="2000" spc="-15" dirty="0" smtClean="0">
                <a:solidFill>
                  <a:srgbClr val="00B050"/>
                </a:solidFill>
                <a:effectLst>
                  <a:outerShdw blurRad="38100" dist="38100" dir="2700000" algn="tl">
                    <a:srgbClr val="000000">
                      <a:alpha val="43137"/>
                    </a:srgbClr>
                  </a:outerShdw>
                </a:effectLst>
                <a:latin typeface="Arial"/>
                <a:cs typeface="Arial"/>
              </a:rPr>
              <a:t> </a:t>
            </a:r>
            <a:r>
              <a:rPr lang="es-AR" sz="2000" spc="-5" dirty="0" smtClean="0">
                <a:solidFill>
                  <a:srgbClr val="00B050"/>
                </a:solidFill>
                <a:effectLst>
                  <a:outerShdw blurRad="38100" dist="38100" dir="2700000" algn="tl">
                    <a:srgbClr val="000000">
                      <a:alpha val="43137"/>
                    </a:srgbClr>
                  </a:outerShdw>
                </a:effectLst>
                <a:latin typeface="Arial"/>
                <a:cs typeface="Arial"/>
              </a:rPr>
              <a:t>del</a:t>
            </a:r>
            <a:r>
              <a:rPr lang="es-AR" sz="2000" spc="-10" dirty="0" smtClean="0">
                <a:solidFill>
                  <a:srgbClr val="00B050"/>
                </a:solidFill>
                <a:effectLst>
                  <a:outerShdw blurRad="38100" dist="38100" dir="2700000" algn="tl">
                    <a:srgbClr val="000000">
                      <a:alpha val="43137"/>
                    </a:srgbClr>
                  </a:outerShdw>
                </a:effectLst>
                <a:latin typeface="Arial"/>
                <a:cs typeface="Arial"/>
              </a:rPr>
              <a:t> </a:t>
            </a:r>
            <a:r>
              <a:rPr lang="es-AR" sz="2000" spc="-5" dirty="0" smtClean="0">
                <a:solidFill>
                  <a:srgbClr val="00B050"/>
                </a:solidFill>
                <a:effectLst>
                  <a:outerShdw blurRad="38100" dist="38100" dir="2700000" algn="tl">
                    <a:srgbClr val="000000">
                      <a:alpha val="43137"/>
                    </a:srgbClr>
                  </a:outerShdw>
                </a:effectLst>
                <a:latin typeface="Arial"/>
                <a:cs typeface="Arial"/>
              </a:rPr>
              <a:t>seccionador</a:t>
            </a:r>
            <a:endParaRPr lang="es-AR" sz="2000" dirty="0" smtClean="0">
              <a:solidFill>
                <a:srgbClr val="00B05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smtClean="0">
                <a:solidFill>
                  <a:srgbClr val="FF0000"/>
                </a:solidFill>
                <a:effectLst>
                  <a:outerShdw blurRad="38100" dist="38100" dir="2700000" algn="tl">
                    <a:srgbClr val="000000">
                      <a:alpha val="43137"/>
                    </a:srgbClr>
                  </a:outerShdw>
                </a:effectLst>
                <a:latin typeface="Arial"/>
                <a:cs typeface="Arial"/>
              </a:rPr>
              <a:t>Verificar</a:t>
            </a:r>
            <a:r>
              <a:rPr lang="es-AR" sz="2000" b="1" spc="29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el</a:t>
            </a:r>
            <a:r>
              <a:rPr lang="es-AR" sz="2000" b="1" spc="29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movimiento</a:t>
            </a:r>
            <a:r>
              <a:rPr lang="es-AR" sz="2000" b="1" spc="30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29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acoplamiento</a:t>
            </a:r>
            <a:r>
              <a:rPr lang="es-AR" sz="2000" b="1" spc="29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entre</a:t>
            </a:r>
            <a:r>
              <a:rPr lang="es-AR" sz="2000" b="1" spc="29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los</a:t>
            </a:r>
            <a:r>
              <a:rPr lang="es-AR" sz="2000" b="1" spc="29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contactos </a:t>
            </a:r>
            <a:r>
              <a:rPr lang="es-AR" sz="2000" b="1" spc="-37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principales</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al</a:t>
            </a:r>
            <a:r>
              <a:rPr lang="es-AR" sz="2000" b="1" spc="-5" dirty="0" smtClean="0">
                <a:solidFill>
                  <a:srgbClr val="FF0000"/>
                </a:solidFill>
                <a:effectLst>
                  <a:outerShdw blurRad="38100" dist="38100" dir="2700000" algn="tl">
                    <a:srgbClr val="000000">
                      <a:alpha val="43137"/>
                    </a:srgbClr>
                  </a:outerShdw>
                </a:effectLst>
                <a:latin typeface="Arial"/>
                <a:cs typeface="Arial"/>
              </a:rPr>
              <a:t> final </a:t>
            </a:r>
            <a:r>
              <a:rPr lang="es-AR" sz="2000" b="1" dirty="0" smtClean="0">
                <a:solidFill>
                  <a:srgbClr val="FF0000"/>
                </a:solidFill>
                <a:effectLst>
                  <a:outerShdw blurRad="38100" dist="38100" dir="2700000" algn="tl">
                    <a:srgbClr val="000000">
                      <a:alpha val="43137"/>
                    </a:srgbClr>
                  </a:outerShdw>
                </a:effectLst>
                <a:latin typeface="Arial"/>
                <a:cs typeface="Arial"/>
              </a:rPr>
              <a:t>de la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operación</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cierre. </a:t>
            </a:r>
          </a:p>
          <a:p>
            <a:pPr marL="812800" marR="6985" lvl="1" indent="-342900" algn="just">
              <a:lnSpc>
                <a:spcPts val="1800"/>
              </a:lnSpc>
              <a:spcBef>
                <a:spcPts val="830"/>
              </a:spcBef>
              <a:buFont typeface="Arial" panose="020B0604020202020204" pitchFamily="34" charset="0"/>
              <a:buChar char="•"/>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smtClean="0">
                <a:solidFill>
                  <a:srgbClr val="FF0000"/>
                </a:solidFill>
                <a:effectLst>
                  <a:outerShdw blurRad="38100" dist="38100" dir="2700000" algn="tl">
                    <a:srgbClr val="000000">
                      <a:alpha val="43137"/>
                    </a:srgbClr>
                  </a:outerShdw>
                </a:effectLst>
                <a:latin typeface="Arial"/>
                <a:cs typeface="Arial"/>
              </a:rPr>
              <a:t>Verificar</a:t>
            </a:r>
            <a:r>
              <a:rPr lang="es-AR" sz="2000" b="1" spc="625"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el	</a:t>
            </a:r>
            <a:r>
              <a:rPr lang="es-AR" sz="2000" b="1" spc="-5" dirty="0" smtClean="0">
                <a:solidFill>
                  <a:srgbClr val="FF0000"/>
                </a:solidFill>
                <a:effectLst>
                  <a:outerShdw blurRad="38100" dist="38100" dir="2700000" algn="tl">
                    <a:srgbClr val="000000">
                      <a:alpha val="43137"/>
                    </a:srgbClr>
                  </a:outerShdw>
                </a:effectLst>
                <a:latin typeface="Arial"/>
                <a:cs typeface="Arial"/>
              </a:rPr>
              <a:t>movimiento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6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	</a:t>
            </a:r>
            <a:r>
              <a:rPr lang="es-AR" sz="2000" b="1" spc="-5" dirty="0" smtClean="0">
                <a:solidFill>
                  <a:srgbClr val="FF0000"/>
                </a:solidFill>
                <a:effectLst>
                  <a:outerShdw blurRad="38100" dist="38100" dir="2700000" algn="tl">
                    <a:srgbClr val="000000">
                      <a:alpha val="43137"/>
                    </a:srgbClr>
                  </a:outerShdw>
                </a:effectLst>
                <a:latin typeface="Arial"/>
                <a:cs typeface="Arial"/>
              </a:rPr>
              <a:t>apertura</a:t>
            </a:r>
            <a:r>
              <a:rPr lang="es-AR" sz="2000" b="1" spc="61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y</a:t>
            </a:r>
            <a:r>
              <a:rPr lang="es-AR" sz="2000" b="1" spc="61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	</a:t>
            </a:r>
            <a:r>
              <a:rPr lang="es-AR" sz="2000" b="1" spc="-5" dirty="0" smtClean="0">
                <a:solidFill>
                  <a:srgbClr val="FF0000"/>
                </a:solidFill>
                <a:effectLst>
                  <a:outerShdw blurRad="38100" dist="38100" dir="2700000" algn="tl">
                    <a:srgbClr val="000000">
                      <a:alpha val="43137"/>
                    </a:srgbClr>
                  </a:outerShdw>
                </a:effectLst>
                <a:latin typeface="Arial"/>
                <a:cs typeface="Arial"/>
              </a:rPr>
              <a:t>posición</a:t>
            </a:r>
            <a:r>
              <a:rPr lang="es-AR" sz="2000" b="1" spc="54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del seccionador</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después</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apertura. </a:t>
            </a:r>
          </a:p>
          <a:p>
            <a:pPr marL="812800" marR="6985" lvl="1" indent="-342900" algn="just">
              <a:lnSpc>
                <a:spcPts val="1800"/>
              </a:lnSpc>
              <a:spcBef>
                <a:spcPts val="830"/>
              </a:spcBef>
              <a:buFont typeface="Arial" panose="020B0604020202020204" pitchFamily="34" charset="0"/>
              <a:buChar char="•"/>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smtClean="0">
                <a:solidFill>
                  <a:srgbClr val="FF0000"/>
                </a:solidFill>
                <a:effectLst>
                  <a:outerShdw blurRad="38100" dist="38100" dir="2700000" algn="tl">
                    <a:srgbClr val="000000">
                      <a:alpha val="43137"/>
                    </a:srgbClr>
                  </a:outerShdw>
                </a:effectLst>
                <a:latin typeface="Arial"/>
                <a:cs typeface="Arial"/>
              </a:rPr>
              <a:t>Funcionamiento</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los contactos</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de </a:t>
            </a:r>
            <a:r>
              <a:rPr lang="es-AR" sz="2000" b="1" dirty="0" smtClean="0">
                <a:solidFill>
                  <a:srgbClr val="FF0000"/>
                </a:solidFill>
                <a:effectLst>
                  <a:outerShdw blurRad="38100" dist="38100" dir="2700000" algn="tl">
                    <a:srgbClr val="000000">
                      <a:alpha val="43137"/>
                    </a:srgbClr>
                  </a:outerShdw>
                </a:effectLst>
                <a:latin typeface="Arial"/>
                <a:cs typeface="Arial"/>
              </a:rPr>
              <a:t>fin</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5" dirty="0" smtClean="0">
                <a:solidFill>
                  <a:srgbClr val="FF0000"/>
                </a:solidFill>
                <a:effectLst>
                  <a:outerShdw blurRad="38100" dist="38100" dir="2700000" algn="tl">
                    <a:srgbClr val="000000">
                      <a:alpha val="43137"/>
                    </a:srgbClr>
                  </a:outerShdw>
                </a:effectLst>
                <a:latin typeface="Arial"/>
                <a:cs typeface="Arial"/>
              </a:rPr>
              <a:t> carrera. </a:t>
            </a:r>
          </a:p>
          <a:p>
            <a:pPr marL="812800" marR="6985" lvl="1" indent="-342900" algn="just">
              <a:lnSpc>
                <a:spcPts val="1800"/>
              </a:lnSpc>
              <a:spcBef>
                <a:spcPts val="830"/>
              </a:spcBef>
              <a:buFont typeface="Arial" panose="020B0604020202020204" pitchFamily="34" charset="0"/>
              <a:buChar char="•"/>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smtClean="0">
                <a:solidFill>
                  <a:srgbClr val="FF0000"/>
                </a:solidFill>
                <a:effectLst>
                  <a:outerShdw blurRad="38100" dist="38100" dir="2700000" algn="tl">
                    <a:srgbClr val="000000">
                      <a:alpha val="43137"/>
                    </a:srgbClr>
                  </a:outerShdw>
                </a:effectLst>
                <a:latin typeface="Arial"/>
                <a:cs typeface="Arial"/>
              </a:rPr>
              <a:t>Operación</a:t>
            </a:r>
            <a:r>
              <a:rPr lang="es-AR" sz="2000" b="1" spc="-4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2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cierre</a:t>
            </a:r>
            <a:r>
              <a:rPr lang="es-AR" sz="2000" b="1" spc="-4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y</a:t>
            </a:r>
            <a:r>
              <a:rPr lang="es-AR" sz="2000" b="1" spc="-4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apertura</a:t>
            </a:r>
            <a:r>
              <a:rPr lang="es-AR" sz="2000" b="1" spc="-4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4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seccionador</a:t>
            </a:r>
            <a:r>
              <a:rPr lang="es-AR" sz="2000" b="1" spc="-4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comando</a:t>
            </a:r>
            <a:r>
              <a:rPr lang="es-AR" sz="2000" b="1" spc="-3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local</a:t>
            </a:r>
            <a:r>
              <a:rPr lang="es-AR" sz="2000" b="1" spc="-2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y </a:t>
            </a:r>
            <a:r>
              <a:rPr lang="es-AR" sz="2000" b="1" spc="-37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remoto. </a:t>
            </a:r>
          </a:p>
          <a:p>
            <a:pPr marL="812800" marR="6985" lvl="1" indent="-342900" algn="just">
              <a:lnSpc>
                <a:spcPts val="1800"/>
              </a:lnSpc>
              <a:spcBef>
                <a:spcPts val="830"/>
              </a:spcBef>
              <a:buFont typeface="Arial" panose="020B0604020202020204" pitchFamily="34" charset="0"/>
              <a:buChar char="•"/>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smtClean="0">
                <a:solidFill>
                  <a:srgbClr val="FF0000"/>
                </a:solidFill>
                <a:effectLst>
                  <a:outerShdw blurRad="38100" dist="38100" dir="2700000" algn="tl">
                    <a:srgbClr val="000000">
                      <a:alpha val="43137"/>
                    </a:srgbClr>
                  </a:outerShdw>
                </a:effectLst>
                <a:latin typeface="Arial"/>
                <a:cs typeface="Arial"/>
              </a:rPr>
              <a:t>Verificación</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los </a:t>
            </a:r>
            <a:r>
              <a:rPr lang="es-AR" sz="2000" b="1" spc="-5" dirty="0" smtClean="0">
                <a:solidFill>
                  <a:srgbClr val="FF0000"/>
                </a:solidFill>
                <a:effectLst>
                  <a:outerShdw blurRad="38100" dist="38100" dir="2700000" algn="tl">
                    <a:srgbClr val="000000">
                      <a:alpha val="43137"/>
                    </a:srgbClr>
                  </a:outerShdw>
                </a:effectLst>
                <a:latin typeface="Arial"/>
                <a:cs typeface="Arial"/>
              </a:rPr>
              <a:t>enclavamientos</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eléctricos</a:t>
            </a:r>
            <a:r>
              <a:rPr lang="es-AR" sz="2000" b="1" dirty="0" smtClean="0">
                <a:solidFill>
                  <a:srgbClr val="FF0000"/>
                </a:solidFill>
                <a:effectLst>
                  <a:outerShdw blurRad="38100" dist="38100" dir="2700000" algn="tl">
                    <a:srgbClr val="000000">
                      <a:alpha val="43137"/>
                    </a:srgbClr>
                  </a:outerShdw>
                </a:effectLst>
                <a:latin typeface="Arial"/>
                <a:cs typeface="Arial"/>
              </a:rPr>
              <a:t> y</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mecánicos. </a:t>
            </a:r>
          </a:p>
          <a:p>
            <a:pPr marL="812800" marR="6985" lvl="1" indent="-342900" algn="just">
              <a:lnSpc>
                <a:spcPts val="1800"/>
              </a:lnSpc>
              <a:spcBef>
                <a:spcPts val="830"/>
              </a:spcBef>
              <a:buFont typeface="Arial" panose="020B0604020202020204" pitchFamily="34" charset="0"/>
              <a:buChar char="•"/>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smtClean="0">
                <a:solidFill>
                  <a:srgbClr val="FF0000"/>
                </a:solidFill>
                <a:effectLst>
                  <a:outerShdw blurRad="38100" dist="38100" dir="2700000" algn="tl">
                    <a:srgbClr val="000000">
                      <a:alpha val="43137"/>
                    </a:srgbClr>
                  </a:outerShdw>
                </a:effectLst>
                <a:latin typeface="Arial"/>
                <a:cs typeface="Arial"/>
              </a:rPr>
              <a:t>-Funcionamiento</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las</a:t>
            </a:r>
            <a:r>
              <a:rPr lang="es-AR" sz="2000" b="1"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cuchillas</a:t>
            </a:r>
            <a:r>
              <a:rPr lang="es-AR" sz="2000" b="1" dirty="0" smtClean="0">
                <a:solidFill>
                  <a:srgbClr val="FF0000"/>
                </a:solidFill>
                <a:effectLst>
                  <a:outerShdw blurRad="38100" dist="38100" dir="2700000" algn="tl">
                    <a:srgbClr val="000000">
                      <a:alpha val="43137"/>
                    </a:srgbClr>
                  </a:outerShdw>
                </a:effectLst>
                <a:latin typeface="Arial"/>
                <a:cs typeface="Arial"/>
              </a:rPr>
              <a:t> de</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puesta </a:t>
            </a:r>
            <a:r>
              <a:rPr lang="es-AR" sz="2000" b="1" dirty="0" smtClean="0">
                <a:solidFill>
                  <a:srgbClr val="FF0000"/>
                </a:solidFill>
                <a:effectLst>
                  <a:outerShdw blurRad="38100" dist="38100" dir="2700000" algn="tl">
                    <a:srgbClr val="000000">
                      <a:alpha val="43137"/>
                    </a:srgbClr>
                  </a:outerShdw>
                </a:effectLst>
                <a:latin typeface="Arial"/>
                <a:cs typeface="Arial"/>
              </a:rPr>
              <a:t>a</a:t>
            </a:r>
            <a:r>
              <a:rPr lang="es-AR" sz="2000" b="1" spc="-5" dirty="0" smtClean="0">
                <a:solidFill>
                  <a:srgbClr val="FF0000"/>
                </a:solidFill>
                <a:effectLst>
                  <a:outerShdw blurRad="38100" dist="38100" dir="2700000" algn="tl">
                    <a:srgbClr val="000000">
                      <a:alpha val="43137"/>
                    </a:srgbClr>
                  </a:outerShdw>
                </a:effectLst>
                <a:latin typeface="Arial"/>
                <a:cs typeface="Arial"/>
              </a:rPr>
              <a:t> tierra</a:t>
            </a: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marL="507365" algn="just">
              <a:lnSpc>
                <a:spcPts val="1800"/>
              </a:lnSpc>
              <a:spcBef>
                <a:spcPts val="5"/>
              </a:spcBef>
            </a:pPr>
            <a:endParaRPr lang="es-AR" sz="2000" dirty="0" smtClean="0">
              <a:latin typeface="Arial"/>
              <a:cs typeface="Arial"/>
            </a:endParaRPr>
          </a:p>
          <a:p>
            <a:pPr marL="507365" algn="just">
              <a:lnSpc>
                <a:spcPts val="1800"/>
              </a:lnSpc>
              <a:spcBef>
                <a:spcPts val="5"/>
              </a:spcBef>
            </a:pPr>
            <a:r>
              <a:rPr lang="es-AR" sz="2000" b="1" spc="-5" dirty="0" smtClean="0">
                <a:solidFill>
                  <a:srgbClr val="00B050"/>
                </a:solidFill>
                <a:effectLst>
                  <a:outerShdw blurRad="38100" dist="38100" dir="2700000" algn="tl">
                    <a:srgbClr val="000000">
                      <a:alpha val="43137"/>
                    </a:srgbClr>
                  </a:outerShdw>
                </a:effectLst>
                <a:latin typeface="Arial"/>
                <a:cs typeface="Arial"/>
              </a:rPr>
              <a:t>Verificaciones</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eléctricas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algn="just">
              <a:lnSpc>
                <a:spcPts val="1800"/>
              </a:lnSpc>
              <a:spcBef>
                <a:spcPts val="40"/>
              </a:spcBef>
            </a:pPr>
            <a:endParaRPr lang="es-AR" sz="2000" dirty="0" smtClean="0">
              <a:latin typeface="Arial"/>
              <a:cs typeface="Arial"/>
            </a:endParaRPr>
          </a:p>
          <a:p>
            <a:pPr marL="998220" indent="-342900" algn="just">
              <a:lnSpc>
                <a:spcPts val="1800"/>
              </a:lnSpc>
              <a:buFont typeface="Arial" panose="020B0604020202020204" pitchFamily="34" charset="0"/>
              <a:buChar char="•"/>
            </a:pPr>
            <a:r>
              <a:rPr lang="es-AR" sz="2000" b="1" dirty="0" smtClean="0">
                <a:solidFill>
                  <a:srgbClr val="FF0000"/>
                </a:solidFill>
                <a:effectLst>
                  <a:outerShdw blurRad="38100" dist="38100" dir="2700000" algn="tl">
                    <a:srgbClr val="000000">
                      <a:alpha val="43137"/>
                    </a:srgbClr>
                  </a:outerShdw>
                </a:effectLst>
                <a:latin typeface="Arial"/>
                <a:cs typeface="Arial"/>
              </a:rPr>
              <a:t>Pruebas</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aislamiento </a:t>
            </a:r>
            <a:r>
              <a:rPr lang="es-AR" sz="2000" b="1" dirty="0" smtClean="0">
                <a:solidFill>
                  <a:srgbClr val="FF0000"/>
                </a:solidFill>
                <a:effectLst>
                  <a:outerShdw blurRad="38100" dist="38100" dir="2700000" algn="tl">
                    <a:srgbClr val="000000">
                      <a:alpha val="43137"/>
                    </a:srgbClr>
                  </a:outerShdw>
                </a:effectLst>
                <a:latin typeface="Arial"/>
                <a:cs typeface="Arial"/>
              </a:rPr>
              <a:t>sobre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los</a:t>
            </a:r>
            <a:r>
              <a:rPr lang="es-AR" sz="2000" b="1" spc="-5" dirty="0" smtClean="0">
                <a:solidFill>
                  <a:srgbClr val="FF0000"/>
                </a:solidFill>
                <a:effectLst>
                  <a:outerShdw blurRad="38100" dist="38100" dir="2700000" algn="tl">
                    <a:srgbClr val="000000">
                      <a:alpha val="43137"/>
                    </a:srgbClr>
                  </a:outerShdw>
                </a:effectLst>
                <a:latin typeface="Arial"/>
                <a:cs typeface="Arial"/>
              </a:rPr>
              <a:t> circuitos</a:t>
            </a:r>
            <a:r>
              <a:rPr lang="es-AR" sz="2000" b="1" dirty="0" smtClean="0">
                <a:solidFill>
                  <a:srgbClr val="FF0000"/>
                </a:solidFill>
                <a:effectLst>
                  <a:outerShdw blurRad="38100" dist="38100" dir="2700000" algn="tl">
                    <a:srgbClr val="000000">
                      <a:alpha val="43137"/>
                    </a:srgbClr>
                  </a:outerShdw>
                </a:effectLst>
                <a:latin typeface="Arial"/>
                <a:cs typeface="Arial"/>
              </a:rPr>
              <a:t> 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mando</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y</a:t>
            </a:r>
            <a:r>
              <a:rPr lang="es-AR" sz="2000" b="1" spc="-5" dirty="0" smtClean="0">
                <a:solidFill>
                  <a:srgbClr val="FF0000"/>
                </a:solidFill>
                <a:effectLst>
                  <a:outerShdw blurRad="38100" dist="38100" dir="2700000" algn="tl">
                    <a:srgbClr val="000000">
                      <a:alpha val="43137"/>
                    </a:srgbClr>
                  </a:outerShdw>
                </a:effectLst>
                <a:latin typeface="Arial"/>
                <a:cs typeface="Arial"/>
              </a:rPr>
              <a:t> control </a:t>
            </a:r>
          </a:p>
          <a:p>
            <a:pPr marL="998220" indent="-342900" algn="just">
              <a:lnSpc>
                <a:spcPts val="1800"/>
              </a:lnSpc>
              <a:buFont typeface="Arial" panose="020B0604020202020204" pitchFamily="34" charset="0"/>
              <a:buChar char="•"/>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lang="es-AR" sz="2000" b="1" spc="-10" dirty="0" smtClean="0">
                <a:solidFill>
                  <a:srgbClr val="FF0000"/>
                </a:solidFill>
                <a:effectLst>
                  <a:outerShdw blurRad="38100" dist="38100" dir="2700000" algn="tl">
                    <a:srgbClr val="000000">
                      <a:alpha val="43137"/>
                    </a:srgbClr>
                  </a:outerShdw>
                </a:effectLst>
                <a:latin typeface="Arial"/>
                <a:cs typeface="Arial"/>
              </a:rPr>
              <a:t>F</a:t>
            </a:r>
            <a:r>
              <a:rPr lang="es-AR" sz="2000" b="1" dirty="0" smtClean="0">
                <a:solidFill>
                  <a:srgbClr val="FF0000"/>
                </a:solidFill>
                <a:effectLst>
                  <a:outerShdw blurRad="38100" dist="38100" dir="2700000" algn="tl">
                    <a:srgbClr val="000000">
                      <a:alpha val="43137"/>
                    </a:srgbClr>
                  </a:outerShdw>
                </a:effectLst>
                <a:latin typeface="Arial"/>
                <a:cs typeface="Arial"/>
              </a:rPr>
              <a:t>unc</a:t>
            </a:r>
            <a:r>
              <a:rPr lang="es-AR" sz="2000" b="1" spc="-15" dirty="0" smtClean="0">
                <a:solidFill>
                  <a:srgbClr val="FF0000"/>
                </a:solidFill>
                <a:effectLst>
                  <a:outerShdw blurRad="38100" dist="38100" dir="2700000" algn="tl">
                    <a:srgbClr val="000000">
                      <a:alpha val="43137"/>
                    </a:srgbClr>
                  </a:outerShdw>
                </a:effectLst>
                <a:latin typeface="Arial"/>
                <a:cs typeface="Arial"/>
              </a:rPr>
              <a:t>i</a:t>
            </a:r>
            <a:r>
              <a:rPr lang="es-AR" sz="2000" b="1" dirty="0" smtClean="0">
                <a:solidFill>
                  <a:srgbClr val="FF0000"/>
                </a:solidFill>
                <a:effectLst>
                  <a:outerShdw blurRad="38100" dist="38100" dir="2700000" algn="tl">
                    <a:srgbClr val="000000">
                      <a:alpha val="43137"/>
                    </a:srgbClr>
                  </a:outerShdw>
                </a:effectLst>
                <a:latin typeface="Arial"/>
                <a:cs typeface="Arial"/>
              </a:rPr>
              <a:t>on</a:t>
            </a:r>
            <a:r>
              <a:rPr lang="es-AR" sz="2000" b="1" spc="-15" dirty="0" smtClean="0">
                <a:solidFill>
                  <a:srgbClr val="FF0000"/>
                </a:solidFill>
                <a:effectLst>
                  <a:outerShdw blurRad="38100" dist="38100" dir="2700000" algn="tl">
                    <a:srgbClr val="000000">
                      <a:alpha val="43137"/>
                    </a:srgbClr>
                  </a:outerShdw>
                </a:effectLst>
                <a:latin typeface="Arial"/>
                <a:cs typeface="Arial"/>
              </a:rPr>
              <a:t>a</a:t>
            </a:r>
            <a:r>
              <a:rPr lang="es-AR" sz="2000" b="1" spc="-10" dirty="0" smtClean="0">
                <a:solidFill>
                  <a:srgbClr val="FF0000"/>
                </a:solidFill>
                <a:effectLst>
                  <a:outerShdw blurRad="38100" dist="38100" dir="2700000" algn="tl">
                    <a:srgbClr val="000000">
                      <a:alpha val="43137"/>
                    </a:srgbClr>
                  </a:outerShdw>
                </a:effectLst>
                <a:latin typeface="Arial"/>
                <a:cs typeface="Arial"/>
              </a:rPr>
              <a:t>m</a:t>
            </a:r>
            <a:r>
              <a:rPr lang="es-AR" sz="2000" b="1" dirty="0" smtClean="0">
                <a:solidFill>
                  <a:srgbClr val="FF0000"/>
                </a:solidFill>
                <a:effectLst>
                  <a:outerShdw blurRad="38100" dist="38100" dir="2700000" algn="tl">
                    <a:srgbClr val="000000">
                      <a:alpha val="43137"/>
                    </a:srgbClr>
                  </a:outerShdw>
                </a:effectLst>
                <a:latin typeface="Arial"/>
                <a:cs typeface="Arial"/>
              </a:rPr>
              <a:t>iento	de	l</a:t>
            </a:r>
            <a:r>
              <a:rPr lang="es-AR" sz="2000" b="1" spc="-15" dirty="0" smtClean="0">
                <a:solidFill>
                  <a:srgbClr val="FF0000"/>
                </a:solidFill>
                <a:effectLst>
                  <a:outerShdw blurRad="38100" dist="38100" dir="2700000" algn="tl">
                    <a:srgbClr val="000000">
                      <a:alpha val="43137"/>
                    </a:srgbClr>
                  </a:outerShdw>
                </a:effectLst>
                <a:latin typeface="Arial"/>
                <a:cs typeface="Arial"/>
              </a:rPr>
              <a:t>o</a:t>
            </a:r>
            <a:r>
              <a:rPr lang="es-AR" sz="2000" b="1" dirty="0" smtClean="0">
                <a:solidFill>
                  <a:srgbClr val="FF0000"/>
                </a:solidFill>
                <a:effectLst>
                  <a:outerShdw blurRad="38100" dist="38100" dir="2700000" algn="tl">
                    <a:srgbClr val="000000">
                      <a:alpha val="43137"/>
                    </a:srgbClr>
                  </a:outerShdw>
                </a:effectLst>
                <a:latin typeface="Arial"/>
                <a:cs typeface="Arial"/>
              </a:rPr>
              <a:t>s	si</a:t>
            </a:r>
            <a:r>
              <a:rPr lang="es-AR" sz="2000" b="1" spc="-10" dirty="0" smtClean="0">
                <a:solidFill>
                  <a:srgbClr val="FF0000"/>
                </a:solidFill>
                <a:effectLst>
                  <a:outerShdw blurRad="38100" dist="38100" dir="2700000" algn="tl">
                    <a:srgbClr val="000000">
                      <a:alpha val="43137"/>
                    </a:srgbClr>
                  </a:outerShdw>
                </a:effectLst>
                <a:latin typeface="Arial"/>
                <a:cs typeface="Arial"/>
              </a:rPr>
              <a:t>s</a:t>
            </a:r>
            <a:r>
              <a:rPr lang="es-AR" sz="2000" b="1" dirty="0" smtClean="0">
                <a:solidFill>
                  <a:srgbClr val="FF0000"/>
                </a:solidFill>
                <a:effectLst>
                  <a:outerShdw blurRad="38100" dist="38100" dir="2700000" algn="tl">
                    <a:srgbClr val="000000">
                      <a:alpha val="43137"/>
                    </a:srgbClr>
                  </a:outerShdw>
                </a:effectLst>
                <a:latin typeface="Arial"/>
                <a:cs typeface="Arial"/>
              </a:rPr>
              <a:t>te</a:t>
            </a:r>
            <a:r>
              <a:rPr lang="es-AR" sz="2000" b="1" spc="-10" dirty="0" smtClean="0">
                <a:solidFill>
                  <a:srgbClr val="FF0000"/>
                </a:solidFill>
                <a:effectLst>
                  <a:outerShdw blurRad="38100" dist="38100" dir="2700000" algn="tl">
                    <a:srgbClr val="000000">
                      <a:alpha val="43137"/>
                    </a:srgbClr>
                  </a:outerShdw>
                </a:effectLst>
                <a:latin typeface="Arial"/>
                <a:cs typeface="Arial"/>
              </a:rPr>
              <a:t>m</a:t>
            </a:r>
            <a:r>
              <a:rPr lang="es-AR" sz="2000" b="1" spc="-15" dirty="0" smtClean="0">
                <a:solidFill>
                  <a:srgbClr val="FF0000"/>
                </a:solidFill>
                <a:effectLst>
                  <a:outerShdw blurRad="38100" dist="38100" dir="2700000" algn="tl">
                    <a:srgbClr val="000000">
                      <a:alpha val="43137"/>
                    </a:srgbClr>
                  </a:outerShdw>
                </a:effectLst>
                <a:latin typeface="Arial"/>
                <a:cs typeface="Arial"/>
              </a:rPr>
              <a:t>a</a:t>
            </a:r>
            <a:r>
              <a:rPr lang="es-AR" sz="2000" b="1" dirty="0" smtClean="0">
                <a:solidFill>
                  <a:srgbClr val="FF0000"/>
                </a:solidFill>
                <a:effectLst>
                  <a:outerShdw blurRad="38100" dist="38100" dir="2700000" algn="tl">
                    <a:srgbClr val="000000">
                      <a:alpha val="43137"/>
                    </a:srgbClr>
                  </a:outerShdw>
                </a:effectLst>
                <a:latin typeface="Arial"/>
                <a:cs typeface="Arial"/>
              </a:rPr>
              <a:t>s	de ca</a:t>
            </a:r>
            <a:r>
              <a:rPr lang="es-AR" sz="2000" b="1" spc="-15" dirty="0" smtClean="0">
                <a:solidFill>
                  <a:srgbClr val="FF0000"/>
                </a:solidFill>
                <a:effectLst>
                  <a:outerShdw blurRad="38100" dist="38100" dir="2700000" algn="tl">
                    <a:srgbClr val="000000">
                      <a:alpha val="43137"/>
                    </a:srgbClr>
                  </a:outerShdw>
                </a:effectLst>
                <a:latin typeface="Arial"/>
                <a:cs typeface="Arial"/>
              </a:rPr>
              <a:t>l</a:t>
            </a:r>
            <a:r>
              <a:rPr lang="es-AR" sz="2000" b="1" dirty="0" smtClean="0">
                <a:solidFill>
                  <a:srgbClr val="FF0000"/>
                </a:solidFill>
                <a:effectLst>
                  <a:outerShdw blurRad="38100" dist="38100" dir="2700000" algn="tl">
                    <a:srgbClr val="000000">
                      <a:alpha val="43137"/>
                    </a:srgbClr>
                  </a:outerShdw>
                </a:effectLst>
                <a:latin typeface="Arial"/>
                <a:cs typeface="Arial"/>
              </a:rPr>
              <a:t>enta</a:t>
            </a:r>
            <a:r>
              <a:rPr lang="es-AR" sz="2000" b="1" spc="-10" dirty="0" smtClean="0">
                <a:solidFill>
                  <a:srgbClr val="FF0000"/>
                </a:solidFill>
                <a:effectLst>
                  <a:outerShdw blurRad="38100" dist="38100" dir="2700000" algn="tl">
                    <a:srgbClr val="000000">
                      <a:alpha val="43137"/>
                    </a:srgbClr>
                  </a:outerShdw>
                </a:effectLst>
                <a:latin typeface="Arial"/>
                <a:cs typeface="Arial"/>
              </a:rPr>
              <a:t>m</a:t>
            </a:r>
            <a:r>
              <a:rPr lang="es-AR" sz="2000" b="1" dirty="0" smtClean="0">
                <a:solidFill>
                  <a:srgbClr val="FF0000"/>
                </a:solidFill>
                <a:effectLst>
                  <a:outerShdw blurRad="38100" dist="38100" dir="2700000" algn="tl">
                    <a:srgbClr val="000000">
                      <a:alpha val="43137"/>
                    </a:srgbClr>
                  </a:outerShdw>
                </a:effectLst>
                <a:latin typeface="Arial"/>
                <a:cs typeface="Arial"/>
              </a:rPr>
              <a:t>ie</a:t>
            </a:r>
            <a:r>
              <a:rPr lang="es-AR" sz="2000" b="1" spc="-15" dirty="0" smtClean="0">
                <a:solidFill>
                  <a:srgbClr val="FF0000"/>
                </a:solidFill>
                <a:effectLst>
                  <a:outerShdw blurRad="38100" dist="38100" dir="2700000" algn="tl">
                    <a:srgbClr val="000000">
                      <a:alpha val="43137"/>
                    </a:srgbClr>
                  </a:outerShdw>
                </a:effectLst>
                <a:latin typeface="Arial"/>
                <a:cs typeface="Arial"/>
              </a:rPr>
              <a:t>n</a:t>
            </a:r>
            <a:r>
              <a:rPr lang="es-AR" sz="2000" b="1" dirty="0" smtClean="0">
                <a:solidFill>
                  <a:srgbClr val="FF0000"/>
                </a:solidFill>
                <a:effectLst>
                  <a:outerShdw blurRad="38100" dist="38100" dir="2700000" algn="tl">
                    <a:srgbClr val="000000">
                      <a:alpha val="43137"/>
                    </a:srgbClr>
                  </a:outerShdw>
                </a:effectLst>
                <a:latin typeface="Arial"/>
                <a:cs typeface="Arial"/>
              </a:rPr>
              <a:t>to	e  </a:t>
            </a:r>
            <a:r>
              <a:rPr lang="es-AR" sz="2000" b="1" spc="-5" dirty="0" smtClean="0">
                <a:solidFill>
                  <a:srgbClr val="FF0000"/>
                </a:solidFill>
                <a:effectLst>
                  <a:outerShdw blurRad="38100" dist="38100" dir="2700000" algn="tl">
                    <a:srgbClr val="000000">
                      <a:alpha val="43137"/>
                    </a:srgbClr>
                  </a:outerShdw>
                </a:effectLst>
                <a:latin typeface="Arial"/>
                <a:cs typeface="Arial"/>
              </a:rPr>
              <a:t>iluminación. </a:t>
            </a:r>
          </a:p>
          <a:p>
            <a:pPr marL="998220" indent="-342900" algn="just">
              <a:lnSpc>
                <a:spcPts val="1800"/>
              </a:lnSpc>
              <a:buFont typeface="Arial" panose="020B0604020202020204" pitchFamily="34" charset="0"/>
              <a:buChar char="•"/>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lang="es-AR" sz="2000" b="1" spc="-5" dirty="0" smtClean="0">
                <a:solidFill>
                  <a:srgbClr val="FF0000"/>
                </a:solidFill>
                <a:effectLst>
                  <a:outerShdw blurRad="38100" dist="38100" dir="2700000" algn="tl">
                    <a:srgbClr val="000000">
                      <a:alpha val="43137"/>
                    </a:srgbClr>
                  </a:outerShdw>
                </a:effectLst>
                <a:latin typeface="Arial"/>
                <a:cs typeface="Arial"/>
              </a:rPr>
              <a:t>Medición</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a:t>
            </a:r>
            <a:r>
              <a:rPr lang="es-AR" sz="2000" b="1" spc="-5" dirty="0" smtClean="0">
                <a:solidFill>
                  <a:srgbClr val="FF0000"/>
                </a:solidFill>
                <a:effectLst>
                  <a:outerShdw blurRad="38100" dist="38100" dir="2700000" algn="tl">
                    <a:srgbClr val="000000">
                      <a:alpha val="43137"/>
                    </a:srgbClr>
                  </a:outerShdw>
                </a:effectLst>
                <a:latin typeface="Arial"/>
                <a:cs typeface="Arial"/>
              </a:rPr>
              <a:t> resistencia</a:t>
            </a:r>
            <a:r>
              <a:rPr lang="es-AR" sz="2000" b="1" dirty="0" smtClean="0">
                <a:solidFill>
                  <a:srgbClr val="FF0000"/>
                </a:solidFill>
                <a:effectLst>
                  <a:outerShdw blurRad="38100" dist="38100" dir="2700000" algn="tl">
                    <a:srgbClr val="000000">
                      <a:alpha val="43137"/>
                    </a:srgbClr>
                  </a:outerShdw>
                </a:effectLst>
                <a:latin typeface="Arial"/>
                <a:cs typeface="Arial"/>
              </a:rPr>
              <a:t> de</a:t>
            </a:r>
            <a:r>
              <a:rPr lang="es-AR" sz="2000" b="1" spc="-5" dirty="0" smtClean="0">
                <a:solidFill>
                  <a:srgbClr val="FF0000"/>
                </a:solidFill>
                <a:effectLst>
                  <a:outerShdw blurRad="38100" dist="38100" dir="2700000" algn="tl">
                    <a:srgbClr val="000000">
                      <a:alpha val="43137"/>
                    </a:srgbClr>
                  </a:outerShdw>
                </a:effectLst>
                <a:latin typeface="Arial"/>
                <a:cs typeface="Arial"/>
              </a:rPr>
              <a:t> contacto</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 </a:t>
            </a:r>
            <a:r>
              <a:rPr lang="es-AR" sz="2000" b="1" spc="-5" dirty="0" smtClean="0">
                <a:solidFill>
                  <a:srgbClr val="FF0000"/>
                </a:solidFill>
                <a:effectLst>
                  <a:outerShdw blurRad="38100" dist="38100" dir="2700000" algn="tl">
                    <a:srgbClr val="000000">
                      <a:alpha val="43137"/>
                    </a:srgbClr>
                  </a:outerShdw>
                </a:effectLst>
                <a:latin typeface="Arial"/>
                <a:cs typeface="Arial"/>
              </a:rPr>
              <a:t>cuchilla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principal. </a:t>
            </a:r>
          </a:p>
          <a:p>
            <a:pPr marL="998220" indent="-342900" algn="just">
              <a:lnSpc>
                <a:spcPts val="1800"/>
              </a:lnSpc>
              <a:buFont typeface="Arial" panose="020B0604020202020204" pitchFamily="34" charset="0"/>
              <a:buChar char="•"/>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lang="es-AR" sz="2000" b="1" spc="-5" dirty="0" smtClean="0">
                <a:solidFill>
                  <a:srgbClr val="FF0000"/>
                </a:solidFill>
                <a:effectLst>
                  <a:outerShdw blurRad="38100" dist="38100" dir="2700000" algn="tl">
                    <a:srgbClr val="000000">
                      <a:alpha val="43137"/>
                    </a:srgbClr>
                  </a:outerShdw>
                </a:effectLst>
                <a:latin typeface="Arial"/>
                <a:cs typeface="Arial"/>
              </a:rPr>
              <a:t>Medición</a:t>
            </a:r>
            <a:r>
              <a:rPr lang="es-AR" sz="2000" b="1" spc="-10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7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a:t>
            </a:r>
            <a:r>
              <a:rPr lang="es-AR" sz="2000" b="1" spc="-8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000" b="1" spc="-8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0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contacto</a:t>
            </a:r>
            <a:r>
              <a:rPr lang="es-AR" sz="2000" b="1" spc="-8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7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a:t>
            </a:r>
            <a:r>
              <a:rPr lang="es-AR" sz="2000" b="1" spc="-8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cuchilla</a:t>
            </a:r>
            <a:r>
              <a:rPr lang="es-AR" sz="2000" b="1" spc="-7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8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puesta </a:t>
            </a:r>
            <a:r>
              <a:rPr lang="es-AR" sz="2000" b="1" dirty="0" smtClean="0">
                <a:solidFill>
                  <a:srgbClr val="FF0000"/>
                </a:solidFill>
                <a:effectLst>
                  <a:outerShdw blurRad="38100" dist="38100" dir="2700000" algn="tl">
                    <a:srgbClr val="000000">
                      <a:alpha val="43137"/>
                    </a:srgbClr>
                  </a:outerShdw>
                </a:effectLst>
                <a:latin typeface="Arial"/>
                <a:cs typeface="Arial"/>
              </a:rPr>
              <a:t>a</a:t>
            </a:r>
            <a:r>
              <a:rPr lang="es-AR" sz="2000" b="1" spc="-3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tierra </a:t>
            </a:r>
          </a:p>
          <a:p>
            <a:pPr marL="998220" indent="-342900" algn="just">
              <a:lnSpc>
                <a:spcPts val="1800"/>
              </a:lnSpc>
              <a:buFont typeface="Arial" panose="020B0604020202020204" pitchFamily="34" charset="0"/>
              <a:buChar char="•"/>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lang="es-AR" sz="2000" b="1" spc="-5" dirty="0" smtClean="0">
                <a:solidFill>
                  <a:srgbClr val="FF0000"/>
                </a:solidFill>
                <a:effectLst>
                  <a:outerShdw blurRad="38100" dist="38100" dir="2700000" algn="tl">
                    <a:srgbClr val="000000">
                      <a:alpha val="43137"/>
                    </a:srgbClr>
                  </a:outerShdw>
                </a:effectLst>
                <a:latin typeface="Arial"/>
                <a:cs typeface="Arial"/>
              </a:rPr>
              <a:t>Verificación</a:t>
            </a:r>
            <a:r>
              <a:rPr lang="es-AR" sz="2000" b="1" dirty="0" smtClean="0">
                <a:solidFill>
                  <a:srgbClr val="FF0000"/>
                </a:solidFill>
                <a:effectLst>
                  <a:outerShdw blurRad="38100" dist="38100" dir="2700000" algn="tl">
                    <a:srgbClr val="000000">
                      <a:alpha val="43137"/>
                    </a:srgbClr>
                  </a:outerShdw>
                </a:effectLst>
                <a:latin typeface="Arial"/>
                <a:cs typeface="Arial"/>
              </a:rPr>
              <a:t> del</a:t>
            </a:r>
            <a:r>
              <a:rPr lang="es-AR" sz="2000" b="1" spc="-5" dirty="0" smtClean="0">
                <a:solidFill>
                  <a:srgbClr val="FF0000"/>
                </a:solidFill>
                <a:effectLst>
                  <a:outerShdw blurRad="38100" dist="38100" dir="2700000" algn="tl">
                    <a:srgbClr val="000000">
                      <a:alpha val="43137"/>
                    </a:srgbClr>
                  </a:outerShdw>
                </a:effectLst>
                <a:latin typeface="Arial"/>
                <a:cs typeface="Arial"/>
              </a:rPr>
              <a:t> ajuste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protección</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del</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motor</a:t>
            </a:r>
          </a:p>
          <a:p>
            <a:pPr marL="998220" indent="-342900" algn="just">
              <a:lnSpc>
                <a:spcPts val="1800"/>
              </a:lnSpc>
              <a:buFont typeface="Arial" panose="020B0604020202020204" pitchFamily="34" charset="0"/>
              <a:buChar char="•"/>
            </a:pPr>
            <a:endParaRPr lang="es-AR" sz="2000" b="1" spc="-10" dirty="0" smtClean="0">
              <a:solidFill>
                <a:srgbClr val="FF0000"/>
              </a:solidFill>
              <a:effectLst>
                <a:outerShdw blurRad="38100" dist="38100" dir="2700000" algn="tl">
                  <a:srgbClr val="000000">
                    <a:alpha val="43137"/>
                  </a:srgbClr>
                </a:outerShdw>
              </a:effectLst>
              <a:latin typeface="Arial"/>
              <a:cs typeface="Arial"/>
            </a:endParaRPr>
          </a:p>
          <a:p>
            <a:pPr marL="12700" algn="just"/>
            <a:r>
              <a:rPr lang="es-AR" sz="2000" b="1" spc="-5" dirty="0" smtClean="0">
                <a:solidFill>
                  <a:srgbClr val="00B050"/>
                </a:solidFill>
                <a:effectLst>
                  <a:outerShdw blurRad="38100" dist="38100" dir="2700000" algn="tl">
                    <a:srgbClr val="000000">
                      <a:alpha val="43137"/>
                    </a:srgbClr>
                  </a:outerShdw>
                </a:effectLst>
                <a:latin typeface="Arial"/>
                <a:cs typeface="Arial"/>
              </a:rPr>
              <a:t>Medición de</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tiempos</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spc="-10" dirty="0" smtClean="0">
                <a:solidFill>
                  <a:srgbClr val="00B050"/>
                </a:solidFill>
                <a:effectLst>
                  <a:outerShdw blurRad="38100" dist="38100" dir="2700000" algn="tl">
                    <a:srgbClr val="000000">
                      <a:alpha val="43137"/>
                    </a:srgbClr>
                  </a:outerShdw>
                </a:effectLst>
                <a:latin typeface="Arial"/>
                <a:cs typeface="Arial"/>
              </a:rPr>
              <a:t>de</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operación</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algn="just">
              <a:spcBef>
                <a:spcPts val="40"/>
              </a:spcBef>
            </a:pPr>
            <a:endParaRPr lang="es-AR" sz="2000" dirty="0" smtClean="0">
              <a:latin typeface="Arial"/>
              <a:cs typeface="Arial"/>
            </a:endParaRPr>
          </a:p>
          <a:p>
            <a:pPr marL="210185" algn="just"/>
            <a:r>
              <a:rPr lang="es-AR" sz="2000" b="1" spc="-5" dirty="0" smtClean="0">
                <a:solidFill>
                  <a:srgbClr val="FF0000"/>
                </a:solidFill>
                <a:effectLst>
                  <a:outerShdw blurRad="38100" dist="38100" dir="2700000" algn="tl">
                    <a:srgbClr val="000000">
                      <a:alpha val="43137"/>
                    </a:srgbClr>
                  </a:outerShdw>
                </a:effectLst>
                <a:latin typeface="Arial"/>
                <a:cs typeface="Arial"/>
              </a:rPr>
              <a:t>-Tiempo</a:t>
            </a:r>
            <a:r>
              <a:rPr lang="es-AR" sz="2000" b="1" spc="-3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operación</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al</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cierre</a:t>
            </a: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algn="just">
              <a:spcBef>
                <a:spcPts val="45"/>
              </a:spcBef>
            </a:pP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marL="215265" algn="just"/>
            <a:r>
              <a:rPr lang="es-AR" sz="2000" b="1" spc="-5" dirty="0" smtClean="0">
                <a:solidFill>
                  <a:srgbClr val="FF0000"/>
                </a:solidFill>
                <a:effectLst>
                  <a:outerShdw blurRad="38100" dist="38100" dir="2700000" algn="tl">
                    <a:srgbClr val="000000">
                      <a:alpha val="43137"/>
                    </a:srgbClr>
                  </a:outerShdw>
                </a:effectLst>
                <a:latin typeface="Arial"/>
                <a:cs typeface="Arial"/>
              </a:rPr>
              <a:t>-Tiempo</a:t>
            </a:r>
            <a:r>
              <a:rPr lang="es-AR" sz="2000" b="1" spc="-10" dirty="0" smtClean="0">
                <a:solidFill>
                  <a:srgbClr val="FF0000"/>
                </a:solidFill>
                <a:effectLst>
                  <a:outerShdw blurRad="38100" dist="38100" dir="2700000" algn="tl">
                    <a:srgbClr val="000000">
                      <a:alpha val="43137"/>
                    </a:srgbClr>
                  </a:outerShdw>
                </a:effectLst>
                <a:latin typeface="Arial"/>
                <a:cs typeface="Arial"/>
              </a:rPr>
              <a:t> de</a:t>
            </a:r>
            <a:r>
              <a:rPr lang="es-AR" sz="2000" b="1" dirty="0" smtClean="0">
                <a:solidFill>
                  <a:srgbClr val="FF0000"/>
                </a:solidFill>
                <a:effectLst>
                  <a:outerShdw blurRad="38100" dist="38100" dir="2700000" algn="tl">
                    <a:srgbClr val="000000">
                      <a:alpha val="43137"/>
                    </a:srgbClr>
                  </a:outerShdw>
                </a:effectLst>
                <a:latin typeface="Arial"/>
                <a:cs typeface="Arial"/>
              </a:rPr>
              <a:t> operación</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a</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 </a:t>
            </a:r>
            <a:r>
              <a:rPr lang="es-AR" sz="2000" b="1" spc="-5" dirty="0" smtClean="0">
                <a:solidFill>
                  <a:srgbClr val="FF0000"/>
                </a:solidFill>
                <a:effectLst>
                  <a:outerShdw blurRad="38100" dist="38100" dir="2700000" algn="tl">
                    <a:srgbClr val="000000">
                      <a:alpha val="43137"/>
                    </a:srgbClr>
                  </a:outerShdw>
                </a:effectLst>
                <a:latin typeface="Arial"/>
                <a:cs typeface="Arial"/>
              </a:rPr>
              <a:t>apertura</a:t>
            </a: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algn="just">
              <a:spcBef>
                <a:spcPts val="40"/>
              </a:spcBef>
            </a:pP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marL="210185" algn="just"/>
            <a:r>
              <a:rPr lang="es-AR" sz="2000" b="1" spc="-5" dirty="0" smtClean="0">
                <a:solidFill>
                  <a:srgbClr val="FF0000"/>
                </a:solidFill>
                <a:effectLst>
                  <a:outerShdw blurRad="38100" dist="38100" dir="2700000" algn="tl">
                    <a:srgbClr val="000000">
                      <a:alpha val="43137"/>
                    </a:srgbClr>
                  </a:outerShdw>
                </a:effectLst>
                <a:latin typeface="Arial"/>
                <a:cs typeface="Arial"/>
              </a:rPr>
              <a:t>-Verificación </a:t>
            </a:r>
            <a:r>
              <a:rPr lang="es-A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smtClean="0">
                <a:solidFill>
                  <a:srgbClr val="FF0000"/>
                </a:solidFill>
                <a:effectLst>
                  <a:outerShdw blurRad="38100" dist="38100" dir="2700000" algn="tl">
                    <a:srgbClr val="000000">
                      <a:alpha val="43137"/>
                    </a:srgbClr>
                  </a:outerShdw>
                </a:effectLst>
                <a:latin typeface="Arial"/>
                <a:cs typeface="Arial"/>
              </a:rPr>
              <a:t>la</a:t>
            </a:r>
            <a:r>
              <a:rPr lang="es-AR" sz="2000" b="1"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simultaneidad</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en</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lang="es-AR" sz="2000" b="1" dirty="0" smtClean="0">
                <a:solidFill>
                  <a:srgbClr val="FF0000"/>
                </a:solidFill>
                <a:effectLst>
                  <a:outerShdw blurRad="38100" dist="38100" dir="2700000" algn="tl">
                    <a:srgbClr val="000000">
                      <a:alpha val="43137"/>
                    </a:srgbClr>
                  </a:outerShdw>
                </a:effectLst>
                <a:latin typeface="Arial"/>
                <a:cs typeface="Arial"/>
              </a:rPr>
              <a:t>la </a:t>
            </a:r>
            <a:r>
              <a:rPr lang="es-AR" sz="2000" b="1" spc="-5" dirty="0" smtClean="0">
                <a:solidFill>
                  <a:srgbClr val="FF0000"/>
                </a:solidFill>
                <a:effectLst>
                  <a:outerShdw blurRad="38100" dist="38100" dir="2700000" algn="tl">
                    <a:srgbClr val="000000">
                      <a:alpha val="43137"/>
                    </a:srgbClr>
                  </a:outerShdw>
                </a:effectLst>
                <a:latin typeface="Arial"/>
                <a:cs typeface="Arial"/>
              </a:rPr>
              <a:t>operación</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trifásica</a:t>
            </a: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marL="1718945" lvl="2" algn="just"/>
            <a:endParaRPr lang="es-AR" sz="2000" dirty="0" smtClean="0">
              <a:latin typeface="Arial"/>
              <a:cs typeface="Arial"/>
            </a:endParaRPr>
          </a:p>
          <a:p>
            <a:pPr marL="998220" indent="-342900" algn="just">
              <a:lnSpc>
                <a:spcPts val="1800"/>
              </a:lnSpc>
              <a:buFont typeface="Arial" panose="020B0604020202020204" pitchFamily="34" charset="0"/>
              <a:buChar char="•"/>
            </a:pPr>
            <a:endParaRPr lang="es-AR" sz="2000" b="1" spc="-10" dirty="0" smtClean="0">
              <a:solidFill>
                <a:srgbClr val="FF000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57</a:t>
            </a:fld>
            <a:endParaRPr lang="es-AR"/>
          </a:p>
        </p:txBody>
      </p:sp>
    </p:spTree>
    <p:extLst>
      <p:ext uri="{BB962C8B-B14F-4D97-AF65-F5344CB8AC3E}">
        <p14:creationId xmlns:p14="http://schemas.microsoft.com/office/powerpoint/2010/main" val="36991152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lnSpc>
                <a:spcPts val="1900"/>
              </a:lnSpc>
              <a:tabLst>
                <a:tab pos="469900" algn="l"/>
              </a:tabLst>
            </a:pPr>
            <a:r>
              <a:rPr lang="es-AR" sz="2400" b="1" dirty="0" smtClean="0">
                <a:effectLst>
                  <a:outerShdw blurRad="38100" dist="38100" dir="2700000" algn="tl">
                    <a:srgbClr val="000000">
                      <a:alpha val="43137"/>
                    </a:srgbClr>
                  </a:outerShdw>
                </a:effectLst>
                <a:latin typeface="Arial"/>
                <a:cs typeface="Arial"/>
              </a:rPr>
              <a:t>Objeto</a:t>
            </a:r>
            <a:r>
              <a:rPr lang="es-AR" sz="2400" b="1" spc="-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y</a:t>
            </a:r>
            <a:r>
              <a:rPr lang="es-AR" sz="2400" b="1" spc="-5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campo</a:t>
            </a:r>
            <a:r>
              <a:rPr lang="es-AR" sz="2400" b="1" spc="-1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5" dirty="0" smtClean="0">
                <a:effectLst>
                  <a:outerShdw blurRad="38100" dist="38100" dir="2700000" algn="tl">
                    <a:srgbClr val="000000">
                      <a:alpha val="43137"/>
                    </a:srgbClr>
                  </a:outerShdw>
                </a:effectLst>
                <a:latin typeface="Arial"/>
                <a:cs typeface="Arial"/>
              </a:rPr>
              <a:t> aplicaciones</a:t>
            </a:r>
            <a:endParaRPr lang="es-AR" sz="2400" b="1" dirty="0" smtClean="0">
              <a:effectLst>
                <a:outerShdw blurRad="38100" dist="38100" dir="2700000" algn="tl">
                  <a:srgbClr val="000000">
                    <a:alpha val="43137"/>
                  </a:srgbClr>
                </a:outerShdw>
              </a:effectLst>
              <a:latin typeface="Arial"/>
              <a:cs typeface="Arial"/>
            </a:endParaRPr>
          </a:p>
          <a:p>
            <a:pPr marL="812800" marR="5715" lvl="1" indent="-342900" algn="just">
              <a:lnSpc>
                <a:spcPts val="1900"/>
              </a:lnSpc>
              <a:spcBef>
                <a:spcPts val="819"/>
              </a:spcBef>
              <a:buFont typeface="Wingdings" panose="05000000000000000000" pitchFamily="2" charset="2"/>
              <a:buChar char="Ø"/>
            </a:pPr>
            <a:r>
              <a:rPr lang="es-AR" sz="2400" b="1" dirty="0" smtClean="0">
                <a:effectLst>
                  <a:outerShdw blurRad="38100" dist="38100" dir="2700000" algn="tl">
                    <a:srgbClr val="000000">
                      <a:alpha val="43137"/>
                    </a:srgbClr>
                  </a:outerShdw>
                </a:effectLst>
                <a:latin typeface="Arial"/>
                <a:cs typeface="Arial"/>
              </a:rPr>
              <a:t>El </a:t>
            </a:r>
            <a:r>
              <a:rPr lang="es-AR" sz="2400" b="1" spc="-5" dirty="0" smtClean="0">
                <a:effectLst>
                  <a:outerShdw blurRad="38100" dist="38100" dir="2700000" algn="tl">
                    <a:srgbClr val="000000">
                      <a:alpha val="43137"/>
                    </a:srgbClr>
                  </a:outerShdw>
                </a:effectLst>
                <a:latin typeface="Arial"/>
                <a:cs typeface="Arial"/>
              </a:rPr>
              <a:t>propósito </a:t>
            </a:r>
            <a:r>
              <a:rPr lang="es-AR" sz="2400" b="1" dirty="0" smtClean="0">
                <a:effectLst>
                  <a:outerShdw blurRad="38100" dist="38100" dir="2700000" algn="tl">
                    <a:srgbClr val="000000">
                      <a:alpha val="43137"/>
                    </a:srgbClr>
                  </a:outerShdw>
                </a:effectLst>
                <a:latin typeface="Arial"/>
                <a:cs typeface="Arial"/>
              </a:rPr>
              <a:t>de </a:t>
            </a:r>
            <a:r>
              <a:rPr lang="es-AR" sz="2400" b="1" spc="-5" dirty="0" smtClean="0">
                <a:effectLst>
                  <a:outerShdw blurRad="38100" dist="38100" dir="2700000" algn="tl">
                    <a:srgbClr val="000000">
                      <a:alpha val="43137"/>
                    </a:srgbClr>
                  </a:outerShdw>
                </a:effectLst>
                <a:latin typeface="Arial"/>
                <a:cs typeface="Arial"/>
              </a:rPr>
              <a:t>estas especificaciones </a:t>
            </a:r>
            <a:r>
              <a:rPr lang="es-AR" sz="2400" b="1" spc="-10" dirty="0" smtClean="0">
                <a:effectLst>
                  <a:outerShdw blurRad="38100" dist="38100" dir="2700000" algn="tl">
                    <a:srgbClr val="000000">
                      <a:alpha val="43137"/>
                    </a:srgbClr>
                  </a:outerShdw>
                </a:effectLst>
                <a:latin typeface="Arial"/>
                <a:cs typeface="Arial"/>
              </a:rPr>
              <a:t>es </a:t>
            </a:r>
            <a:r>
              <a:rPr lang="es-AR" sz="2400" b="1" spc="-5" dirty="0" smtClean="0">
                <a:effectLst>
                  <a:outerShdw blurRad="38100" dist="38100" dir="2700000" algn="tl">
                    <a:srgbClr val="000000">
                      <a:alpha val="43137"/>
                    </a:srgbClr>
                  </a:outerShdw>
                </a:effectLst>
                <a:latin typeface="Arial"/>
                <a:cs typeface="Arial"/>
              </a:rPr>
              <a:t>establecer las condiciones </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técnicas </a:t>
            </a:r>
            <a:r>
              <a:rPr lang="es-AR" sz="2400" b="1" dirty="0" smtClean="0">
                <a:effectLst>
                  <a:outerShdw blurRad="38100" dist="38100" dir="2700000" algn="tl">
                    <a:srgbClr val="000000">
                      <a:alpha val="43137"/>
                    </a:srgbClr>
                  </a:outerShdw>
                </a:effectLst>
                <a:latin typeface="Arial"/>
                <a:cs typeface="Arial"/>
              </a:rPr>
              <a:t>y </a:t>
            </a:r>
            <a:r>
              <a:rPr lang="es-AR" sz="2400" b="1" spc="-5" dirty="0" smtClean="0">
                <a:effectLst>
                  <a:outerShdw blurRad="38100" dist="38100" dir="2700000" algn="tl">
                    <a:srgbClr val="000000">
                      <a:alpha val="43137"/>
                    </a:srgbClr>
                  </a:outerShdw>
                </a:effectLst>
                <a:latin typeface="Arial"/>
                <a:cs typeface="Arial"/>
              </a:rPr>
              <a:t>generales </a:t>
            </a:r>
            <a:r>
              <a:rPr lang="es-AR" sz="2400" b="1" dirty="0" smtClean="0">
                <a:effectLst>
                  <a:outerShdw blurRad="38100" dist="38100" dir="2700000" algn="tl">
                    <a:srgbClr val="000000">
                      <a:alpha val="43137"/>
                    </a:srgbClr>
                  </a:outerShdw>
                </a:effectLst>
                <a:latin typeface="Arial"/>
                <a:cs typeface="Arial"/>
              </a:rPr>
              <a:t>que </a:t>
            </a:r>
            <a:r>
              <a:rPr lang="es-AR" sz="2400" b="1" spc="-5" dirty="0" smtClean="0">
                <a:effectLst>
                  <a:outerShdw blurRad="38100" dist="38100" dir="2700000" algn="tl">
                    <a:srgbClr val="000000">
                      <a:alpha val="43137"/>
                    </a:srgbClr>
                  </a:outerShdw>
                </a:effectLst>
                <a:latin typeface="Arial"/>
                <a:cs typeface="Arial"/>
              </a:rPr>
              <a:t>deberán cumplir los aisladores </a:t>
            </a:r>
            <a:r>
              <a:rPr lang="es-AR" sz="2400" b="1" spc="-10" dirty="0" smtClean="0">
                <a:effectLst>
                  <a:outerShdw blurRad="38100" dist="38100" dir="2700000" algn="tl">
                    <a:srgbClr val="000000">
                      <a:alpha val="43137"/>
                    </a:srgbClr>
                  </a:outerShdw>
                </a:effectLst>
                <a:latin typeface="Arial"/>
                <a:cs typeface="Arial"/>
              </a:rPr>
              <a:t>de </a:t>
            </a:r>
            <a:r>
              <a:rPr lang="es-AR" sz="2400" b="1" spc="-5" dirty="0" smtClean="0">
                <a:effectLst>
                  <a:outerShdw blurRad="38100" dist="38100" dir="2700000" algn="tl">
                    <a:srgbClr val="000000">
                      <a:alpha val="43137"/>
                    </a:srgbClr>
                  </a:outerShdw>
                </a:effectLst>
                <a:latin typeface="Arial"/>
                <a:cs typeface="Arial"/>
              </a:rPr>
              <a:t>suspensión </a:t>
            </a:r>
            <a:r>
              <a:rPr lang="es-AR" sz="2400" b="1" spc="-37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y</a:t>
            </a:r>
            <a:r>
              <a:rPr lang="es-AR" sz="2400" b="1" spc="-2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 </a:t>
            </a:r>
            <a:r>
              <a:rPr lang="es-AR" sz="2400" b="1" spc="-5" dirty="0" smtClean="0">
                <a:effectLst>
                  <a:outerShdw blurRad="38100" dist="38100" dir="2700000" algn="tl">
                    <a:srgbClr val="000000">
                      <a:alpha val="43137"/>
                    </a:srgbClr>
                  </a:outerShdw>
                </a:effectLst>
                <a:latin typeface="Arial"/>
                <a:cs typeface="Arial"/>
              </a:rPr>
              <a:t>soporte.</a:t>
            </a:r>
            <a:endParaRPr lang="es-AR" sz="2400" b="1" dirty="0" smtClean="0">
              <a:effectLst>
                <a:outerShdw blurRad="38100" dist="38100" dir="2700000" algn="tl">
                  <a:srgbClr val="000000">
                    <a:alpha val="43137"/>
                  </a:srgbClr>
                </a:outerShdw>
              </a:effectLst>
              <a:latin typeface="Arial"/>
              <a:cs typeface="Arial"/>
            </a:endParaRPr>
          </a:p>
          <a:p>
            <a:pPr>
              <a:lnSpc>
                <a:spcPts val="1900"/>
              </a:lnSpc>
              <a:spcBef>
                <a:spcPts val="55"/>
              </a:spcBef>
            </a:pPr>
            <a:endParaRPr lang="es-AR" sz="2400" b="1" dirty="0" smtClean="0">
              <a:effectLst>
                <a:outerShdw blurRad="38100" dist="38100" dir="2700000" algn="tl">
                  <a:srgbClr val="000000">
                    <a:alpha val="43137"/>
                  </a:srgbClr>
                </a:outerShdw>
              </a:effectLst>
              <a:latin typeface="Arial"/>
              <a:cs typeface="Arial"/>
            </a:endParaRPr>
          </a:p>
          <a:p>
            <a:pPr marL="12065" lvl="1" algn="just">
              <a:lnSpc>
                <a:spcPts val="1900"/>
              </a:lnSpc>
              <a:tabLst>
                <a:tab pos="469900" algn="l"/>
              </a:tabLst>
            </a:pPr>
            <a:r>
              <a:rPr lang="es-AR" sz="2400" b="1" spc="-5" dirty="0" smtClean="0">
                <a:effectLst>
                  <a:outerShdw blurRad="38100" dist="38100" dir="2700000" algn="tl">
                    <a:srgbClr val="000000">
                      <a:alpha val="43137"/>
                    </a:srgbClr>
                  </a:outerShdw>
                </a:effectLst>
                <a:latin typeface="Arial"/>
                <a:cs typeface="Arial"/>
              </a:rPr>
              <a:t>Normas</a:t>
            </a:r>
            <a:r>
              <a:rPr lang="es-AR" sz="2400" b="1" spc="-3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Internacionales</a:t>
            </a:r>
            <a:endParaRPr lang="es-AR" sz="2400" b="1" dirty="0" smtClean="0">
              <a:effectLst>
                <a:outerShdw blurRad="38100" dist="38100" dir="2700000" algn="tl">
                  <a:srgbClr val="000000">
                    <a:alpha val="43137"/>
                  </a:srgbClr>
                </a:outerShdw>
              </a:effectLst>
              <a:latin typeface="Arial"/>
              <a:cs typeface="Arial"/>
            </a:endParaRPr>
          </a:p>
          <a:p>
            <a:pPr marL="2983231" lvl="8">
              <a:lnSpc>
                <a:spcPts val="1900"/>
              </a:lnSpc>
              <a:spcBef>
                <a:spcPts val="730"/>
              </a:spcBef>
              <a:tabLst>
                <a:tab pos="698500" algn="l"/>
              </a:tabLst>
            </a:pPr>
            <a:r>
              <a:rPr lang="es-AR" sz="2400" b="1" spc="-5" dirty="0" smtClean="0">
                <a:effectLst>
                  <a:outerShdw blurRad="38100" dist="38100" dir="2700000" algn="tl">
                    <a:srgbClr val="000000">
                      <a:alpha val="43137"/>
                    </a:srgbClr>
                  </a:outerShdw>
                </a:effectLst>
                <a:latin typeface="Arial"/>
                <a:cs typeface="Arial"/>
              </a:rPr>
              <a:t>Normas</a:t>
            </a:r>
            <a:r>
              <a:rPr lang="es-AR" sz="2400" b="1" spc="-15" dirty="0" smtClean="0">
                <a:effectLst>
                  <a:outerShdw blurRad="38100" dist="38100" dir="2700000" algn="tl">
                    <a:srgbClr val="000000">
                      <a:alpha val="43137"/>
                    </a:srgbClr>
                  </a:outerShdw>
                </a:effectLst>
                <a:latin typeface="Arial"/>
                <a:cs typeface="Arial"/>
              </a:rPr>
              <a:t> ANSI</a:t>
            </a:r>
            <a:endParaRPr lang="es-AR" sz="2400" b="1" dirty="0" smtClean="0">
              <a:effectLst>
                <a:outerShdw blurRad="38100" dist="38100" dir="2700000" algn="tl">
                  <a:srgbClr val="000000">
                    <a:alpha val="43137"/>
                  </a:srgbClr>
                </a:outerShdw>
              </a:effectLst>
              <a:latin typeface="Arial"/>
              <a:cs typeface="Arial"/>
            </a:endParaRPr>
          </a:p>
          <a:p>
            <a:pPr marL="3441065" lvl="6">
              <a:lnSpc>
                <a:spcPts val="1900"/>
              </a:lnSpc>
              <a:spcBef>
                <a:spcPts val="735"/>
              </a:spcBef>
            </a:pPr>
            <a:r>
              <a:rPr lang="es-AR" sz="2400" b="1" dirty="0" smtClean="0">
                <a:effectLst>
                  <a:outerShdw blurRad="38100" dist="38100" dir="2700000" algn="tl">
                    <a:srgbClr val="000000">
                      <a:alpha val="43137"/>
                    </a:srgbClr>
                  </a:outerShdw>
                </a:effectLst>
                <a:latin typeface="Arial"/>
                <a:cs typeface="Arial"/>
              </a:rPr>
              <a:t>-ANSI</a:t>
            </a:r>
            <a:r>
              <a:rPr lang="es-AR" sz="2400" b="1" spc="-8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C29.1</a:t>
            </a:r>
            <a:endParaRPr lang="es-AR" sz="2400" b="1" dirty="0" smtClean="0">
              <a:effectLst>
                <a:outerShdw blurRad="38100" dist="38100" dir="2700000" algn="tl">
                  <a:srgbClr val="000000">
                    <a:alpha val="43137"/>
                  </a:srgbClr>
                </a:outerShdw>
              </a:effectLst>
              <a:latin typeface="Arial"/>
              <a:cs typeface="Arial"/>
            </a:endParaRPr>
          </a:p>
          <a:p>
            <a:pPr marL="3441065" lvl="6">
              <a:lnSpc>
                <a:spcPts val="1900"/>
              </a:lnSpc>
              <a:spcBef>
                <a:spcPts val="745"/>
              </a:spcBef>
            </a:pPr>
            <a:r>
              <a:rPr lang="es-AR" sz="2400" b="1" dirty="0" smtClean="0">
                <a:effectLst>
                  <a:outerShdw blurRad="38100" dist="38100" dir="2700000" algn="tl">
                    <a:srgbClr val="000000">
                      <a:alpha val="43137"/>
                    </a:srgbClr>
                  </a:outerShdw>
                </a:effectLst>
                <a:latin typeface="Arial"/>
                <a:cs typeface="Arial"/>
              </a:rPr>
              <a:t>-ANSI</a:t>
            </a:r>
            <a:r>
              <a:rPr lang="es-AR" sz="2400" b="1" spc="-8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C68.1</a:t>
            </a:r>
            <a:endParaRPr lang="es-AR" sz="2400" b="1" dirty="0" smtClean="0">
              <a:effectLst>
                <a:outerShdw blurRad="38100" dist="38100" dir="2700000" algn="tl">
                  <a:srgbClr val="000000">
                    <a:alpha val="43137"/>
                  </a:srgbClr>
                </a:outerShdw>
              </a:effectLst>
              <a:latin typeface="Arial"/>
              <a:cs typeface="Arial"/>
            </a:endParaRPr>
          </a:p>
          <a:p>
            <a:pPr marL="3441065" lvl="6">
              <a:lnSpc>
                <a:spcPts val="1900"/>
              </a:lnSpc>
              <a:spcBef>
                <a:spcPts val="720"/>
              </a:spcBef>
            </a:pPr>
            <a:r>
              <a:rPr lang="es-AR" sz="2400" b="1" dirty="0" smtClean="0">
                <a:effectLst>
                  <a:outerShdw blurRad="38100" dist="38100" dir="2700000" algn="tl">
                    <a:srgbClr val="000000">
                      <a:alpha val="43137"/>
                    </a:srgbClr>
                  </a:outerShdw>
                </a:effectLst>
                <a:latin typeface="Arial"/>
                <a:cs typeface="Arial"/>
              </a:rPr>
              <a:t>-ANSI</a:t>
            </a:r>
            <a:r>
              <a:rPr lang="es-AR" sz="2400" b="1" spc="-8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C76.1</a:t>
            </a:r>
            <a:endParaRPr lang="es-AR" sz="2400" b="1" dirty="0" smtClean="0">
              <a:effectLst>
                <a:outerShdw blurRad="38100" dist="38100" dir="2700000" algn="tl">
                  <a:srgbClr val="000000">
                    <a:alpha val="43137"/>
                  </a:srgbClr>
                </a:outerShdw>
              </a:effectLst>
              <a:latin typeface="Arial"/>
              <a:cs typeface="Arial"/>
            </a:endParaRPr>
          </a:p>
          <a:p>
            <a:pPr lvl="6">
              <a:lnSpc>
                <a:spcPts val="1900"/>
              </a:lnSpc>
              <a:spcBef>
                <a:spcPts val="40"/>
              </a:spcBef>
            </a:pPr>
            <a:endParaRPr lang="es-AR" sz="2400" b="1" dirty="0" smtClean="0">
              <a:effectLst>
                <a:outerShdw blurRad="38100" dist="38100" dir="2700000" algn="tl">
                  <a:srgbClr val="000000">
                    <a:alpha val="43137"/>
                  </a:srgbClr>
                </a:outerShdw>
              </a:effectLst>
              <a:latin typeface="Arial"/>
              <a:cs typeface="Arial"/>
            </a:endParaRPr>
          </a:p>
          <a:p>
            <a:pPr marL="2954655" lvl="8">
              <a:lnSpc>
                <a:spcPts val="1900"/>
              </a:lnSpc>
              <a:tabLst>
                <a:tab pos="706120" algn="l"/>
              </a:tabLst>
            </a:pPr>
            <a:r>
              <a:rPr lang="es-AR" sz="2400" b="1" spc="-5" dirty="0" smtClean="0">
                <a:effectLst>
                  <a:outerShdw blurRad="38100" dist="38100" dir="2700000" algn="tl">
                    <a:srgbClr val="000000">
                      <a:alpha val="43137"/>
                    </a:srgbClr>
                  </a:outerShdw>
                </a:effectLst>
                <a:latin typeface="Arial"/>
                <a:cs typeface="Arial"/>
              </a:rPr>
              <a:t>Normas</a:t>
            </a:r>
            <a:r>
              <a:rPr lang="es-AR" sz="2400" b="1" spc="-4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CEI</a:t>
            </a:r>
            <a:endParaRPr lang="es-AR" sz="2400" b="1" dirty="0" smtClean="0">
              <a:effectLst>
                <a:outerShdw blurRad="38100" dist="38100" dir="2700000" algn="tl">
                  <a:srgbClr val="000000">
                    <a:alpha val="43137"/>
                  </a:srgbClr>
                </a:outerShdw>
              </a:effectLst>
              <a:latin typeface="Arial"/>
              <a:cs typeface="Arial"/>
            </a:endParaRPr>
          </a:p>
          <a:p>
            <a:pPr lvl="6">
              <a:lnSpc>
                <a:spcPts val="1900"/>
              </a:lnSpc>
              <a:spcBef>
                <a:spcPts val="40"/>
              </a:spcBef>
            </a:pPr>
            <a:endParaRPr lang="es-AR" sz="2400" b="1" dirty="0" smtClean="0">
              <a:effectLst>
                <a:outerShdw blurRad="38100" dist="38100" dir="2700000" algn="tl">
                  <a:srgbClr val="000000">
                    <a:alpha val="43137"/>
                  </a:srgbClr>
                </a:outerShdw>
              </a:effectLst>
              <a:latin typeface="Arial"/>
              <a:cs typeface="Arial"/>
            </a:endParaRPr>
          </a:p>
          <a:p>
            <a:pPr marL="3448685" lvl="6">
              <a:lnSpc>
                <a:spcPts val="1900"/>
              </a:lnSpc>
              <a:spcBef>
                <a:spcPts val="5"/>
              </a:spcBef>
            </a:pPr>
            <a:r>
              <a:rPr lang="es-AR" sz="2400" b="1" spc="-5" dirty="0" smtClean="0">
                <a:effectLst>
                  <a:outerShdw blurRad="38100" dist="38100" dir="2700000" algn="tl">
                    <a:srgbClr val="000000">
                      <a:alpha val="43137"/>
                    </a:srgbClr>
                  </a:outerShdw>
                </a:effectLst>
                <a:latin typeface="Arial"/>
                <a:cs typeface="Arial"/>
              </a:rPr>
              <a:t>-CEI</a:t>
            </a:r>
            <a:r>
              <a:rPr lang="es-AR" sz="2400" b="1" spc="-5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60</a:t>
            </a:r>
          </a:p>
          <a:p>
            <a:pPr lvl="6">
              <a:lnSpc>
                <a:spcPts val="1900"/>
              </a:lnSpc>
              <a:spcBef>
                <a:spcPts val="40"/>
              </a:spcBef>
            </a:pPr>
            <a:endParaRPr lang="es-AR" sz="2400" b="1" dirty="0" smtClean="0">
              <a:effectLst>
                <a:outerShdw blurRad="38100" dist="38100" dir="2700000" algn="tl">
                  <a:srgbClr val="000000">
                    <a:alpha val="43137"/>
                  </a:srgbClr>
                </a:outerShdw>
              </a:effectLst>
              <a:latin typeface="Arial"/>
              <a:cs typeface="Arial"/>
            </a:endParaRPr>
          </a:p>
          <a:p>
            <a:pPr marL="3448685" lvl="6">
              <a:lnSpc>
                <a:spcPts val="1900"/>
              </a:lnSpc>
            </a:pPr>
            <a:r>
              <a:rPr lang="es-AR" sz="2400" b="1" dirty="0" smtClean="0">
                <a:effectLst>
                  <a:outerShdw blurRad="38100" dist="38100" dir="2700000" algn="tl">
                    <a:srgbClr val="000000">
                      <a:alpha val="43137"/>
                    </a:srgbClr>
                  </a:outerShdw>
                </a:effectLst>
                <a:latin typeface="Arial"/>
                <a:cs typeface="Arial"/>
              </a:rPr>
              <a:t>-</a:t>
            </a:r>
            <a:r>
              <a:rPr lang="es-AR" sz="2400" b="1" spc="-10" dirty="0" smtClean="0">
                <a:effectLst>
                  <a:outerShdw blurRad="38100" dist="38100" dir="2700000" algn="tl">
                    <a:srgbClr val="000000">
                      <a:alpha val="43137"/>
                    </a:srgbClr>
                  </a:outerShdw>
                </a:effectLst>
                <a:latin typeface="Arial"/>
                <a:cs typeface="Arial"/>
              </a:rPr>
              <a:t>C</a:t>
            </a:r>
            <a:r>
              <a:rPr lang="es-AR" sz="2400" b="1" spc="-15" dirty="0" smtClean="0">
                <a:effectLst>
                  <a:outerShdw blurRad="38100" dist="38100" dir="2700000" algn="tl">
                    <a:srgbClr val="000000">
                      <a:alpha val="43137"/>
                    </a:srgbClr>
                  </a:outerShdw>
                </a:effectLst>
                <a:latin typeface="Arial"/>
                <a:cs typeface="Arial"/>
              </a:rPr>
              <a:t>E</a:t>
            </a:r>
            <a:r>
              <a:rPr lang="es-AR" sz="2400" b="1" dirty="0" smtClean="0">
                <a:effectLst>
                  <a:outerShdw blurRad="38100" dist="38100" dir="2700000" algn="tl">
                    <a:srgbClr val="000000">
                      <a:alpha val="43137"/>
                    </a:srgbClr>
                  </a:outerShdw>
                </a:effectLst>
                <a:latin typeface="Arial"/>
                <a:cs typeface="Arial"/>
              </a:rPr>
              <a:t>I</a:t>
            </a:r>
            <a:r>
              <a:rPr lang="es-AR" sz="2400" b="1" spc="-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120</a:t>
            </a:r>
          </a:p>
          <a:p>
            <a:pPr lvl="6">
              <a:lnSpc>
                <a:spcPts val="1900"/>
              </a:lnSpc>
              <a:spcBef>
                <a:spcPts val="30"/>
              </a:spcBef>
            </a:pPr>
            <a:endParaRPr lang="es-AR" sz="2400" b="1" dirty="0" smtClean="0">
              <a:effectLst>
                <a:outerShdw blurRad="38100" dist="38100" dir="2700000" algn="tl">
                  <a:srgbClr val="000000">
                    <a:alpha val="43137"/>
                  </a:srgbClr>
                </a:outerShdw>
              </a:effectLst>
              <a:latin typeface="Arial"/>
              <a:cs typeface="Arial"/>
            </a:endParaRPr>
          </a:p>
          <a:p>
            <a:pPr marL="3448685" lvl="6">
              <a:lnSpc>
                <a:spcPts val="1900"/>
              </a:lnSpc>
            </a:pPr>
            <a:r>
              <a:rPr lang="es-AR" sz="2400" b="1" dirty="0" smtClean="0">
                <a:effectLst>
                  <a:outerShdw blurRad="38100" dist="38100" dir="2700000" algn="tl">
                    <a:srgbClr val="000000">
                      <a:alpha val="43137"/>
                    </a:srgbClr>
                  </a:outerShdw>
                </a:effectLst>
                <a:latin typeface="Arial"/>
                <a:cs typeface="Arial"/>
              </a:rPr>
              <a:t>-</a:t>
            </a:r>
            <a:r>
              <a:rPr lang="es-AR" sz="2400" b="1" spc="-10" dirty="0" smtClean="0">
                <a:effectLst>
                  <a:outerShdw blurRad="38100" dist="38100" dir="2700000" algn="tl">
                    <a:srgbClr val="000000">
                      <a:alpha val="43137"/>
                    </a:srgbClr>
                  </a:outerShdw>
                </a:effectLst>
                <a:latin typeface="Arial"/>
                <a:cs typeface="Arial"/>
              </a:rPr>
              <a:t>C</a:t>
            </a:r>
            <a:r>
              <a:rPr lang="es-AR" sz="2400" b="1" spc="-15" dirty="0" smtClean="0">
                <a:effectLst>
                  <a:outerShdw blurRad="38100" dist="38100" dir="2700000" algn="tl">
                    <a:srgbClr val="000000">
                      <a:alpha val="43137"/>
                    </a:srgbClr>
                  </a:outerShdw>
                </a:effectLst>
                <a:latin typeface="Arial"/>
                <a:cs typeface="Arial"/>
              </a:rPr>
              <a:t>E</a:t>
            </a:r>
            <a:r>
              <a:rPr lang="es-AR" sz="2400" b="1" dirty="0" smtClean="0">
                <a:effectLst>
                  <a:outerShdw blurRad="38100" dist="38100" dir="2700000" algn="tl">
                    <a:srgbClr val="000000">
                      <a:alpha val="43137"/>
                    </a:srgbClr>
                  </a:outerShdw>
                </a:effectLst>
                <a:latin typeface="Arial"/>
                <a:cs typeface="Arial"/>
              </a:rPr>
              <a:t>I</a:t>
            </a:r>
            <a:r>
              <a:rPr lang="es-AR" sz="2400" b="1" spc="-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383</a:t>
            </a:r>
          </a:p>
          <a:p>
            <a:pPr lvl="6">
              <a:lnSpc>
                <a:spcPts val="1900"/>
              </a:lnSpc>
              <a:spcBef>
                <a:spcPts val="40"/>
              </a:spcBef>
            </a:pPr>
            <a:endParaRPr lang="es-AR" sz="2400" b="1" dirty="0" smtClean="0">
              <a:effectLst>
                <a:outerShdw blurRad="38100" dist="38100" dir="2700000" algn="tl">
                  <a:srgbClr val="000000">
                    <a:alpha val="43137"/>
                  </a:srgbClr>
                </a:outerShdw>
              </a:effectLst>
              <a:latin typeface="Arial"/>
              <a:cs typeface="Arial"/>
            </a:endParaRPr>
          </a:p>
          <a:p>
            <a:pPr marL="3398520" lvl="6">
              <a:lnSpc>
                <a:spcPts val="1900"/>
              </a:lnSpc>
            </a:pPr>
            <a:r>
              <a:rPr lang="es-AR" sz="2400" b="1" spc="-5" dirty="0" smtClean="0">
                <a:effectLst>
                  <a:outerShdw blurRad="38100" dist="38100" dir="2700000" algn="tl">
                    <a:srgbClr val="000000">
                      <a:alpha val="43137"/>
                    </a:srgbClr>
                  </a:outerShdw>
                </a:effectLst>
                <a:latin typeface="Arial"/>
                <a:cs typeface="Arial"/>
              </a:rPr>
              <a:t>-CEI</a:t>
            </a:r>
            <a:r>
              <a:rPr lang="es-AR" sz="2400" b="1" spc="-4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575</a:t>
            </a:r>
          </a:p>
          <a:p>
            <a:pPr lvl="6">
              <a:lnSpc>
                <a:spcPts val="1900"/>
              </a:lnSpc>
              <a:spcBef>
                <a:spcPts val="40"/>
              </a:spcBef>
            </a:pPr>
            <a:endParaRPr lang="es-AR" sz="2400" b="1" dirty="0" smtClean="0">
              <a:effectLst>
                <a:outerShdw blurRad="38100" dist="38100" dir="2700000" algn="tl">
                  <a:srgbClr val="000000">
                    <a:alpha val="43137"/>
                  </a:srgbClr>
                </a:outerShdw>
              </a:effectLst>
              <a:latin typeface="Arial"/>
              <a:cs typeface="Arial"/>
            </a:endParaRPr>
          </a:p>
          <a:p>
            <a:pPr marL="3398520" lvl="6">
              <a:lnSpc>
                <a:spcPts val="1900"/>
              </a:lnSpc>
              <a:spcBef>
                <a:spcPts val="5"/>
              </a:spcBef>
            </a:pPr>
            <a:r>
              <a:rPr lang="es-AR" sz="2400" b="1" spc="-5" dirty="0" smtClean="0">
                <a:effectLst>
                  <a:outerShdw blurRad="38100" dist="38100" dir="2700000" algn="tl">
                    <a:srgbClr val="000000">
                      <a:alpha val="43137"/>
                    </a:srgbClr>
                  </a:outerShdw>
                </a:effectLst>
                <a:latin typeface="Arial"/>
                <a:cs typeface="Arial"/>
              </a:rPr>
              <a:t>-CEI</a:t>
            </a:r>
            <a:r>
              <a:rPr lang="es-AR" sz="2400" b="1" spc="-2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SPR</a:t>
            </a:r>
            <a:r>
              <a:rPr lang="es-AR" sz="2400" b="1" spc="-4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publicación</a:t>
            </a:r>
            <a:r>
              <a:rPr lang="es-AR" sz="2400" b="1" spc="-2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1</a:t>
            </a:r>
          </a:p>
          <a:p>
            <a:pPr marL="3398520" lvl="6">
              <a:lnSpc>
                <a:spcPts val="1900"/>
              </a:lnSpc>
              <a:spcBef>
                <a:spcPts val="5"/>
              </a:spcBef>
            </a:pPr>
            <a:endParaRPr lang="es-AR" sz="2400" b="1" dirty="0" smtClean="0">
              <a:effectLst>
                <a:outerShdw blurRad="38100" dist="38100" dir="2700000" algn="tl">
                  <a:srgbClr val="000000">
                    <a:alpha val="43137"/>
                  </a:srgbClr>
                </a:outerShdw>
              </a:effectLst>
              <a:latin typeface="Arial"/>
              <a:cs typeface="Arial"/>
            </a:endParaRPr>
          </a:p>
          <a:p>
            <a:pPr marL="2954655" lvl="8">
              <a:lnSpc>
                <a:spcPts val="1900"/>
              </a:lnSpc>
              <a:spcBef>
                <a:spcPts val="100"/>
              </a:spcBef>
              <a:tabLst>
                <a:tab pos="706120" algn="l"/>
              </a:tabLst>
            </a:pPr>
            <a:r>
              <a:rPr lang="es-AR" sz="2400" b="1" spc="-5" dirty="0" smtClean="0">
                <a:effectLst>
                  <a:outerShdw blurRad="38100" dist="38100" dir="2700000" algn="tl">
                    <a:srgbClr val="000000">
                      <a:alpha val="43137"/>
                    </a:srgbClr>
                  </a:outerShdw>
                </a:effectLst>
                <a:latin typeface="Arial"/>
                <a:cs typeface="Arial"/>
              </a:rPr>
              <a:t>Norma</a:t>
            </a:r>
            <a:r>
              <a:rPr lang="es-AR" sz="2400" b="1" spc="-5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IEEE</a:t>
            </a:r>
            <a:endParaRPr lang="es-AR" sz="2400" b="1" dirty="0" smtClean="0">
              <a:effectLst>
                <a:outerShdw blurRad="38100" dist="38100" dir="2700000" algn="tl">
                  <a:srgbClr val="000000">
                    <a:alpha val="43137"/>
                  </a:srgbClr>
                </a:outerShdw>
              </a:effectLst>
              <a:latin typeface="Arial"/>
              <a:cs typeface="Arial"/>
            </a:endParaRPr>
          </a:p>
          <a:p>
            <a:pPr lvl="8">
              <a:lnSpc>
                <a:spcPts val="1900"/>
              </a:lnSpc>
              <a:spcBef>
                <a:spcPts val="45"/>
              </a:spcBef>
              <a:buFont typeface="Arial"/>
              <a:buAutoNum type="arabicPeriod" startAt="3"/>
            </a:pPr>
            <a:endParaRPr lang="es-AR" sz="2400" b="1" dirty="0" smtClean="0">
              <a:effectLst>
                <a:outerShdw blurRad="38100" dist="38100" dir="2700000" algn="tl">
                  <a:srgbClr val="000000">
                    <a:alpha val="43137"/>
                  </a:srgbClr>
                </a:outerShdw>
              </a:effectLst>
              <a:latin typeface="Arial"/>
              <a:cs typeface="Arial"/>
            </a:endParaRPr>
          </a:p>
          <a:p>
            <a:pPr marL="3398520" lvl="6">
              <a:lnSpc>
                <a:spcPts val="1900"/>
              </a:lnSpc>
            </a:pPr>
            <a:r>
              <a:rPr lang="es-AR" sz="2400" b="1" spc="-5" dirty="0" smtClean="0">
                <a:effectLst>
                  <a:outerShdw blurRad="38100" dist="38100" dir="2700000" algn="tl">
                    <a:srgbClr val="000000">
                      <a:alpha val="43137"/>
                    </a:srgbClr>
                  </a:outerShdw>
                </a:effectLst>
                <a:latin typeface="Arial"/>
                <a:cs typeface="Arial"/>
              </a:rPr>
              <a:t>-IEEE</a:t>
            </a:r>
            <a:r>
              <a:rPr lang="es-AR" sz="2400" b="1" spc="-35" dirty="0" smtClean="0">
                <a:effectLst>
                  <a:outerShdw blurRad="38100" dist="38100" dir="2700000" algn="tl">
                    <a:srgbClr val="000000">
                      <a:alpha val="43137"/>
                    </a:srgbClr>
                  </a:outerShdw>
                </a:effectLst>
                <a:latin typeface="Arial"/>
                <a:cs typeface="Arial"/>
              </a:rPr>
              <a:t> </a:t>
            </a:r>
            <a:r>
              <a:rPr lang="es-AR" sz="2400" b="1" dirty="0" err="1" smtClean="0">
                <a:effectLst>
                  <a:outerShdw blurRad="38100" dist="38100" dir="2700000" algn="tl">
                    <a:srgbClr val="000000">
                      <a:alpha val="43137"/>
                    </a:srgbClr>
                  </a:outerShdw>
                </a:effectLst>
                <a:latin typeface="Arial"/>
                <a:cs typeface="Arial"/>
              </a:rPr>
              <a:t>Std</a:t>
            </a:r>
            <a:r>
              <a:rPr lang="es-AR" sz="2400" b="1" spc="-4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539</a:t>
            </a:r>
          </a:p>
          <a:p>
            <a:pPr lvl="6">
              <a:lnSpc>
                <a:spcPts val="1900"/>
              </a:lnSpc>
              <a:spcBef>
                <a:spcPts val="40"/>
              </a:spcBef>
            </a:pPr>
            <a:endParaRPr lang="es-AR" sz="2400" b="1" dirty="0" smtClean="0">
              <a:effectLst>
                <a:outerShdw blurRad="38100" dist="38100" dir="2700000" algn="tl">
                  <a:srgbClr val="000000">
                    <a:alpha val="43137"/>
                  </a:srgbClr>
                </a:outerShdw>
              </a:effectLst>
              <a:latin typeface="Arial"/>
              <a:cs typeface="Arial"/>
            </a:endParaRPr>
          </a:p>
          <a:p>
            <a:pPr marL="2954655" lvl="8">
              <a:lnSpc>
                <a:spcPts val="1900"/>
              </a:lnSpc>
              <a:spcBef>
                <a:spcPts val="5"/>
              </a:spcBef>
              <a:tabLst>
                <a:tab pos="706120" algn="l"/>
              </a:tabLst>
            </a:pPr>
            <a:r>
              <a:rPr lang="es-AR" sz="2400" b="1" spc="-5" dirty="0" smtClean="0">
                <a:effectLst>
                  <a:outerShdw blurRad="38100" dist="38100" dir="2700000" algn="tl">
                    <a:srgbClr val="000000">
                      <a:alpha val="43137"/>
                    </a:srgbClr>
                  </a:outerShdw>
                </a:effectLst>
                <a:latin typeface="Arial"/>
                <a:cs typeface="Arial"/>
              </a:rPr>
              <a:t>Norma</a:t>
            </a:r>
            <a:r>
              <a:rPr lang="es-AR" sz="2400" b="1" spc="-5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NEMA</a:t>
            </a:r>
          </a:p>
          <a:p>
            <a:pPr lvl="6">
              <a:lnSpc>
                <a:spcPts val="1900"/>
              </a:lnSpc>
              <a:spcBef>
                <a:spcPts val="40"/>
              </a:spcBef>
            </a:pPr>
            <a:endParaRPr lang="es-AR" sz="2400" b="1" dirty="0" smtClean="0">
              <a:effectLst>
                <a:outerShdw blurRad="38100" dist="38100" dir="2700000" algn="tl">
                  <a:srgbClr val="000000">
                    <a:alpha val="43137"/>
                  </a:srgbClr>
                </a:outerShdw>
              </a:effectLst>
              <a:latin typeface="Arial"/>
              <a:cs typeface="Arial"/>
            </a:endParaRPr>
          </a:p>
          <a:p>
            <a:pPr marL="3448685" lvl="6">
              <a:lnSpc>
                <a:spcPts val="1900"/>
              </a:lnSpc>
            </a:pPr>
            <a:r>
              <a:rPr lang="es-AR" sz="2400" b="1" spc="-5" dirty="0" smtClean="0">
                <a:effectLst>
                  <a:outerShdw blurRad="38100" dist="38100" dir="2700000" algn="tl">
                    <a:srgbClr val="000000">
                      <a:alpha val="43137"/>
                    </a:srgbClr>
                  </a:outerShdw>
                </a:effectLst>
                <a:latin typeface="Arial"/>
                <a:cs typeface="Arial"/>
              </a:rPr>
              <a:t>-NEMA</a:t>
            </a:r>
            <a:r>
              <a:rPr lang="es-AR" sz="2400" b="1" spc="-9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HV1</a:t>
            </a:r>
            <a:endParaRPr lang="es-AR" sz="2400" b="1" dirty="0" smtClean="0">
              <a:effectLst>
                <a:outerShdw blurRad="38100" dist="38100" dir="2700000" algn="tl">
                  <a:srgbClr val="000000">
                    <a:alpha val="43137"/>
                  </a:srgbClr>
                </a:outerShdw>
              </a:effectLst>
              <a:latin typeface="Arial"/>
              <a:cs typeface="Arial"/>
            </a:endParaRPr>
          </a:p>
          <a:p>
            <a:pPr lvl="6">
              <a:lnSpc>
                <a:spcPts val="1900"/>
              </a:lnSpc>
              <a:spcBef>
                <a:spcPts val="40"/>
              </a:spcBef>
            </a:pPr>
            <a:endParaRPr lang="es-AR" sz="2400" b="1" dirty="0" smtClean="0">
              <a:effectLst>
                <a:outerShdw blurRad="38100" dist="38100" dir="2700000" algn="tl">
                  <a:srgbClr val="000000">
                    <a:alpha val="43137"/>
                  </a:srgbClr>
                </a:outerShdw>
              </a:effectLst>
              <a:latin typeface="Arial"/>
              <a:cs typeface="Arial"/>
            </a:endParaRPr>
          </a:p>
          <a:p>
            <a:pPr marL="3448685" lvl="6">
              <a:lnSpc>
                <a:spcPts val="1900"/>
              </a:lnSpc>
            </a:pPr>
            <a:r>
              <a:rPr lang="es-AR" sz="2400" b="1" spc="-5" dirty="0" smtClean="0">
                <a:effectLst>
                  <a:outerShdw blurRad="38100" dist="38100" dir="2700000" algn="tl">
                    <a:srgbClr val="000000">
                      <a:alpha val="43137"/>
                    </a:srgbClr>
                  </a:outerShdw>
                </a:effectLst>
                <a:latin typeface="Arial"/>
                <a:cs typeface="Arial"/>
              </a:rPr>
              <a:t>-NEMA</a:t>
            </a:r>
            <a:r>
              <a:rPr lang="es-AR" sz="2400" b="1" spc="-9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HV2</a:t>
            </a:r>
            <a:endParaRPr lang="es-AR" sz="2400" b="1" dirty="0" smtClean="0">
              <a:effectLst>
                <a:outerShdw blurRad="38100" dist="38100" dir="2700000" algn="tl">
                  <a:srgbClr val="000000">
                    <a:alpha val="43137"/>
                  </a:srgbClr>
                </a:outerShdw>
              </a:effectLst>
              <a:latin typeface="Arial"/>
              <a:cs typeface="Arial"/>
            </a:endParaRPr>
          </a:p>
          <a:p>
            <a:pPr lvl="6">
              <a:lnSpc>
                <a:spcPts val="1900"/>
              </a:lnSpc>
              <a:spcBef>
                <a:spcPts val="30"/>
              </a:spcBef>
            </a:pPr>
            <a:endParaRPr lang="es-AR" sz="2400" b="1" dirty="0" smtClean="0">
              <a:effectLst>
                <a:outerShdw blurRad="38100" dist="38100" dir="2700000" algn="tl">
                  <a:srgbClr val="000000">
                    <a:alpha val="43137"/>
                  </a:srgbClr>
                </a:outerShdw>
              </a:effectLst>
              <a:latin typeface="Arial"/>
              <a:cs typeface="Arial"/>
            </a:endParaRPr>
          </a:p>
          <a:p>
            <a:pPr marL="3448685" lvl="6">
              <a:lnSpc>
                <a:spcPts val="1900"/>
              </a:lnSpc>
            </a:pPr>
            <a:r>
              <a:rPr lang="es-AR" sz="2400" b="1" spc="-5" dirty="0" smtClean="0">
                <a:effectLst>
                  <a:outerShdw blurRad="38100" dist="38100" dir="2700000" algn="tl">
                    <a:srgbClr val="000000">
                      <a:alpha val="43137"/>
                    </a:srgbClr>
                  </a:outerShdw>
                </a:effectLst>
                <a:latin typeface="Arial"/>
                <a:cs typeface="Arial"/>
              </a:rPr>
              <a:t>-NEMA</a:t>
            </a:r>
            <a:r>
              <a:rPr lang="es-AR" sz="2400" b="1" spc="-4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107</a:t>
            </a:r>
            <a:endParaRPr lang="es-AR" sz="2400" b="1" dirty="0" smtClean="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58</a:t>
            </a:fld>
            <a:endParaRPr lang="es-AR"/>
          </a:p>
        </p:txBody>
      </p:sp>
    </p:spTree>
    <p:extLst>
      <p:ext uri="{BB962C8B-B14F-4D97-AF65-F5344CB8AC3E}">
        <p14:creationId xmlns:p14="http://schemas.microsoft.com/office/powerpoint/2010/main" val="9933526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045" algn="l"/>
              </a:tabLst>
            </a:pPr>
            <a:r>
              <a:rPr lang="es-AR" sz="2400" b="1" spc="-5" dirty="0" smtClean="0">
                <a:effectLst>
                  <a:outerShdw blurRad="38100" dist="38100" dir="2700000" algn="tl">
                    <a:srgbClr val="000000">
                      <a:alpha val="43137"/>
                    </a:srgbClr>
                  </a:outerShdw>
                </a:effectLst>
                <a:latin typeface="Arial"/>
                <a:cs typeface="Arial"/>
              </a:rPr>
              <a:t>Características</a:t>
            </a:r>
            <a:r>
              <a:rPr lang="es-AR" sz="2400" b="1" spc="2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eléctricas</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generales</a:t>
            </a:r>
            <a:r>
              <a:rPr lang="es-AR" sz="2400" b="1" spc="1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aisladores</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soporte</a:t>
            </a:r>
            <a:endParaRPr lang="es-AR" sz="2400" b="1" dirty="0" smtClean="0">
              <a:effectLst>
                <a:outerShdw blurRad="38100" dist="38100" dir="2700000" algn="tl">
                  <a:srgbClr val="000000">
                    <a:alpha val="43137"/>
                  </a:srgbClr>
                </a:outerShdw>
              </a:effectLst>
              <a:latin typeface="Arial"/>
              <a:cs typeface="Arial"/>
            </a:endParaRPr>
          </a:p>
          <a:p>
            <a:pPr lvl="1" algn="just">
              <a:spcBef>
                <a:spcPts val="40"/>
              </a:spcBef>
              <a:buFont typeface="Arial"/>
              <a:buAutoNum type="arabicPeriod" startAt="3"/>
            </a:pPr>
            <a:endParaRPr lang="es-AR" sz="2400" dirty="0" smtClean="0">
              <a:latin typeface="Arial"/>
              <a:cs typeface="Arial"/>
            </a:endParaRPr>
          </a:p>
          <a:p>
            <a:pPr marL="1718310" lvl="4" indent="-495300" algn="just">
              <a:buFont typeface="Wingdings" panose="05000000000000000000" pitchFamily="2" charset="2"/>
              <a:buChar char="Ø"/>
              <a:tabLst>
                <a:tab pos="804545" algn="l"/>
              </a:tabLst>
            </a:pPr>
            <a:r>
              <a:rPr lang="es-AR" sz="2400" spc="-5" dirty="0" smtClean="0">
                <a:solidFill>
                  <a:srgbClr val="00B050"/>
                </a:solidFill>
                <a:effectLst>
                  <a:outerShdw blurRad="38100" dist="38100" dir="2700000" algn="tl">
                    <a:srgbClr val="000000">
                      <a:alpha val="43137"/>
                    </a:srgbClr>
                  </a:outerShdw>
                </a:effectLst>
                <a:latin typeface="Arial"/>
                <a:cs typeface="Arial"/>
              </a:rPr>
              <a:t>Tensión</a:t>
            </a:r>
            <a:r>
              <a:rPr lang="es-AR" sz="2400" spc="-4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nominal</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5"/>
              </a:spcBef>
              <a:buFont typeface="Wingdings" panose="05000000000000000000" pitchFamily="2" charset="2"/>
              <a:buChar char="Ø"/>
            </a:pP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lang="es-AR" sz="2400" spc="-5" dirty="0" smtClean="0">
                <a:solidFill>
                  <a:srgbClr val="00B050"/>
                </a:solidFill>
                <a:effectLst>
                  <a:outerShdw blurRad="38100" dist="38100" dir="2700000" algn="tl">
                    <a:srgbClr val="000000">
                      <a:alpha val="43137"/>
                    </a:srgbClr>
                  </a:outerShdw>
                </a:effectLst>
                <a:latin typeface="Arial"/>
                <a:cs typeface="Arial"/>
              </a:rPr>
              <a:t>Tensión</a:t>
            </a:r>
            <a:r>
              <a:rPr lang="es-AR" sz="2400" spc="-25"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máxima</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de</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servicio</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1720215" lvl="4" indent="-497205" algn="just">
              <a:buFont typeface="Wingdings" panose="05000000000000000000" pitchFamily="2" charset="2"/>
              <a:buChar char="Ø"/>
              <a:tabLst>
                <a:tab pos="806450" algn="l"/>
              </a:tabLst>
            </a:pPr>
            <a:r>
              <a:rPr lang="es-AR" sz="2400" spc="-10" dirty="0" smtClean="0">
                <a:solidFill>
                  <a:srgbClr val="00B050"/>
                </a:solidFill>
                <a:effectLst>
                  <a:outerShdw blurRad="38100" dist="38100" dir="2700000" algn="tl">
                    <a:srgbClr val="000000">
                      <a:alpha val="43137"/>
                    </a:srgbClr>
                  </a:outerShdw>
                </a:effectLst>
                <a:latin typeface="Arial"/>
                <a:cs typeface="Arial"/>
              </a:rPr>
              <a:t>Altura</a:t>
            </a:r>
            <a:r>
              <a:rPr lang="es-AR" sz="2400" spc="-5" dirty="0" smtClean="0">
                <a:solidFill>
                  <a:srgbClr val="00B050"/>
                </a:solidFill>
                <a:effectLst>
                  <a:outerShdw blurRad="38100" dist="38100" dir="2700000" algn="tl">
                    <a:srgbClr val="000000">
                      <a:alpha val="43137"/>
                    </a:srgbClr>
                  </a:outerShdw>
                </a:effectLst>
                <a:latin typeface="Arial"/>
                <a:cs typeface="Arial"/>
              </a:rPr>
              <a:t> mínima</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de</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la</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columna</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lang="es-AR" sz="2400" spc="-5" dirty="0" smtClean="0">
                <a:solidFill>
                  <a:srgbClr val="00B050"/>
                </a:solidFill>
                <a:effectLst>
                  <a:outerShdw blurRad="38100" dist="38100" dir="2700000" algn="tl">
                    <a:srgbClr val="000000">
                      <a:alpha val="43137"/>
                    </a:srgbClr>
                  </a:outerShdw>
                </a:effectLst>
                <a:latin typeface="Arial"/>
                <a:cs typeface="Arial"/>
              </a:rPr>
              <a:t>Distancia de fuga</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mínima</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1718310" lvl="4" indent="-495300" algn="just">
              <a:spcBef>
                <a:spcPts val="5"/>
              </a:spcBef>
              <a:buFont typeface="Wingdings" panose="05000000000000000000" pitchFamily="2" charset="2"/>
              <a:buChar char="Ø"/>
              <a:tabLst>
                <a:tab pos="804545" algn="l"/>
              </a:tabLst>
            </a:pPr>
            <a:r>
              <a:rPr lang="es-AR" sz="2400" spc="-5" dirty="0" smtClean="0">
                <a:solidFill>
                  <a:srgbClr val="00B050"/>
                </a:solidFill>
                <a:effectLst>
                  <a:outerShdw blurRad="38100" dist="38100" dir="2700000" algn="tl">
                    <a:srgbClr val="000000">
                      <a:alpha val="43137"/>
                    </a:srgbClr>
                  </a:outerShdw>
                </a:effectLst>
                <a:latin typeface="Arial"/>
                <a:cs typeface="Arial"/>
              </a:rPr>
              <a:t>Carga de</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rotura</a:t>
            </a:r>
            <a:r>
              <a:rPr lang="es-AR" sz="2400" spc="-15"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a</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flexión</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lang="es-AR" sz="2400" spc="-5" dirty="0" smtClean="0">
                <a:solidFill>
                  <a:srgbClr val="00B050"/>
                </a:solidFill>
                <a:effectLst>
                  <a:outerShdw blurRad="38100" dist="38100" dir="2700000" algn="tl">
                    <a:srgbClr val="000000">
                      <a:alpha val="43137"/>
                    </a:srgbClr>
                  </a:outerShdw>
                </a:effectLst>
                <a:latin typeface="Arial"/>
                <a:cs typeface="Arial"/>
              </a:rPr>
              <a:t>Carga</a:t>
            </a:r>
            <a:r>
              <a:rPr lang="es-AR" sz="240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de</a:t>
            </a:r>
            <a:r>
              <a:rPr lang="es-AR" sz="2400" spc="-25"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rotura</a:t>
            </a:r>
            <a:r>
              <a:rPr lang="es-AR" sz="2400" spc="-25"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a</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tracción</a:t>
            </a:r>
          </a:p>
          <a:p>
            <a:pPr marL="2171700" lvl="4" indent="-342900" algn="just">
              <a:spcBef>
                <a:spcPts val="40"/>
              </a:spcBef>
              <a:buFont typeface="Wingdings" panose="05000000000000000000" pitchFamily="2" charset="2"/>
              <a:buChar char="Ø"/>
            </a:pP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1717040" lvl="4" indent="-494030" algn="just">
              <a:spcBef>
                <a:spcPts val="5"/>
              </a:spcBef>
              <a:buFont typeface="Wingdings" panose="05000000000000000000" pitchFamily="2" charset="2"/>
              <a:buChar char="Ø"/>
              <a:tabLst>
                <a:tab pos="803275" algn="l"/>
              </a:tabLst>
            </a:pPr>
            <a:r>
              <a:rPr lang="es-AR" sz="2400" spc="-5" dirty="0" smtClean="0">
                <a:solidFill>
                  <a:srgbClr val="00B050"/>
                </a:solidFill>
                <a:effectLst>
                  <a:outerShdw blurRad="38100" dist="38100" dir="2700000" algn="tl">
                    <a:srgbClr val="000000">
                      <a:alpha val="43137"/>
                    </a:srgbClr>
                  </a:outerShdw>
                </a:effectLst>
                <a:latin typeface="Arial"/>
                <a:cs typeface="Arial"/>
              </a:rPr>
              <a:t>Momento</a:t>
            </a:r>
            <a:r>
              <a:rPr lang="es-AR" sz="2400" spc="-15"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de</a:t>
            </a:r>
            <a:r>
              <a:rPr lang="es-AR" sz="240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ruptura</a:t>
            </a:r>
            <a:r>
              <a:rPr lang="es-AR" sz="2400" spc="-15"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a</a:t>
            </a:r>
            <a:r>
              <a:rPr lang="es-AR" sz="2400" spc="-15"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torsión</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lang="es-AR" sz="2400" spc="-5" dirty="0" smtClean="0">
                <a:solidFill>
                  <a:srgbClr val="00B050"/>
                </a:solidFill>
                <a:effectLst>
                  <a:outerShdw blurRad="38100" dist="38100" dir="2700000" algn="tl">
                    <a:srgbClr val="000000">
                      <a:alpha val="43137"/>
                    </a:srgbClr>
                  </a:outerShdw>
                </a:effectLst>
                <a:latin typeface="Arial"/>
                <a:cs typeface="Arial"/>
              </a:rPr>
              <a:t>Tensión</a:t>
            </a:r>
            <a:r>
              <a:rPr lang="es-AR" sz="2400" spc="-1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de</a:t>
            </a:r>
            <a:r>
              <a:rPr lang="es-AR" sz="2400" spc="5"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resistencia</a:t>
            </a:r>
            <a:r>
              <a:rPr lang="es-AR" sz="2400" spc="5" dirty="0" smtClean="0">
                <a:solidFill>
                  <a:srgbClr val="00B050"/>
                </a:solidFill>
                <a:effectLst>
                  <a:outerShdw blurRad="38100" dist="38100" dir="2700000" algn="tl">
                    <a:srgbClr val="000000">
                      <a:alpha val="43137"/>
                    </a:srgbClr>
                  </a:outerShdw>
                </a:effectLst>
                <a:latin typeface="Arial"/>
                <a:cs typeface="Arial"/>
              </a:rPr>
              <a:t> </a:t>
            </a:r>
            <a:r>
              <a:rPr lang="es-AR" sz="2400" spc="-10" dirty="0" smtClean="0">
                <a:solidFill>
                  <a:srgbClr val="00B050"/>
                </a:solidFill>
                <a:effectLst>
                  <a:outerShdw blurRad="38100" dist="38100" dir="2700000" algn="tl">
                    <a:srgbClr val="000000">
                      <a:alpha val="43137"/>
                    </a:srgbClr>
                  </a:outerShdw>
                </a:effectLst>
                <a:latin typeface="Arial"/>
                <a:cs typeface="Arial"/>
              </a:rPr>
              <a:t>al</a:t>
            </a:r>
            <a:r>
              <a:rPr lang="es-AR" sz="2400" spc="-5" dirty="0" smtClean="0">
                <a:solidFill>
                  <a:srgbClr val="00B050"/>
                </a:solidFill>
                <a:effectLst>
                  <a:outerShdw blurRad="38100" dist="38100" dir="2700000" algn="tl">
                    <a:srgbClr val="000000">
                      <a:alpha val="43137"/>
                    </a:srgbClr>
                  </a:outerShdw>
                </a:effectLst>
                <a:latin typeface="Arial"/>
                <a:cs typeface="Arial"/>
              </a:rPr>
              <a:t> </a:t>
            </a:r>
            <a:r>
              <a:rPr lang="es-AR" sz="2400" spc="-10" dirty="0" smtClean="0">
                <a:solidFill>
                  <a:srgbClr val="00B050"/>
                </a:solidFill>
                <a:effectLst>
                  <a:outerShdw blurRad="38100" dist="38100" dir="2700000" algn="tl">
                    <a:srgbClr val="000000">
                      <a:alpha val="43137"/>
                    </a:srgbClr>
                  </a:outerShdw>
                </a:effectLst>
                <a:latin typeface="Arial"/>
                <a:cs typeface="Arial"/>
              </a:rPr>
              <a:t>choque</a:t>
            </a:r>
            <a:r>
              <a:rPr lang="es-AR" sz="2400" spc="5"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de</a:t>
            </a:r>
            <a:r>
              <a:rPr lang="es-AR" sz="2400" spc="10" dirty="0" smtClean="0">
                <a:solidFill>
                  <a:srgbClr val="00B050"/>
                </a:solidFill>
                <a:effectLst>
                  <a:outerShdw blurRad="38100" dist="38100" dir="2700000" algn="tl">
                    <a:srgbClr val="000000">
                      <a:alpha val="43137"/>
                    </a:srgbClr>
                  </a:outerShdw>
                </a:effectLst>
                <a:latin typeface="Arial"/>
                <a:cs typeface="Arial"/>
              </a:rPr>
              <a:t> </a:t>
            </a:r>
            <a:r>
              <a:rPr lang="es-AR" sz="2400" spc="-10" dirty="0" smtClean="0">
                <a:solidFill>
                  <a:srgbClr val="00B050"/>
                </a:solidFill>
                <a:effectLst>
                  <a:outerShdw blurRad="38100" dist="38100" dir="2700000" algn="tl">
                    <a:srgbClr val="000000">
                      <a:alpha val="43137"/>
                    </a:srgbClr>
                  </a:outerShdw>
                </a:effectLst>
                <a:latin typeface="Arial"/>
                <a:cs typeface="Arial"/>
              </a:rPr>
              <a:t>rayo</a:t>
            </a:r>
          </a:p>
          <a:p>
            <a:pPr marL="1718310" lvl="4" indent="-495300" algn="just">
              <a:buFont typeface="Wingdings" panose="05000000000000000000" pitchFamily="2" charset="2"/>
              <a:buChar char="Ø"/>
              <a:tabLst>
                <a:tab pos="804545" algn="l"/>
              </a:tabLst>
            </a:pPr>
            <a:endParaRPr lang="es-AR" sz="2400" spc="-10" dirty="0" smtClean="0">
              <a:solidFill>
                <a:srgbClr val="00B050"/>
              </a:solidFill>
              <a:effectLst>
                <a:outerShdw blurRad="38100" dist="38100" dir="2700000" algn="tl">
                  <a:srgbClr val="000000">
                    <a:alpha val="43137"/>
                  </a:srgbClr>
                </a:outerShdw>
              </a:effectLst>
              <a:latin typeface="Arial"/>
              <a:cs typeface="Arial"/>
            </a:endParaRPr>
          </a:p>
          <a:p>
            <a:pPr marL="1814830" lvl="4" indent="-591820" algn="just">
              <a:buFont typeface="Wingdings" panose="05000000000000000000" pitchFamily="2" charset="2"/>
              <a:buChar char="Ø"/>
              <a:tabLst>
                <a:tab pos="900430" algn="l"/>
                <a:tab pos="901065" algn="l"/>
                <a:tab pos="1725930" algn="l"/>
                <a:tab pos="2079625" algn="l"/>
                <a:tab pos="3153410" algn="l"/>
                <a:tab pos="3446779" algn="l"/>
                <a:tab pos="4224020" algn="l"/>
                <a:tab pos="4577715" algn="l"/>
                <a:tab pos="5524500" algn="l"/>
              </a:tabLst>
            </a:pPr>
            <a:r>
              <a:rPr lang="es-AR" sz="2400" spc="-10" dirty="0" smtClean="0">
                <a:solidFill>
                  <a:srgbClr val="00B050"/>
                </a:solidFill>
                <a:effectLst>
                  <a:outerShdw blurRad="38100" dist="38100" dir="2700000" algn="tl">
                    <a:srgbClr val="000000">
                      <a:alpha val="43137"/>
                    </a:srgbClr>
                  </a:outerShdw>
                </a:effectLst>
                <a:latin typeface="Arial"/>
                <a:cs typeface="Arial"/>
              </a:rPr>
              <a:t>T</a:t>
            </a:r>
            <a:r>
              <a:rPr lang="es-AR" sz="2400" dirty="0" smtClean="0">
                <a:solidFill>
                  <a:srgbClr val="00B050"/>
                </a:solidFill>
                <a:effectLst>
                  <a:outerShdw blurRad="38100" dist="38100" dir="2700000" algn="tl">
                    <a:srgbClr val="000000">
                      <a:alpha val="43137"/>
                    </a:srgbClr>
                  </a:outerShdw>
                </a:effectLst>
                <a:latin typeface="Arial"/>
                <a:cs typeface="Arial"/>
              </a:rPr>
              <a:t>e</a:t>
            </a:r>
            <a:r>
              <a:rPr lang="es-AR" sz="2400" spc="-10" dirty="0" smtClean="0">
                <a:solidFill>
                  <a:srgbClr val="00B050"/>
                </a:solidFill>
                <a:effectLst>
                  <a:outerShdw blurRad="38100" dist="38100" dir="2700000" algn="tl">
                    <a:srgbClr val="000000">
                      <a:alpha val="43137"/>
                    </a:srgbClr>
                  </a:outerShdw>
                </a:effectLst>
                <a:latin typeface="Arial"/>
                <a:cs typeface="Arial"/>
              </a:rPr>
              <a:t>n</a:t>
            </a:r>
            <a:r>
              <a:rPr lang="es-AR" sz="2400" dirty="0" smtClean="0">
                <a:solidFill>
                  <a:srgbClr val="00B050"/>
                </a:solidFill>
                <a:effectLst>
                  <a:outerShdw blurRad="38100" dist="38100" dir="2700000" algn="tl">
                    <a:srgbClr val="000000">
                      <a:alpha val="43137"/>
                    </a:srgbClr>
                  </a:outerShdw>
                </a:effectLst>
                <a:latin typeface="Arial"/>
                <a:cs typeface="Arial"/>
              </a:rPr>
              <a:t>si</a:t>
            </a:r>
            <a:r>
              <a:rPr lang="es-AR" sz="2400" spc="-20" dirty="0" smtClean="0">
                <a:solidFill>
                  <a:srgbClr val="00B050"/>
                </a:solidFill>
                <a:effectLst>
                  <a:outerShdw blurRad="38100" dist="38100" dir="2700000" algn="tl">
                    <a:srgbClr val="000000">
                      <a:alpha val="43137"/>
                    </a:srgbClr>
                  </a:outerShdw>
                </a:effectLst>
                <a:latin typeface="Arial"/>
                <a:cs typeface="Arial"/>
              </a:rPr>
              <a:t>ó</a:t>
            </a:r>
            <a:r>
              <a:rPr lang="es-AR" sz="2400" dirty="0" smtClean="0">
                <a:solidFill>
                  <a:srgbClr val="00B050"/>
                </a:solidFill>
                <a:effectLst>
                  <a:outerShdw blurRad="38100" dist="38100" dir="2700000" algn="tl">
                    <a:srgbClr val="000000">
                      <a:alpha val="43137"/>
                    </a:srgbClr>
                  </a:outerShdw>
                </a:effectLst>
                <a:latin typeface="Arial"/>
                <a:cs typeface="Arial"/>
              </a:rPr>
              <a:t>n	</a:t>
            </a:r>
            <a:r>
              <a:rPr lang="es-AR" sz="2400" spc="-10" dirty="0" smtClean="0">
                <a:solidFill>
                  <a:srgbClr val="00B050"/>
                </a:solidFill>
                <a:effectLst>
                  <a:outerShdw blurRad="38100" dist="38100" dir="2700000" algn="tl">
                    <a:srgbClr val="000000">
                      <a:alpha val="43137"/>
                    </a:srgbClr>
                  </a:outerShdw>
                </a:effectLst>
                <a:latin typeface="Arial"/>
                <a:cs typeface="Arial"/>
              </a:rPr>
              <a:t>d</a:t>
            </a:r>
            <a:r>
              <a:rPr lang="es-AR" sz="2400" dirty="0" smtClean="0">
                <a:solidFill>
                  <a:srgbClr val="00B050"/>
                </a:solidFill>
                <a:effectLst>
                  <a:outerShdw blurRad="38100" dist="38100" dir="2700000" algn="tl">
                    <a:srgbClr val="000000">
                      <a:alpha val="43137"/>
                    </a:srgbClr>
                  </a:outerShdw>
                </a:effectLst>
                <a:latin typeface="Arial"/>
                <a:cs typeface="Arial"/>
              </a:rPr>
              <a:t>e	re</a:t>
            </a:r>
            <a:r>
              <a:rPr lang="es-AR" sz="2400" spc="-15" dirty="0" smtClean="0">
                <a:solidFill>
                  <a:srgbClr val="00B050"/>
                </a:solidFill>
                <a:effectLst>
                  <a:outerShdw blurRad="38100" dist="38100" dir="2700000" algn="tl">
                    <a:srgbClr val="000000">
                      <a:alpha val="43137"/>
                    </a:srgbClr>
                  </a:outerShdw>
                </a:effectLst>
                <a:latin typeface="Arial"/>
                <a:cs typeface="Arial"/>
              </a:rPr>
              <a:t>s</a:t>
            </a:r>
            <a:r>
              <a:rPr lang="es-AR" sz="2400" dirty="0" smtClean="0">
                <a:solidFill>
                  <a:srgbClr val="00B050"/>
                </a:solidFill>
                <a:effectLst>
                  <a:outerShdw blurRad="38100" dist="38100" dir="2700000" algn="tl">
                    <a:srgbClr val="000000">
                      <a:alpha val="43137"/>
                    </a:srgbClr>
                  </a:outerShdw>
                </a:effectLst>
                <a:latin typeface="Arial"/>
                <a:cs typeface="Arial"/>
              </a:rPr>
              <a:t>iste</a:t>
            </a:r>
            <a:r>
              <a:rPr lang="es-AR" sz="2400" spc="-10" dirty="0" smtClean="0">
                <a:solidFill>
                  <a:srgbClr val="00B050"/>
                </a:solidFill>
                <a:effectLst>
                  <a:outerShdw blurRad="38100" dist="38100" dir="2700000" algn="tl">
                    <a:srgbClr val="000000">
                      <a:alpha val="43137"/>
                    </a:srgbClr>
                  </a:outerShdw>
                </a:effectLst>
                <a:latin typeface="Arial"/>
                <a:cs typeface="Arial"/>
              </a:rPr>
              <a:t>n</a:t>
            </a:r>
            <a:r>
              <a:rPr lang="es-AR" sz="2400" spc="-15" dirty="0" smtClean="0">
                <a:solidFill>
                  <a:srgbClr val="00B050"/>
                </a:solidFill>
                <a:effectLst>
                  <a:outerShdw blurRad="38100" dist="38100" dir="2700000" algn="tl">
                    <a:srgbClr val="000000">
                      <a:alpha val="43137"/>
                    </a:srgbClr>
                  </a:outerShdw>
                </a:effectLst>
                <a:latin typeface="Arial"/>
                <a:cs typeface="Arial"/>
              </a:rPr>
              <a:t>c</a:t>
            </a:r>
            <a:r>
              <a:rPr lang="es-AR" sz="2400" dirty="0" smtClean="0">
                <a:solidFill>
                  <a:srgbClr val="00B050"/>
                </a:solidFill>
                <a:effectLst>
                  <a:outerShdw blurRad="38100" dist="38100" dir="2700000" algn="tl">
                    <a:srgbClr val="000000">
                      <a:alpha val="43137"/>
                    </a:srgbClr>
                  </a:outerShdw>
                </a:effectLst>
                <a:latin typeface="Arial"/>
                <a:cs typeface="Arial"/>
              </a:rPr>
              <a:t>ia	al	c</a:t>
            </a:r>
            <a:r>
              <a:rPr lang="es-AR" sz="2400" spc="-10" dirty="0" smtClean="0">
                <a:solidFill>
                  <a:srgbClr val="00B050"/>
                </a:solidFill>
                <a:effectLst>
                  <a:outerShdw blurRad="38100" dist="38100" dir="2700000" algn="tl">
                    <a:srgbClr val="000000">
                      <a:alpha val="43137"/>
                    </a:srgbClr>
                  </a:outerShdw>
                </a:effectLst>
                <a:latin typeface="Arial"/>
                <a:cs typeface="Arial"/>
              </a:rPr>
              <a:t>hoqu</a:t>
            </a:r>
            <a:r>
              <a:rPr lang="es-AR" sz="2400" dirty="0" smtClean="0">
                <a:solidFill>
                  <a:srgbClr val="00B050"/>
                </a:solidFill>
                <a:effectLst>
                  <a:outerShdw blurRad="38100" dist="38100" dir="2700000" algn="tl">
                    <a:srgbClr val="000000">
                      <a:alpha val="43137"/>
                    </a:srgbClr>
                  </a:outerShdw>
                </a:effectLst>
                <a:latin typeface="Arial"/>
                <a:cs typeface="Arial"/>
              </a:rPr>
              <a:t>e	</a:t>
            </a:r>
            <a:r>
              <a:rPr lang="es-AR" sz="2400" spc="-10" dirty="0" smtClean="0">
                <a:solidFill>
                  <a:srgbClr val="00B050"/>
                </a:solidFill>
                <a:effectLst>
                  <a:outerShdw blurRad="38100" dist="38100" dir="2700000" algn="tl">
                    <a:srgbClr val="000000">
                      <a:alpha val="43137"/>
                    </a:srgbClr>
                  </a:outerShdw>
                </a:effectLst>
                <a:latin typeface="Arial"/>
                <a:cs typeface="Arial"/>
              </a:rPr>
              <a:t>d</a:t>
            </a:r>
            <a:r>
              <a:rPr lang="es-AR" sz="2400" dirty="0" smtClean="0">
                <a:solidFill>
                  <a:srgbClr val="00B050"/>
                </a:solidFill>
                <a:effectLst>
                  <a:outerShdw blurRad="38100" dist="38100" dir="2700000" algn="tl">
                    <a:srgbClr val="000000">
                      <a:alpha val="43137"/>
                    </a:srgbClr>
                  </a:outerShdw>
                </a:effectLst>
                <a:latin typeface="Arial"/>
                <a:cs typeface="Arial"/>
              </a:rPr>
              <a:t>e	ma</a:t>
            </a:r>
            <a:r>
              <a:rPr lang="es-AR" sz="2400" spc="-10" dirty="0" smtClean="0">
                <a:solidFill>
                  <a:srgbClr val="00B050"/>
                </a:solidFill>
                <a:effectLst>
                  <a:outerShdw blurRad="38100" dist="38100" dir="2700000" algn="tl">
                    <a:srgbClr val="000000">
                      <a:alpha val="43137"/>
                    </a:srgbClr>
                  </a:outerShdw>
                </a:effectLst>
                <a:latin typeface="Arial"/>
                <a:cs typeface="Arial"/>
              </a:rPr>
              <a:t>n</a:t>
            </a:r>
            <a:r>
              <a:rPr lang="es-AR" sz="2400" dirty="0" smtClean="0">
                <a:solidFill>
                  <a:srgbClr val="00B050"/>
                </a:solidFill>
                <a:effectLst>
                  <a:outerShdw blurRad="38100" dist="38100" dir="2700000" algn="tl">
                    <a:srgbClr val="000000">
                      <a:alpha val="43137"/>
                    </a:srgbClr>
                  </a:outerShdw>
                </a:effectLst>
                <a:latin typeface="Arial"/>
                <a:cs typeface="Arial"/>
              </a:rPr>
              <a:t>i</a:t>
            </a:r>
            <a:r>
              <a:rPr lang="es-AR" sz="2400" spc="-10" dirty="0" smtClean="0">
                <a:solidFill>
                  <a:srgbClr val="00B050"/>
                </a:solidFill>
                <a:effectLst>
                  <a:outerShdw blurRad="38100" dist="38100" dir="2700000" algn="tl">
                    <a:srgbClr val="000000">
                      <a:alpha val="43137"/>
                    </a:srgbClr>
                  </a:outerShdw>
                </a:effectLst>
                <a:latin typeface="Arial"/>
                <a:cs typeface="Arial"/>
              </a:rPr>
              <a:t>ob</a:t>
            </a:r>
            <a:r>
              <a:rPr lang="es-AR" sz="2400" dirty="0" smtClean="0">
                <a:solidFill>
                  <a:srgbClr val="00B050"/>
                </a:solidFill>
                <a:effectLst>
                  <a:outerShdw blurRad="38100" dist="38100" dir="2700000" algn="tl">
                    <a:srgbClr val="000000">
                      <a:alpha val="43137"/>
                    </a:srgbClr>
                  </a:outerShdw>
                </a:effectLst>
                <a:latin typeface="Arial"/>
                <a:cs typeface="Arial"/>
              </a:rPr>
              <a:t>ra	y resistencia</a:t>
            </a:r>
            <a:r>
              <a:rPr lang="es-AR" sz="2400" spc="-25"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a</a:t>
            </a:r>
            <a:r>
              <a:rPr lang="es-AR" sz="2400" spc="-25"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frecuencia</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industrial</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Ø"/>
            </a:pP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1817369" lvl="4" indent="-594360" algn="just">
              <a:buFont typeface="Wingdings" panose="05000000000000000000" pitchFamily="2" charset="2"/>
              <a:buChar char="Ø"/>
              <a:tabLst>
                <a:tab pos="903605" algn="l"/>
              </a:tabLst>
            </a:pPr>
            <a:r>
              <a:rPr lang="es-AR" sz="2400" spc="-5" dirty="0" smtClean="0">
                <a:solidFill>
                  <a:srgbClr val="00B050"/>
                </a:solidFill>
                <a:effectLst>
                  <a:outerShdw blurRad="38100" dist="38100" dir="2700000" algn="tl">
                    <a:srgbClr val="000000">
                      <a:alpha val="43137"/>
                    </a:srgbClr>
                  </a:outerShdw>
                </a:effectLst>
                <a:latin typeface="Arial"/>
                <a:cs typeface="Arial"/>
              </a:rPr>
              <a:t>Tensión</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de radio-influencia</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1817369" lvl="4" indent="-594360" algn="just">
              <a:buFont typeface="Wingdings" panose="05000000000000000000" pitchFamily="2" charset="2"/>
              <a:buChar char="Ø"/>
              <a:tabLst>
                <a:tab pos="903605" algn="l"/>
              </a:tabLst>
            </a:pPr>
            <a:r>
              <a:rPr lang="es-AR" sz="2400" spc="-5" dirty="0" smtClean="0">
                <a:solidFill>
                  <a:srgbClr val="00B050"/>
                </a:solidFill>
                <a:effectLst>
                  <a:outerShdw blurRad="38100" dist="38100" dir="2700000" algn="tl">
                    <a:srgbClr val="000000">
                      <a:alpha val="43137"/>
                    </a:srgbClr>
                  </a:outerShdw>
                </a:effectLst>
                <a:latin typeface="Arial"/>
                <a:cs typeface="Arial"/>
              </a:rPr>
              <a:t>Tensión</a:t>
            </a:r>
            <a:r>
              <a:rPr lang="es-AR" sz="2400" spc="-10"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máxima a</a:t>
            </a:r>
            <a:r>
              <a:rPr lang="es-AR" sz="2400" spc="-20"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la</a:t>
            </a:r>
            <a:r>
              <a:rPr lang="es-AR" sz="2400" spc="5"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cual</a:t>
            </a:r>
            <a:r>
              <a:rPr lang="es-AR" sz="2400" spc="5"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no</a:t>
            </a:r>
            <a:r>
              <a:rPr lang="es-AR" sz="2400" spc="-10" dirty="0" smtClean="0">
                <a:solidFill>
                  <a:srgbClr val="00B050"/>
                </a:solidFill>
                <a:effectLst>
                  <a:outerShdw blurRad="38100" dist="38100" dir="2700000" algn="tl">
                    <a:srgbClr val="000000">
                      <a:alpha val="43137"/>
                    </a:srgbClr>
                  </a:outerShdw>
                </a:effectLst>
                <a:latin typeface="Arial"/>
                <a:cs typeface="Arial"/>
              </a:rPr>
              <a:t> </a:t>
            </a:r>
            <a:r>
              <a:rPr lang="es-AR" sz="2400" dirty="0" smtClean="0">
                <a:solidFill>
                  <a:srgbClr val="00B050"/>
                </a:solidFill>
                <a:effectLst>
                  <a:outerShdw blurRad="38100" dist="38100" dir="2700000" algn="tl">
                    <a:srgbClr val="000000">
                      <a:alpha val="43137"/>
                    </a:srgbClr>
                  </a:outerShdw>
                </a:effectLst>
                <a:latin typeface="Arial"/>
                <a:cs typeface="Arial"/>
              </a:rPr>
              <a:t>se</a:t>
            </a:r>
            <a:r>
              <a:rPr lang="es-AR" sz="2400" spc="-10"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produce</a:t>
            </a:r>
            <a:r>
              <a:rPr lang="es-AR" sz="2400" dirty="0" smtClean="0">
                <a:solidFill>
                  <a:srgbClr val="00B050"/>
                </a:solidFill>
                <a:effectLst>
                  <a:outerShdw blurRad="38100" dist="38100" dir="2700000" algn="tl">
                    <a:srgbClr val="000000">
                      <a:alpha val="43137"/>
                    </a:srgbClr>
                  </a:outerShdw>
                </a:effectLst>
                <a:latin typeface="Arial"/>
                <a:cs typeface="Arial"/>
              </a:rPr>
              <a:t> </a:t>
            </a:r>
            <a:r>
              <a:rPr lang="es-AR" sz="2400" spc="-10" dirty="0" smtClean="0">
                <a:solidFill>
                  <a:srgbClr val="00B050"/>
                </a:solidFill>
                <a:effectLst>
                  <a:outerShdw blurRad="38100" dist="38100" dir="2700000" algn="tl">
                    <a:srgbClr val="000000">
                      <a:alpha val="43137"/>
                    </a:srgbClr>
                  </a:outerShdw>
                </a:effectLst>
                <a:latin typeface="Arial"/>
                <a:cs typeface="Arial"/>
              </a:rPr>
              <a:t>corona</a:t>
            </a:r>
            <a:r>
              <a:rPr lang="es-AR" sz="2400" spc="5" dirty="0" smtClean="0">
                <a:solidFill>
                  <a:srgbClr val="00B050"/>
                </a:solidFill>
                <a:effectLst>
                  <a:outerShdw blurRad="38100" dist="38100" dir="2700000" algn="tl">
                    <a:srgbClr val="000000">
                      <a:alpha val="43137"/>
                    </a:srgbClr>
                  </a:outerShdw>
                </a:effectLst>
                <a:latin typeface="Arial"/>
                <a:cs typeface="Arial"/>
              </a:rPr>
              <a:t> </a:t>
            </a:r>
            <a:r>
              <a:rPr lang="es-AR" sz="2400" spc="-5" dirty="0" smtClean="0">
                <a:solidFill>
                  <a:srgbClr val="00B050"/>
                </a:solidFill>
                <a:effectLst>
                  <a:outerShdw blurRad="38100" dist="38100" dir="2700000" algn="tl">
                    <a:srgbClr val="000000">
                      <a:alpha val="43137"/>
                    </a:srgbClr>
                  </a:outerShdw>
                </a:effectLst>
                <a:latin typeface="Arial"/>
                <a:cs typeface="Arial"/>
              </a:rPr>
              <a:t>visible</a:t>
            </a:r>
            <a:endParaRPr lang="es-AR" sz="2400" dirty="0" smtClean="0">
              <a:solidFill>
                <a:srgbClr val="00B05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59</a:t>
            </a:fld>
            <a:endParaRPr lang="es-AR"/>
          </a:p>
        </p:txBody>
      </p:sp>
    </p:spTree>
    <p:extLst>
      <p:ext uri="{BB962C8B-B14F-4D97-AF65-F5344CB8AC3E}">
        <p14:creationId xmlns:p14="http://schemas.microsoft.com/office/powerpoint/2010/main" val="16357179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marR="5715" lvl="1">
              <a:lnSpc>
                <a:spcPts val="3800"/>
              </a:lnSpc>
              <a:tabLst>
                <a:tab pos="469265" algn="l"/>
                <a:tab pos="469900" algn="l"/>
                <a:tab pos="2030730" algn="l"/>
                <a:tab pos="3136900" algn="l"/>
                <a:tab pos="4254500" algn="l"/>
                <a:tab pos="5419725" algn="l"/>
              </a:tabLst>
            </a:pPr>
            <a:r>
              <a:rPr lang="es-AR" sz="2400" b="1" spc="-10" dirty="0" smtClean="0">
                <a:effectLst>
                  <a:outerShdw blurRad="38100" dist="38100" dir="2700000" algn="tl">
                    <a:srgbClr val="000000">
                      <a:alpha val="43137"/>
                    </a:srgbClr>
                  </a:outerShdw>
                </a:effectLst>
                <a:latin typeface="Arial"/>
                <a:cs typeface="Arial"/>
              </a:rPr>
              <a:t>C</a:t>
            </a:r>
            <a:r>
              <a:rPr lang="es-AR" sz="2400" b="1" dirty="0" smtClean="0">
                <a:effectLst>
                  <a:outerShdw blurRad="38100" dist="38100" dir="2700000" algn="tl">
                    <a:srgbClr val="000000">
                      <a:alpha val="43137"/>
                    </a:srgbClr>
                  </a:outerShdw>
                </a:effectLst>
                <a:latin typeface="Arial"/>
                <a:cs typeface="Arial"/>
              </a:rPr>
              <a:t>aract</a:t>
            </a:r>
            <a:r>
              <a:rPr lang="es-AR" sz="2400" b="1" spc="-15" dirty="0" smtClean="0">
                <a:effectLst>
                  <a:outerShdw blurRad="38100" dist="38100" dir="2700000" algn="tl">
                    <a:srgbClr val="000000">
                      <a:alpha val="43137"/>
                    </a:srgbClr>
                  </a:outerShdw>
                </a:effectLst>
                <a:latin typeface="Arial"/>
                <a:cs typeface="Arial"/>
              </a:rPr>
              <a:t>e</a:t>
            </a:r>
            <a:r>
              <a:rPr lang="es-AR" sz="2400" b="1" dirty="0" smtClean="0">
                <a:effectLst>
                  <a:outerShdw blurRad="38100" dist="38100" dir="2700000" algn="tl">
                    <a:srgbClr val="000000">
                      <a:alpha val="43137"/>
                    </a:srgbClr>
                  </a:outerShdw>
                </a:effectLst>
                <a:latin typeface="Arial"/>
                <a:cs typeface="Arial"/>
              </a:rPr>
              <a:t>rís</a:t>
            </a:r>
            <a:r>
              <a:rPr lang="es-AR" sz="2400" b="1" spc="-15" dirty="0" smtClean="0">
                <a:effectLst>
                  <a:outerShdw blurRad="38100" dist="38100" dir="2700000" algn="tl">
                    <a:srgbClr val="000000">
                      <a:alpha val="43137"/>
                    </a:srgbClr>
                  </a:outerShdw>
                </a:effectLst>
                <a:latin typeface="Arial"/>
                <a:cs typeface="Arial"/>
              </a:rPr>
              <a:t>t</a:t>
            </a:r>
            <a:r>
              <a:rPr lang="es-AR" sz="2400" b="1" dirty="0" smtClean="0">
                <a:effectLst>
                  <a:outerShdw blurRad="38100" dist="38100" dir="2700000" algn="tl">
                    <a:srgbClr val="000000">
                      <a:alpha val="43137"/>
                    </a:srgbClr>
                  </a:outerShdw>
                </a:effectLst>
                <a:latin typeface="Arial"/>
                <a:cs typeface="Arial"/>
              </a:rPr>
              <a:t>icas	el</a:t>
            </a:r>
            <a:r>
              <a:rPr lang="es-AR" sz="2400" b="1" spc="-15" dirty="0" smtClean="0">
                <a:effectLst>
                  <a:outerShdw blurRad="38100" dist="38100" dir="2700000" algn="tl">
                    <a:srgbClr val="000000">
                      <a:alpha val="43137"/>
                    </a:srgbClr>
                  </a:outerShdw>
                </a:effectLst>
                <a:latin typeface="Arial"/>
                <a:cs typeface="Arial"/>
              </a:rPr>
              <a:t>é</a:t>
            </a:r>
            <a:r>
              <a:rPr lang="es-AR" sz="2400" b="1" dirty="0" smtClean="0">
                <a:effectLst>
                  <a:outerShdw blurRad="38100" dist="38100" dir="2700000" algn="tl">
                    <a:srgbClr val="000000">
                      <a:alpha val="43137"/>
                    </a:srgbClr>
                  </a:outerShdw>
                </a:effectLst>
                <a:latin typeface="Arial"/>
                <a:cs typeface="Arial"/>
              </a:rPr>
              <a:t>ct</a:t>
            </a:r>
            <a:r>
              <a:rPr lang="es-AR" sz="2400" b="1" spc="-10" dirty="0" smtClean="0">
                <a:effectLst>
                  <a:outerShdw blurRad="38100" dist="38100" dir="2700000" algn="tl">
                    <a:srgbClr val="000000">
                      <a:alpha val="43137"/>
                    </a:srgbClr>
                  </a:outerShdw>
                </a:effectLst>
                <a:latin typeface="Arial"/>
                <a:cs typeface="Arial"/>
              </a:rPr>
              <a:t>r</a:t>
            </a:r>
            <a:r>
              <a:rPr lang="es-AR" sz="2400" b="1" dirty="0" smtClean="0">
                <a:effectLst>
                  <a:outerShdw blurRad="38100" dist="38100" dir="2700000" algn="tl">
                    <a:srgbClr val="000000">
                      <a:alpha val="43137"/>
                    </a:srgbClr>
                  </a:outerShdw>
                </a:effectLst>
                <a:latin typeface="Arial"/>
                <a:cs typeface="Arial"/>
              </a:rPr>
              <a:t>icas	</a:t>
            </a:r>
            <a:r>
              <a:rPr lang="es-AR" sz="2400" b="1" spc="-20" dirty="0" smtClean="0">
                <a:effectLst>
                  <a:outerShdw blurRad="38100" dist="38100" dir="2700000" algn="tl">
                    <a:srgbClr val="000000">
                      <a:alpha val="43137"/>
                    </a:srgbClr>
                  </a:outerShdw>
                </a:effectLst>
                <a:latin typeface="Arial"/>
                <a:cs typeface="Arial"/>
              </a:rPr>
              <a:t>g</a:t>
            </a:r>
            <a:r>
              <a:rPr lang="es-AR" sz="2400" b="1" dirty="0" smtClean="0">
                <a:effectLst>
                  <a:outerShdw blurRad="38100" dist="38100" dir="2700000" algn="tl">
                    <a:srgbClr val="000000">
                      <a:alpha val="43137"/>
                    </a:srgbClr>
                  </a:outerShdw>
                </a:effectLst>
                <a:latin typeface="Arial"/>
                <a:cs typeface="Arial"/>
              </a:rPr>
              <a:t>e</a:t>
            </a:r>
            <a:r>
              <a:rPr lang="es-AR" sz="2400" b="1" spc="-10" dirty="0" smtClean="0">
                <a:effectLst>
                  <a:outerShdw blurRad="38100" dist="38100" dir="2700000" algn="tl">
                    <a:srgbClr val="000000">
                      <a:alpha val="43137"/>
                    </a:srgbClr>
                  </a:outerShdw>
                </a:effectLst>
                <a:latin typeface="Arial"/>
                <a:cs typeface="Arial"/>
              </a:rPr>
              <a:t>n</a:t>
            </a:r>
            <a:r>
              <a:rPr lang="es-AR" sz="2400" b="1" dirty="0" smtClean="0">
                <a:effectLst>
                  <a:outerShdw blurRad="38100" dist="38100" dir="2700000" algn="tl">
                    <a:srgbClr val="000000">
                      <a:alpha val="43137"/>
                    </a:srgbClr>
                  </a:outerShdw>
                </a:effectLst>
                <a:latin typeface="Arial"/>
                <a:cs typeface="Arial"/>
              </a:rPr>
              <a:t>erales	</a:t>
            </a:r>
            <a:r>
              <a:rPr lang="es-AR" sz="2400" b="1" spc="-15" dirty="0" smtClean="0">
                <a:effectLst>
                  <a:outerShdw blurRad="38100" dist="38100" dir="2700000" algn="tl">
                    <a:srgbClr val="000000">
                      <a:alpha val="43137"/>
                    </a:srgbClr>
                  </a:outerShdw>
                </a:effectLst>
                <a:latin typeface="Arial"/>
                <a:cs typeface="Arial"/>
              </a:rPr>
              <a:t>a</a:t>
            </a:r>
            <a:r>
              <a:rPr lang="es-AR" sz="2400" b="1" dirty="0" smtClean="0">
                <a:effectLst>
                  <a:outerShdw blurRad="38100" dist="38100" dir="2700000" algn="tl">
                    <a:srgbClr val="000000">
                      <a:alpha val="43137"/>
                    </a:srgbClr>
                  </a:outerShdw>
                </a:effectLst>
                <a:latin typeface="Arial"/>
                <a:cs typeface="Arial"/>
              </a:rPr>
              <a:t>is</a:t>
            </a:r>
            <a:r>
              <a:rPr lang="es-AR" sz="2400" b="1" spc="-10" dirty="0" smtClean="0">
                <a:effectLst>
                  <a:outerShdw blurRad="38100" dist="38100" dir="2700000" algn="tl">
                    <a:srgbClr val="000000">
                      <a:alpha val="43137"/>
                    </a:srgbClr>
                  </a:outerShdw>
                </a:effectLst>
                <a:latin typeface="Arial"/>
                <a:cs typeface="Arial"/>
              </a:rPr>
              <a:t>l</a:t>
            </a:r>
            <a:r>
              <a:rPr lang="es-AR" sz="2400" b="1" dirty="0" smtClean="0">
                <a:effectLst>
                  <a:outerShdw blurRad="38100" dist="38100" dir="2700000" algn="tl">
                    <a:srgbClr val="000000">
                      <a:alpha val="43137"/>
                    </a:srgbClr>
                  </a:outerShdw>
                </a:effectLst>
                <a:latin typeface="Arial"/>
                <a:cs typeface="Arial"/>
              </a:rPr>
              <a:t>a</a:t>
            </a:r>
            <a:r>
              <a:rPr lang="es-AR" sz="2400" b="1" spc="-10" dirty="0" smtClean="0">
                <a:effectLst>
                  <a:outerShdw blurRad="38100" dist="38100" dir="2700000" algn="tl">
                    <a:srgbClr val="000000">
                      <a:alpha val="43137"/>
                    </a:srgbClr>
                  </a:outerShdw>
                </a:effectLst>
                <a:latin typeface="Arial"/>
                <a:cs typeface="Arial"/>
              </a:rPr>
              <a:t>do</a:t>
            </a:r>
            <a:r>
              <a:rPr lang="es-AR" sz="2400" b="1" dirty="0" smtClean="0">
                <a:effectLst>
                  <a:outerShdw blurRad="38100" dist="38100" dir="2700000" algn="tl">
                    <a:srgbClr val="000000">
                      <a:alpha val="43137"/>
                    </a:srgbClr>
                  </a:outerShdw>
                </a:effectLst>
                <a:latin typeface="Arial"/>
                <a:cs typeface="Arial"/>
              </a:rPr>
              <a:t>res	</a:t>
            </a:r>
            <a:r>
              <a:rPr lang="es-AR" sz="2400" b="1" spc="-20" dirty="0" smtClean="0">
                <a:effectLst>
                  <a:outerShdw blurRad="38100" dist="38100" dir="2700000" algn="tl">
                    <a:srgbClr val="000000">
                      <a:alpha val="43137"/>
                    </a:srgbClr>
                  </a:outerShdw>
                </a:effectLst>
                <a:latin typeface="Arial"/>
                <a:cs typeface="Arial"/>
              </a:rPr>
              <a:t>d</a:t>
            </a:r>
            <a:r>
              <a:rPr lang="es-AR" sz="2400" b="1" dirty="0" smtClean="0">
                <a:effectLst>
                  <a:outerShdw blurRad="38100" dist="38100" dir="2700000" algn="tl">
                    <a:srgbClr val="000000">
                      <a:alpha val="43137"/>
                    </a:srgbClr>
                  </a:outerShdw>
                </a:effectLst>
                <a:latin typeface="Arial"/>
                <a:cs typeface="Arial"/>
              </a:rPr>
              <a:t>e  </a:t>
            </a:r>
            <a:r>
              <a:rPr lang="es-AR" sz="2400" b="1" spc="-5" dirty="0" smtClean="0">
                <a:effectLst>
                  <a:outerShdw blurRad="38100" dist="38100" dir="2700000" algn="tl">
                    <a:srgbClr val="000000">
                      <a:alpha val="43137"/>
                    </a:srgbClr>
                  </a:outerShdw>
                </a:effectLst>
                <a:latin typeface="Arial"/>
                <a:cs typeface="Arial"/>
              </a:rPr>
              <a:t>suspensión</a:t>
            </a:r>
            <a:endParaRPr lang="es-AR" sz="2400" b="1" dirty="0" smtClean="0">
              <a:effectLst>
                <a:outerShdw blurRad="38100" dist="38100" dir="2700000" algn="tl">
                  <a:srgbClr val="000000">
                    <a:alpha val="43137"/>
                  </a:srgbClr>
                </a:outerShdw>
              </a:effectLst>
              <a:latin typeface="Arial"/>
              <a:cs typeface="Arial"/>
            </a:endParaRPr>
          </a:p>
          <a:p>
            <a:pPr lvl="1">
              <a:lnSpc>
                <a:spcPts val="3800"/>
              </a:lnSpc>
              <a:spcBef>
                <a:spcPts val="40"/>
              </a:spcBef>
              <a:buFont typeface="Arial"/>
              <a:buAutoNum type="arabicPeriod" startAt="3"/>
            </a:pPr>
            <a:endParaRPr lang="es-AR" sz="2400" dirty="0" smtClean="0">
              <a:latin typeface="Arial"/>
              <a:cs typeface="Arial"/>
            </a:endParaRPr>
          </a:p>
          <a:p>
            <a:pPr marL="1212850" lvl="3" indent="-447040">
              <a:lnSpc>
                <a:spcPts val="3800"/>
              </a:lnSpc>
              <a:spcBef>
                <a:spcPts val="5"/>
              </a:spcBef>
              <a:buFont typeface="Wingdings" panose="05000000000000000000" pitchFamily="2" charset="2"/>
              <a:buChar char="ü"/>
              <a:tabLst>
                <a:tab pos="75628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Acoplamiento</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Diámetro</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máximo</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del</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disco</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Espacio</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entre</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unidades</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261745" lvl="3" indent="-495934">
              <a:lnSpc>
                <a:spcPts val="3800"/>
              </a:lnSpc>
              <a:spcBef>
                <a:spcPts val="5"/>
              </a:spcBef>
              <a:buFont typeface="Wingdings" panose="05000000000000000000" pitchFamily="2" charset="2"/>
              <a:buChar char="ü"/>
              <a:tabLst>
                <a:tab pos="80518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Distancia</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mínima</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 fuga</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Resistencia</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electromecánica</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combinada</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Nivel</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básico</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impulso</a:t>
            </a:r>
            <a:r>
              <a:rPr lang="es-AR" sz="2400" b="1" spc="-10" dirty="0" smtClean="0">
                <a:solidFill>
                  <a:srgbClr val="00B050"/>
                </a:solidFill>
                <a:effectLst>
                  <a:outerShdw blurRad="38100" dist="38100" dir="2700000" algn="tl">
                    <a:srgbClr val="000000">
                      <a:alpha val="43137"/>
                    </a:srgbClr>
                  </a:outerShdw>
                </a:effectLst>
                <a:latin typeface="Arial"/>
                <a:cs typeface="Arial"/>
              </a:rPr>
              <a:t> (BIL)</a:t>
            </a:r>
          </a:p>
          <a:p>
            <a:pPr marL="1109345" marR="368935" lvl="3" indent="-342900">
              <a:lnSpc>
                <a:spcPts val="3800"/>
              </a:lnSpc>
              <a:spcBef>
                <a:spcPts val="350"/>
              </a:spcBef>
              <a:buFont typeface="Wingdings" panose="05000000000000000000" pitchFamily="2" charset="2"/>
              <a:buChar char="ü"/>
              <a:tabLst>
                <a:tab pos="80454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Tensión</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resistencia</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a</a:t>
            </a:r>
            <a:r>
              <a:rPr lang="es-AR" sz="2400" b="1" spc="-5" dirty="0" smtClean="0">
                <a:solidFill>
                  <a:srgbClr val="00B050"/>
                </a:solidFill>
                <a:effectLst>
                  <a:outerShdw blurRad="38100" dist="38100" dir="2700000" algn="tl">
                    <a:srgbClr val="000000">
                      <a:alpha val="43137"/>
                    </a:srgbClr>
                  </a:outerShdw>
                </a:effectLst>
                <a:latin typeface="Arial"/>
                <a:cs typeface="Arial"/>
              </a:rPr>
              <a:t> frecuencia industrial</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seco</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y </a:t>
            </a:r>
            <a:r>
              <a:rPr lang="es-AR" sz="2400" b="1" spc="-37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bajo</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lluvia</a:t>
            </a:r>
          </a:p>
          <a:p>
            <a:pPr marL="12065" lvl="1">
              <a:lnSpc>
                <a:spcPts val="3800"/>
              </a:lnSpc>
              <a:spcBef>
                <a:spcPts val="1180"/>
              </a:spcBef>
              <a:tabLst>
                <a:tab pos="469265" algn="l"/>
                <a:tab pos="469900" algn="l"/>
              </a:tabLst>
            </a:pPr>
            <a:r>
              <a:rPr lang="es-AR" sz="2400" b="1" spc="-5" dirty="0" smtClean="0">
                <a:effectLst>
                  <a:outerShdw blurRad="38100" dist="38100" dir="2700000" algn="tl">
                    <a:srgbClr val="000000">
                      <a:alpha val="43137"/>
                    </a:srgbClr>
                  </a:outerShdw>
                </a:effectLst>
                <a:latin typeface="Arial"/>
                <a:cs typeface="Arial"/>
              </a:rPr>
              <a:t>Pruebas</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calificación</a:t>
            </a:r>
            <a:r>
              <a:rPr lang="es-AR" sz="2400" b="1" dirty="0" smtClean="0">
                <a:effectLst>
                  <a:outerShdw blurRad="38100" dist="38100" dir="2700000" algn="tl">
                    <a:srgbClr val="000000">
                      <a:alpha val="43137"/>
                    </a:srgbClr>
                  </a:outerShdw>
                </a:effectLst>
                <a:latin typeface="Arial"/>
                <a:cs typeface="Arial"/>
              </a:rPr>
              <a:t> o</a:t>
            </a:r>
            <a:r>
              <a:rPr lang="es-AR" sz="2400" b="1" spc="-5" dirty="0" smtClean="0">
                <a:effectLst>
                  <a:outerShdw blurRad="38100" dist="38100" dir="2700000" algn="tl">
                    <a:srgbClr val="000000">
                      <a:alpha val="43137"/>
                    </a:srgbClr>
                  </a:outerShdw>
                </a:effectLst>
                <a:latin typeface="Arial"/>
                <a:cs typeface="Arial"/>
              </a:rPr>
              <a:t> diseño aisladores </a:t>
            </a:r>
            <a:r>
              <a:rPr lang="es-AR" sz="2400" b="1" dirty="0" smtClean="0">
                <a:effectLst>
                  <a:outerShdw blurRad="38100" dist="38100" dir="2700000" algn="tl">
                    <a:srgbClr val="000000">
                      <a:alpha val="43137"/>
                    </a:srgbClr>
                  </a:outerShdw>
                </a:effectLst>
                <a:latin typeface="Arial"/>
                <a:cs typeface="Arial"/>
              </a:rPr>
              <a:t>soporte</a:t>
            </a:r>
          </a:p>
          <a:p>
            <a:pPr marL="12065" lvl="1">
              <a:lnSpc>
                <a:spcPts val="3800"/>
              </a:lnSpc>
              <a:spcBef>
                <a:spcPts val="1180"/>
              </a:spcBef>
              <a:tabLst>
                <a:tab pos="469265" algn="l"/>
                <a:tab pos="469900" algn="l"/>
              </a:tabLst>
            </a:pPr>
            <a:endParaRPr lang="es-AR" sz="2400" b="1" dirty="0" smtClean="0">
              <a:effectLst>
                <a:outerShdw blurRad="38100" dist="38100" dir="2700000" algn="tl">
                  <a:srgbClr val="000000">
                    <a:alpha val="43137"/>
                  </a:srgbClr>
                </a:outerShdw>
              </a:effectLst>
              <a:latin typeface="Arial"/>
              <a:cs typeface="Arial"/>
            </a:endParaRPr>
          </a:p>
          <a:p>
            <a:pPr marL="1155065" lvl="3" indent="-457834">
              <a:lnSpc>
                <a:spcPts val="3800"/>
              </a:lnSpc>
              <a:spcBef>
                <a:spcPts val="735"/>
              </a:spcBef>
              <a:buFont typeface="Wingdings" panose="05000000000000000000" pitchFamily="2" charset="2"/>
              <a:buChar char="ü"/>
              <a:tabLst>
                <a:tab pos="69850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corona</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visual</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155065" lvl="3" indent="-457834">
              <a:lnSpc>
                <a:spcPts val="3800"/>
              </a:lnSpc>
              <a:spcBef>
                <a:spcPts val="740"/>
              </a:spcBef>
              <a:buFont typeface="Wingdings" panose="05000000000000000000" pitchFamily="2" charset="2"/>
              <a:buChar char="ü"/>
              <a:tabLst>
                <a:tab pos="69850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 de</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radio</a:t>
            </a:r>
            <a:r>
              <a:rPr lang="es-AR" sz="2400" b="1" spc="-2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interferencia</a:t>
            </a:r>
          </a:p>
          <a:p>
            <a:pPr marL="1155065" lvl="3" indent="-457834">
              <a:lnSpc>
                <a:spcPts val="3800"/>
              </a:lnSpc>
              <a:spcBef>
                <a:spcPts val="740"/>
              </a:spcBef>
              <a:buFont typeface="Wingdings" panose="05000000000000000000" pitchFamily="2" charset="2"/>
              <a:buChar char="ü"/>
              <a:tabLst>
                <a:tab pos="69850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2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impulso </a:t>
            </a:r>
          </a:p>
          <a:p>
            <a:pPr marL="1155065" lvl="3" indent="-457834">
              <a:lnSpc>
                <a:spcPts val="3800"/>
              </a:lnSpc>
              <a:spcBef>
                <a:spcPts val="740"/>
              </a:spcBef>
              <a:buFont typeface="Wingdings" panose="05000000000000000000" pitchFamily="2" charset="2"/>
              <a:buChar char="ü"/>
              <a:tabLst>
                <a:tab pos="69850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Pruebas </a:t>
            </a:r>
            <a:r>
              <a:rPr lang="es-AR" sz="2400" b="1" dirty="0" smtClean="0">
                <a:solidFill>
                  <a:srgbClr val="00B050"/>
                </a:solidFill>
                <a:effectLst>
                  <a:outerShdw blurRad="38100" dist="38100" dir="2700000" algn="tl">
                    <a:srgbClr val="000000">
                      <a:alpha val="43137"/>
                    </a:srgbClr>
                  </a:outerShdw>
                </a:effectLst>
                <a:latin typeface="Arial"/>
                <a:cs typeface="Arial"/>
              </a:rPr>
              <a:t>a</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frecuencias</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25"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régimen </a:t>
            </a:r>
          </a:p>
          <a:p>
            <a:pPr marL="1155065" lvl="3" indent="-457834">
              <a:lnSpc>
                <a:spcPts val="3800"/>
              </a:lnSpc>
              <a:spcBef>
                <a:spcPts val="740"/>
              </a:spcBef>
              <a:buFont typeface="Wingdings" panose="05000000000000000000" pitchFamily="2" charset="2"/>
              <a:buChar char="ü"/>
              <a:tabLst>
                <a:tab pos="69850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Pruebas mecánicas</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y</a:t>
            </a:r>
            <a:r>
              <a:rPr lang="es-AR" sz="2400" b="1" spc="-35"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termo</a:t>
            </a:r>
            <a:r>
              <a:rPr lang="es-AR" sz="2400" b="1" spc="-5" dirty="0" smtClean="0">
                <a:solidFill>
                  <a:srgbClr val="00B050"/>
                </a:solidFill>
                <a:effectLst>
                  <a:outerShdw blurRad="38100" dist="38100" dir="2700000" algn="tl">
                    <a:srgbClr val="000000">
                      <a:alpha val="43137"/>
                    </a:srgbClr>
                  </a:outerShdw>
                </a:effectLst>
                <a:latin typeface="Arial"/>
                <a:cs typeface="Arial"/>
              </a:rPr>
              <a:t> mecánicas </a:t>
            </a:r>
          </a:p>
          <a:p>
            <a:pPr marL="1155065" lvl="3" indent="-457834">
              <a:lnSpc>
                <a:spcPts val="3800"/>
              </a:lnSpc>
              <a:spcBef>
                <a:spcPts val="740"/>
              </a:spcBef>
              <a:buFont typeface="Wingdings" panose="05000000000000000000" pitchFamily="2" charset="2"/>
              <a:buChar char="ü"/>
              <a:tabLst>
                <a:tab pos="69850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Pruebas</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sísmicas</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60</a:t>
            </a:fld>
            <a:endParaRPr lang="es-AR"/>
          </a:p>
        </p:txBody>
      </p:sp>
    </p:spTree>
    <p:extLst>
      <p:ext uri="{BB962C8B-B14F-4D97-AF65-F5344CB8AC3E}">
        <p14:creationId xmlns:p14="http://schemas.microsoft.com/office/powerpoint/2010/main" val="33061336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spcBef>
                <a:spcPts val="830"/>
              </a:spcBef>
              <a:tabLst>
                <a:tab pos="469265" algn="l"/>
                <a:tab pos="469900" algn="l"/>
              </a:tabLst>
            </a:pPr>
            <a:r>
              <a:rPr lang="es-AR" sz="3200" b="1" u="sng" spc="-5" dirty="0" smtClean="0">
                <a:effectLst>
                  <a:outerShdw blurRad="38100" dist="38100" dir="2700000" algn="tl">
                    <a:srgbClr val="000000">
                      <a:alpha val="43137"/>
                    </a:srgbClr>
                  </a:outerShdw>
                </a:effectLst>
                <a:latin typeface="Arial"/>
                <a:cs typeface="Arial"/>
              </a:rPr>
              <a:t>Pruebas</a:t>
            </a:r>
            <a:r>
              <a:rPr lang="es-AR" sz="3200" b="1" u="sng" dirty="0" smtClean="0">
                <a:effectLst>
                  <a:outerShdw blurRad="38100" dist="38100" dir="2700000" algn="tl">
                    <a:srgbClr val="000000">
                      <a:alpha val="43137"/>
                    </a:srgbClr>
                  </a:outerShdw>
                </a:effectLst>
                <a:latin typeface="Arial"/>
                <a:cs typeface="Arial"/>
              </a:rPr>
              <a:t> </a:t>
            </a:r>
            <a:r>
              <a:rPr lang="es-AR" sz="3200" b="1" u="sng" spc="-5" dirty="0" smtClean="0">
                <a:effectLst>
                  <a:outerShdw blurRad="38100" dist="38100" dir="2700000" algn="tl">
                    <a:srgbClr val="000000">
                      <a:alpha val="43137"/>
                    </a:srgbClr>
                  </a:outerShdw>
                </a:effectLst>
                <a:latin typeface="Arial"/>
                <a:cs typeface="Arial"/>
              </a:rPr>
              <a:t>de calificación</a:t>
            </a:r>
            <a:r>
              <a:rPr lang="es-AR" sz="3200" b="1" u="sng" dirty="0" smtClean="0">
                <a:effectLst>
                  <a:outerShdw blurRad="38100" dist="38100" dir="2700000" algn="tl">
                    <a:srgbClr val="000000">
                      <a:alpha val="43137"/>
                    </a:srgbClr>
                  </a:outerShdw>
                </a:effectLst>
                <a:latin typeface="Arial"/>
                <a:cs typeface="Arial"/>
              </a:rPr>
              <a:t> o </a:t>
            </a:r>
            <a:r>
              <a:rPr lang="es-AR" sz="3200" b="1" u="sng" spc="-5" dirty="0" smtClean="0">
                <a:effectLst>
                  <a:outerShdw blurRad="38100" dist="38100" dir="2700000" algn="tl">
                    <a:srgbClr val="000000">
                      <a:alpha val="43137"/>
                    </a:srgbClr>
                  </a:outerShdw>
                </a:effectLst>
                <a:latin typeface="Arial"/>
                <a:cs typeface="Arial"/>
              </a:rPr>
              <a:t>diseño</a:t>
            </a:r>
            <a:r>
              <a:rPr lang="es-AR" sz="3200" b="1" u="sng" dirty="0" smtClean="0">
                <a:effectLst>
                  <a:outerShdw blurRad="38100" dist="38100" dir="2700000" algn="tl">
                    <a:srgbClr val="000000">
                      <a:alpha val="43137"/>
                    </a:srgbClr>
                  </a:outerShdw>
                </a:effectLst>
                <a:latin typeface="Arial"/>
                <a:cs typeface="Arial"/>
              </a:rPr>
              <a:t> </a:t>
            </a:r>
            <a:r>
              <a:rPr lang="es-AR" sz="3200" b="1" u="sng" spc="-5" dirty="0" smtClean="0">
                <a:effectLst>
                  <a:outerShdw blurRad="38100" dist="38100" dir="2700000" algn="tl">
                    <a:srgbClr val="000000">
                      <a:alpha val="43137"/>
                    </a:srgbClr>
                  </a:outerShdw>
                </a:effectLst>
                <a:latin typeface="Arial"/>
                <a:cs typeface="Arial"/>
              </a:rPr>
              <a:t>aisladores suspensión</a:t>
            </a:r>
          </a:p>
          <a:p>
            <a:pPr marL="12065" lvl="1">
              <a:spcBef>
                <a:spcPts val="830"/>
              </a:spcBef>
              <a:tabLst>
                <a:tab pos="469265" algn="l"/>
                <a:tab pos="469900" algn="l"/>
              </a:tabLst>
            </a:pPr>
            <a:endParaRPr lang="es-AR" sz="3200" dirty="0" smtClean="0">
              <a:latin typeface="Arial"/>
              <a:cs typeface="Arial"/>
            </a:endParaRPr>
          </a:p>
          <a:p>
            <a:pPr marL="2069465" lvl="5" indent="-457834">
              <a:spcBef>
                <a:spcPts val="730"/>
              </a:spcBef>
              <a:buFont typeface="Wingdings" panose="05000000000000000000" pitchFamily="2" charset="2"/>
              <a:buChar char="ü"/>
              <a:tabLst>
                <a:tab pos="698500" algn="l"/>
              </a:tabLst>
            </a:pPr>
            <a:r>
              <a:rPr lang="es-AR" sz="3200" b="1" spc="-5" dirty="0" smtClean="0">
                <a:solidFill>
                  <a:srgbClr val="00B050"/>
                </a:solidFill>
                <a:effectLst>
                  <a:outerShdw blurRad="38100" dist="38100" dir="2700000" algn="tl">
                    <a:srgbClr val="000000">
                      <a:alpha val="43137"/>
                    </a:srgbClr>
                  </a:outerShdw>
                </a:effectLst>
                <a:latin typeface="Arial"/>
                <a:cs typeface="Arial"/>
              </a:rPr>
              <a:t>Prueba</a:t>
            </a:r>
            <a:r>
              <a:rPr lang="es-AR" sz="3200" b="1" spc="-10"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de</a:t>
            </a:r>
            <a:r>
              <a:rPr lang="es-AR" sz="3200" b="1" spc="-20"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corona</a:t>
            </a:r>
            <a:r>
              <a:rPr lang="es-AR" sz="3200" b="1" spc="-20"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visual</a:t>
            </a:r>
            <a:endParaRPr lang="es-AR" sz="3200" b="1" dirty="0" smtClean="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5"/>
              </a:spcBef>
              <a:buFont typeface="Wingdings" panose="05000000000000000000" pitchFamily="2" charset="2"/>
              <a:buChar char="ü"/>
              <a:tabLst>
                <a:tab pos="698500" algn="l"/>
              </a:tabLst>
            </a:pPr>
            <a:r>
              <a:rPr lang="es-AR" sz="3200" b="1" spc="-5" dirty="0" smtClean="0">
                <a:solidFill>
                  <a:srgbClr val="00B050"/>
                </a:solidFill>
                <a:effectLst>
                  <a:outerShdw blurRad="38100" dist="38100" dir="2700000" algn="tl">
                    <a:srgbClr val="000000">
                      <a:alpha val="43137"/>
                    </a:srgbClr>
                  </a:outerShdw>
                </a:effectLst>
                <a:latin typeface="Arial"/>
                <a:cs typeface="Arial"/>
              </a:rPr>
              <a:t>Prueba de</a:t>
            </a:r>
            <a:r>
              <a:rPr lang="es-AR" sz="3200" b="1" spc="-15" dirty="0" smtClean="0">
                <a:solidFill>
                  <a:srgbClr val="00B050"/>
                </a:solidFill>
                <a:effectLst>
                  <a:outerShdw blurRad="38100" dist="38100" dir="2700000" algn="tl">
                    <a:srgbClr val="000000">
                      <a:alpha val="43137"/>
                    </a:srgbClr>
                  </a:outerShdw>
                </a:effectLst>
                <a:latin typeface="Arial"/>
                <a:cs typeface="Arial"/>
              </a:rPr>
              <a:t> </a:t>
            </a:r>
            <a:r>
              <a:rPr lang="es-AR" sz="3200" b="1" dirty="0" smtClean="0">
                <a:solidFill>
                  <a:srgbClr val="00B050"/>
                </a:solidFill>
                <a:effectLst>
                  <a:outerShdw blurRad="38100" dist="38100" dir="2700000" algn="tl">
                    <a:srgbClr val="000000">
                      <a:alpha val="43137"/>
                    </a:srgbClr>
                  </a:outerShdw>
                </a:effectLst>
                <a:latin typeface="Arial"/>
                <a:cs typeface="Arial"/>
              </a:rPr>
              <a:t>radio</a:t>
            </a:r>
            <a:r>
              <a:rPr lang="es-AR" sz="3200" b="1" spc="-25"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interferencia</a:t>
            </a:r>
            <a:endParaRPr lang="es-AR" sz="3200" b="1" dirty="0" smtClean="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45"/>
              </a:spcBef>
              <a:buFont typeface="Wingdings" panose="05000000000000000000" pitchFamily="2" charset="2"/>
              <a:buChar char="ü"/>
              <a:tabLst>
                <a:tab pos="698500" algn="l"/>
              </a:tabLst>
            </a:pPr>
            <a:r>
              <a:rPr lang="es-AR" sz="3200" b="1" spc="-5" dirty="0" smtClean="0">
                <a:solidFill>
                  <a:srgbClr val="00B050"/>
                </a:solidFill>
                <a:effectLst>
                  <a:outerShdw blurRad="38100" dist="38100" dir="2700000" algn="tl">
                    <a:srgbClr val="000000">
                      <a:alpha val="43137"/>
                    </a:srgbClr>
                  </a:outerShdw>
                </a:effectLst>
                <a:latin typeface="Arial"/>
                <a:cs typeface="Arial"/>
              </a:rPr>
              <a:t>Prueba</a:t>
            </a:r>
            <a:r>
              <a:rPr lang="es-AR" sz="3200" b="1" spc="-15"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de</a:t>
            </a:r>
            <a:r>
              <a:rPr lang="es-AR" sz="3200" b="1" spc="-25"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impulso</a:t>
            </a:r>
            <a:endParaRPr lang="es-AR" sz="3200" b="1" dirty="0" smtClean="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0"/>
              </a:spcBef>
              <a:buFont typeface="Wingdings" panose="05000000000000000000" pitchFamily="2" charset="2"/>
              <a:buChar char="ü"/>
              <a:tabLst>
                <a:tab pos="698500" algn="l"/>
              </a:tabLst>
            </a:pPr>
            <a:r>
              <a:rPr lang="es-AR" sz="3200" b="1" spc="-5" dirty="0" smtClean="0">
                <a:solidFill>
                  <a:srgbClr val="00B050"/>
                </a:solidFill>
                <a:effectLst>
                  <a:outerShdw blurRad="38100" dist="38100" dir="2700000" algn="tl">
                    <a:srgbClr val="000000">
                      <a:alpha val="43137"/>
                    </a:srgbClr>
                  </a:outerShdw>
                </a:effectLst>
                <a:latin typeface="Arial"/>
                <a:cs typeface="Arial"/>
              </a:rPr>
              <a:t>Pruebas </a:t>
            </a:r>
            <a:r>
              <a:rPr lang="es-AR" sz="3200" b="1" dirty="0" smtClean="0">
                <a:solidFill>
                  <a:srgbClr val="00B050"/>
                </a:solidFill>
                <a:effectLst>
                  <a:outerShdw blurRad="38100" dist="38100" dir="2700000" algn="tl">
                    <a:srgbClr val="000000">
                      <a:alpha val="43137"/>
                    </a:srgbClr>
                  </a:outerShdw>
                </a:effectLst>
                <a:latin typeface="Arial"/>
                <a:cs typeface="Arial"/>
              </a:rPr>
              <a:t>a</a:t>
            </a:r>
            <a:r>
              <a:rPr lang="es-AR" sz="3200" b="1" spc="-15"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frecuencias</a:t>
            </a:r>
            <a:r>
              <a:rPr lang="es-AR" sz="3200" b="1"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de</a:t>
            </a:r>
            <a:r>
              <a:rPr lang="es-AR" sz="3200" b="1" spc="-25" dirty="0" smtClean="0">
                <a:solidFill>
                  <a:srgbClr val="00B050"/>
                </a:solidFill>
                <a:effectLst>
                  <a:outerShdw blurRad="38100" dist="38100" dir="2700000" algn="tl">
                    <a:srgbClr val="000000">
                      <a:alpha val="43137"/>
                    </a:srgbClr>
                  </a:outerShdw>
                </a:effectLst>
                <a:latin typeface="Arial"/>
                <a:cs typeface="Arial"/>
              </a:rPr>
              <a:t> </a:t>
            </a:r>
            <a:r>
              <a:rPr lang="es-AR" sz="3200" b="1" dirty="0" smtClean="0">
                <a:solidFill>
                  <a:srgbClr val="00B050"/>
                </a:solidFill>
                <a:effectLst>
                  <a:outerShdw blurRad="38100" dist="38100" dir="2700000" algn="tl">
                    <a:srgbClr val="000000">
                      <a:alpha val="43137"/>
                    </a:srgbClr>
                  </a:outerShdw>
                </a:effectLst>
                <a:latin typeface="Arial"/>
                <a:cs typeface="Arial"/>
              </a:rPr>
              <a:t>régimen</a:t>
            </a:r>
          </a:p>
          <a:p>
            <a:pPr marL="2069465" lvl="5" indent="-457834">
              <a:spcBef>
                <a:spcPts val="730"/>
              </a:spcBef>
              <a:buFont typeface="Wingdings" panose="05000000000000000000" pitchFamily="2" charset="2"/>
              <a:buChar char="ü"/>
              <a:tabLst>
                <a:tab pos="698500" algn="l"/>
              </a:tabLst>
            </a:pPr>
            <a:r>
              <a:rPr lang="es-AR" sz="3200" b="1" spc="-5" dirty="0" smtClean="0">
                <a:solidFill>
                  <a:srgbClr val="00B050"/>
                </a:solidFill>
                <a:effectLst>
                  <a:outerShdw blurRad="38100" dist="38100" dir="2700000" algn="tl">
                    <a:srgbClr val="000000">
                      <a:alpha val="43137"/>
                    </a:srgbClr>
                  </a:outerShdw>
                </a:effectLst>
                <a:latin typeface="Arial"/>
                <a:cs typeface="Arial"/>
              </a:rPr>
              <a:t>Pruebas de</a:t>
            </a:r>
            <a:r>
              <a:rPr lang="es-AR" sz="3200" b="1" spc="-15"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distribución</a:t>
            </a:r>
            <a:r>
              <a:rPr lang="es-AR" sz="3200" b="1" spc="-10"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de</a:t>
            </a:r>
            <a:r>
              <a:rPr lang="es-AR" sz="3200" b="1"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potencial</a:t>
            </a:r>
            <a:endParaRPr lang="es-AR" sz="3200" b="1" dirty="0" smtClean="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5"/>
              </a:spcBef>
              <a:buFont typeface="Wingdings" panose="05000000000000000000" pitchFamily="2" charset="2"/>
              <a:buChar char="ü"/>
              <a:tabLst>
                <a:tab pos="698500" algn="l"/>
              </a:tabLst>
            </a:pPr>
            <a:r>
              <a:rPr lang="es-AR" sz="3200" b="1" spc="-5" dirty="0" smtClean="0">
                <a:solidFill>
                  <a:srgbClr val="00B050"/>
                </a:solidFill>
                <a:effectLst>
                  <a:outerShdw blurRad="38100" dist="38100" dir="2700000" algn="tl">
                    <a:srgbClr val="000000">
                      <a:alpha val="43137"/>
                    </a:srgbClr>
                  </a:outerShdw>
                </a:effectLst>
                <a:latin typeface="Arial"/>
                <a:cs typeface="Arial"/>
              </a:rPr>
              <a:t>Pruebas de</a:t>
            </a:r>
            <a:r>
              <a:rPr lang="es-AR" sz="3200" b="1" spc="-15" dirty="0" smtClean="0">
                <a:solidFill>
                  <a:srgbClr val="00B050"/>
                </a:solidFill>
                <a:effectLst>
                  <a:outerShdw blurRad="38100" dist="38100" dir="2700000" algn="tl">
                    <a:srgbClr val="000000">
                      <a:alpha val="43137"/>
                    </a:srgbClr>
                  </a:outerShdw>
                </a:effectLst>
                <a:latin typeface="Arial"/>
                <a:cs typeface="Arial"/>
              </a:rPr>
              <a:t> </a:t>
            </a:r>
            <a:r>
              <a:rPr lang="es-AR" sz="3200" b="1" dirty="0" smtClean="0">
                <a:solidFill>
                  <a:srgbClr val="00B050"/>
                </a:solidFill>
                <a:effectLst>
                  <a:outerShdw blurRad="38100" dist="38100" dir="2700000" algn="tl">
                    <a:srgbClr val="000000">
                      <a:alpha val="43137"/>
                    </a:srgbClr>
                  </a:outerShdw>
                </a:effectLst>
                <a:latin typeface="Arial"/>
                <a:cs typeface="Arial"/>
              </a:rPr>
              <a:t>arco</a:t>
            </a:r>
            <a:r>
              <a:rPr lang="es-AR" sz="3200" b="1" spc="-20"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de</a:t>
            </a:r>
            <a:r>
              <a:rPr lang="es-AR" sz="3200" b="1"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potencia</a:t>
            </a:r>
            <a:endParaRPr lang="es-AR" sz="3200" b="1" dirty="0" smtClean="0">
              <a:solidFill>
                <a:srgbClr val="00B050"/>
              </a:solidFill>
              <a:effectLst>
                <a:outerShdw blurRad="38100" dist="38100" dir="2700000" algn="tl">
                  <a:srgbClr val="000000">
                    <a:alpha val="43137"/>
                  </a:srgbClr>
                </a:outerShdw>
              </a:effectLst>
              <a:latin typeface="Arial"/>
              <a:cs typeface="Arial"/>
            </a:endParaRPr>
          </a:p>
          <a:p>
            <a:pPr marL="2743200" lvl="5" indent="-457200">
              <a:buFont typeface="Wingdings" panose="05000000000000000000" pitchFamily="2" charset="2"/>
              <a:buChar char="ü"/>
            </a:pPr>
            <a:endParaRPr lang="es-AR" sz="3200" b="1" dirty="0" smtClean="0">
              <a:solidFill>
                <a:srgbClr val="00B050"/>
              </a:solidFill>
              <a:effectLst>
                <a:outerShdw blurRad="38100" dist="38100" dir="2700000" algn="tl">
                  <a:srgbClr val="000000">
                    <a:alpha val="43137"/>
                  </a:srgbClr>
                </a:outerShdw>
              </a:effectLst>
              <a:latin typeface="Arial"/>
              <a:cs typeface="Arial"/>
            </a:endParaRPr>
          </a:p>
          <a:p>
            <a:pPr lvl="2">
              <a:spcBef>
                <a:spcPts val="50"/>
              </a:spcBef>
              <a:buFont typeface="Arial"/>
              <a:buAutoNum type="arabicPeriod"/>
            </a:pPr>
            <a:endParaRPr lang="es-AR" sz="3200" dirty="0" smtClean="0">
              <a:latin typeface="Arial"/>
              <a:cs typeface="Arial"/>
            </a:endParaRPr>
          </a:p>
          <a:p>
            <a:pPr marL="12065" lvl="1">
              <a:tabLst>
                <a:tab pos="469265" algn="l"/>
                <a:tab pos="469900" algn="l"/>
              </a:tabLst>
            </a:pPr>
            <a:r>
              <a:rPr lang="es-AR" sz="3200" b="1" u="sng" spc="-5" dirty="0" smtClean="0">
                <a:latin typeface="Arial"/>
                <a:cs typeface="Arial"/>
              </a:rPr>
              <a:t>Prueba</a:t>
            </a:r>
            <a:r>
              <a:rPr lang="es-AR" sz="3200" b="1" u="sng" spc="-20" dirty="0" smtClean="0">
                <a:latin typeface="Arial"/>
                <a:cs typeface="Arial"/>
              </a:rPr>
              <a:t> </a:t>
            </a:r>
            <a:r>
              <a:rPr lang="es-AR" sz="3200" b="1" u="sng" spc="-5" dirty="0" smtClean="0">
                <a:latin typeface="Arial"/>
                <a:cs typeface="Arial"/>
              </a:rPr>
              <a:t>de</a:t>
            </a:r>
            <a:r>
              <a:rPr lang="es-AR" sz="3200" b="1" u="sng" spc="-30" dirty="0" smtClean="0">
                <a:latin typeface="Arial"/>
                <a:cs typeface="Arial"/>
              </a:rPr>
              <a:t> </a:t>
            </a:r>
            <a:r>
              <a:rPr lang="es-AR" sz="3200" b="1" u="sng" spc="-5" dirty="0" smtClean="0">
                <a:latin typeface="Arial"/>
                <a:cs typeface="Arial"/>
              </a:rPr>
              <a:t>rutina</a:t>
            </a:r>
          </a:p>
          <a:p>
            <a:pPr marL="12065" lvl="1">
              <a:tabLst>
                <a:tab pos="469265" algn="l"/>
                <a:tab pos="469900" algn="l"/>
              </a:tabLst>
            </a:pPr>
            <a:endParaRPr lang="es-AR" sz="3200" dirty="0" smtClean="0">
              <a:latin typeface="Arial"/>
              <a:cs typeface="Arial"/>
            </a:endParaRPr>
          </a:p>
          <a:p>
            <a:pPr marL="2069465" lvl="5" indent="-457834">
              <a:spcBef>
                <a:spcPts val="735"/>
              </a:spcBef>
              <a:buFont typeface="Wingdings" panose="05000000000000000000" pitchFamily="2" charset="2"/>
              <a:buChar char="ü"/>
              <a:tabLst>
                <a:tab pos="698500" algn="l"/>
              </a:tabLst>
            </a:pPr>
            <a:r>
              <a:rPr lang="es-AR" sz="3200" b="1" dirty="0" smtClean="0">
                <a:solidFill>
                  <a:srgbClr val="00B050"/>
                </a:solidFill>
                <a:effectLst>
                  <a:outerShdw blurRad="38100" dist="38100" dir="2700000" algn="tl">
                    <a:srgbClr val="000000">
                      <a:alpha val="43137"/>
                    </a:srgbClr>
                  </a:outerShdw>
                </a:effectLst>
                <a:latin typeface="Arial"/>
                <a:cs typeface="Arial"/>
              </a:rPr>
              <a:t>Inspección</a:t>
            </a:r>
            <a:r>
              <a:rPr lang="es-AR" sz="3200" b="1" spc="-45"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visual</a:t>
            </a:r>
            <a:endParaRPr lang="es-AR" sz="3200" b="1" dirty="0" smtClean="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0"/>
              </a:spcBef>
              <a:buFont typeface="Wingdings" panose="05000000000000000000" pitchFamily="2" charset="2"/>
              <a:buChar char="ü"/>
              <a:tabLst>
                <a:tab pos="698500" algn="l"/>
              </a:tabLst>
            </a:pPr>
            <a:r>
              <a:rPr lang="es-AR" sz="3200" b="1" spc="-5" dirty="0" smtClean="0">
                <a:solidFill>
                  <a:srgbClr val="00B050"/>
                </a:solidFill>
                <a:effectLst>
                  <a:outerShdw blurRad="38100" dist="38100" dir="2700000" algn="tl">
                    <a:srgbClr val="000000">
                      <a:alpha val="43137"/>
                    </a:srgbClr>
                  </a:outerShdw>
                </a:effectLst>
                <a:latin typeface="Arial"/>
                <a:cs typeface="Arial"/>
              </a:rPr>
              <a:t>Prueba</a:t>
            </a:r>
            <a:r>
              <a:rPr lang="es-AR" sz="3200" b="1" spc="-10"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de descarga</a:t>
            </a:r>
            <a:r>
              <a:rPr lang="es-AR" sz="3200" b="1" spc="-10"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disruptiva</a:t>
            </a:r>
            <a:endParaRPr lang="es-AR" sz="3200" b="1" dirty="0" smtClean="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5"/>
              </a:spcBef>
              <a:buFont typeface="Wingdings" panose="05000000000000000000" pitchFamily="2" charset="2"/>
              <a:buChar char="ü"/>
              <a:tabLst>
                <a:tab pos="698500" algn="l"/>
              </a:tabLst>
            </a:pPr>
            <a:r>
              <a:rPr lang="es-AR" sz="3200" b="1" spc="-5" dirty="0" smtClean="0">
                <a:solidFill>
                  <a:srgbClr val="00B050"/>
                </a:solidFill>
                <a:effectLst>
                  <a:outerShdw blurRad="38100" dist="38100" dir="2700000" algn="tl">
                    <a:srgbClr val="000000">
                      <a:alpha val="43137"/>
                    </a:srgbClr>
                  </a:outerShdw>
                </a:effectLst>
                <a:latin typeface="Arial"/>
                <a:cs typeface="Arial"/>
              </a:rPr>
              <a:t>Prueba</a:t>
            </a:r>
            <a:r>
              <a:rPr lang="es-AR" sz="3200" b="1" spc="-10"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de</a:t>
            </a:r>
            <a:r>
              <a:rPr lang="es-AR" sz="3200" b="1" spc="-20" dirty="0" smtClean="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tracción</a:t>
            </a:r>
            <a:r>
              <a:rPr lang="es-AR" sz="3200" b="1" spc="-15" dirty="0" smtClean="0">
                <a:solidFill>
                  <a:srgbClr val="00B050"/>
                </a:solidFill>
                <a:effectLst>
                  <a:outerShdw blurRad="38100" dist="38100" dir="2700000" algn="tl">
                    <a:srgbClr val="000000">
                      <a:alpha val="43137"/>
                    </a:srgbClr>
                  </a:outerShdw>
                </a:effectLst>
                <a:latin typeface="Arial"/>
                <a:cs typeface="Arial"/>
              </a:rPr>
              <a:t> </a:t>
            </a:r>
            <a:r>
              <a:rPr lang="es-AR" sz="3200" b="1" dirty="0" smtClean="0">
                <a:solidFill>
                  <a:srgbClr val="00B050"/>
                </a:solidFill>
                <a:effectLst>
                  <a:outerShdw blurRad="38100" dist="38100" dir="2700000" algn="tl">
                    <a:srgbClr val="000000">
                      <a:alpha val="43137"/>
                    </a:srgbClr>
                  </a:outerShdw>
                </a:effectLst>
                <a:latin typeface="Arial"/>
                <a:cs typeface="Arial"/>
              </a:rPr>
              <a:t>mecánica</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61</a:t>
            </a:fld>
            <a:endParaRPr lang="es-AR"/>
          </a:p>
        </p:txBody>
      </p:sp>
    </p:spTree>
    <p:extLst>
      <p:ext uri="{BB962C8B-B14F-4D97-AF65-F5344CB8AC3E}">
        <p14:creationId xmlns:p14="http://schemas.microsoft.com/office/powerpoint/2010/main" val="15783604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045" algn="l"/>
              </a:tabLst>
            </a:pPr>
            <a:r>
              <a:rPr lang="es-AR" sz="2200" b="1" spc="-5" dirty="0" smtClean="0">
                <a:latin typeface="Arial"/>
                <a:cs typeface="Arial"/>
              </a:rPr>
              <a:t>Objeto</a:t>
            </a:r>
            <a:r>
              <a:rPr lang="es-AR" sz="2200" b="1" spc="5" dirty="0" smtClean="0">
                <a:latin typeface="Arial"/>
                <a:cs typeface="Arial"/>
              </a:rPr>
              <a:t> </a:t>
            </a:r>
            <a:r>
              <a:rPr lang="es-AR" sz="2200" b="1" dirty="0" smtClean="0">
                <a:latin typeface="Arial"/>
                <a:cs typeface="Arial"/>
              </a:rPr>
              <a:t>y</a:t>
            </a:r>
            <a:r>
              <a:rPr lang="es-AR" sz="2200" b="1" spc="-50" dirty="0" smtClean="0">
                <a:latin typeface="Arial"/>
                <a:cs typeface="Arial"/>
              </a:rPr>
              <a:t> </a:t>
            </a:r>
            <a:r>
              <a:rPr lang="es-AR" sz="2200" b="1" dirty="0" smtClean="0">
                <a:latin typeface="Arial"/>
                <a:cs typeface="Arial"/>
              </a:rPr>
              <a:t>campo</a:t>
            </a:r>
            <a:r>
              <a:rPr lang="es-AR" sz="2200" b="1" spc="-10" dirty="0" smtClean="0">
                <a:latin typeface="Arial"/>
                <a:cs typeface="Arial"/>
              </a:rPr>
              <a:t> </a:t>
            </a:r>
            <a:r>
              <a:rPr lang="es-AR" sz="2200" b="1" spc="-5" dirty="0" smtClean="0">
                <a:latin typeface="Arial"/>
                <a:cs typeface="Arial"/>
              </a:rPr>
              <a:t>de</a:t>
            </a:r>
            <a:r>
              <a:rPr lang="es-AR" sz="2200" b="1" dirty="0" smtClean="0">
                <a:latin typeface="Arial"/>
                <a:cs typeface="Arial"/>
              </a:rPr>
              <a:t> </a:t>
            </a:r>
            <a:r>
              <a:rPr lang="es-AR" sz="2200" b="1" spc="-5" dirty="0" smtClean="0">
                <a:latin typeface="Arial"/>
                <a:cs typeface="Arial"/>
              </a:rPr>
              <a:t>aplicaciones</a:t>
            </a:r>
            <a:endParaRPr lang="es-AR" sz="2200" b="1" dirty="0" smtClean="0">
              <a:latin typeface="Arial"/>
              <a:cs typeface="Arial"/>
            </a:endParaRPr>
          </a:p>
          <a:p>
            <a:pPr marL="812800" marR="5715" lvl="1" indent="-342900" algn="just">
              <a:spcBef>
                <a:spcPts val="819"/>
              </a:spcBef>
              <a:buFont typeface="Wingdings" panose="05000000000000000000" pitchFamily="2" charset="2"/>
              <a:buChar char="Ø"/>
            </a:pPr>
            <a:r>
              <a:rPr lang="es-AR" sz="2200" b="1" dirty="0" smtClean="0">
                <a:latin typeface="Arial"/>
                <a:cs typeface="Arial"/>
              </a:rPr>
              <a:t>El</a:t>
            </a:r>
            <a:r>
              <a:rPr lang="es-AR" sz="2200" b="1" spc="5" dirty="0" smtClean="0">
                <a:latin typeface="Arial"/>
                <a:cs typeface="Arial"/>
              </a:rPr>
              <a:t> </a:t>
            </a:r>
            <a:r>
              <a:rPr lang="es-AR" sz="2200" b="1" spc="-5" dirty="0" smtClean="0">
                <a:latin typeface="Arial"/>
                <a:cs typeface="Arial"/>
              </a:rPr>
              <a:t>propósito</a:t>
            </a:r>
            <a:r>
              <a:rPr lang="es-AR" sz="2200" b="1" dirty="0" smtClean="0">
                <a:latin typeface="Arial"/>
                <a:cs typeface="Arial"/>
              </a:rPr>
              <a:t> de</a:t>
            </a:r>
            <a:r>
              <a:rPr lang="es-AR" sz="2200" b="1" spc="5" dirty="0" smtClean="0">
                <a:latin typeface="Arial"/>
                <a:cs typeface="Arial"/>
              </a:rPr>
              <a:t> </a:t>
            </a:r>
            <a:r>
              <a:rPr lang="es-AR" sz="2200" b="1" spc="-5" dirty="0" smtClean="0">
                <a:latin typeface="Arial"/>
                <a:cs typeface="Arial"/>
              </a:rPr>
              <a:t>esta</a:t>
            </a:r>
            <a:r>
              <a:rPr lang="es-AR" sz="2200" b="1" dirty="0" smtClean="0">
                <a:latin typeface="Arial"/>
                <a:cs typeface="Arial"/>
              </a:rPr>
              <a:t> </a:t>
            </a:r>
            <a:r>
              <a:rPr lang="es-AR" sz="2200" b="1" spc="-5" dirty="0" smtClean="0">
                <a:latin typeface="Arial"/>
                <a:cs typeface="Arial"/>
              </a:rPr>
              <a:t>especificación</a:t>
            </a:r>
            <a:r>
              <a:rPr lang="es-AR" sz="2200" b="1" dirty="0" smtClean="0">
                <a:latin typeface="Arial"/>
                <a:cs typeface="Arial"/>
              </a:rPr>
              <a:t> es</a:t>
            </a:r>
            <a:r>
              <a:rPr lang="es-AR" sz="2200" b="1" spc="5" dirty="0" smtClean="0">
                <a:latin typeface="Arial"/>
                <a:cs typeface="Arial"/>
              </a:rPr>
              <a:t> </a:t>
            </a:r>
            <a:r>
              <a:rPr lang="es-AR" sz="2200" b="1" spc="-5" dirty="0" smtClean="0">
                <a:latin typeface="Arial"/>
                <a:cs typeface="Arial"/>
              </a:rPr>
              <a:t>establecer</a:t>
            </a:r>
            <a:r>
              <a:rPr lang="es-AR" sz="2200" b="1" dirty="0" smtClean="0">
                <a:latin typeface="Arial"/>
                <a:cs typeface="Arial"/>
              </a:rPr>
              <a:t> </a:t>
            </a:r>
            <a:r>
              <a:rPr lang="es-AR" sz="2200" b="1" spc="-5" dirty="0" smtClean="0">
                <a:latin typeface="Arial"/>
                <a:cs typeface="Arial"/>
              </a:rPr>
              <a:t>las</a:t>
            </a:r>
            <a:r>
              <a:rPr lang="es-AR" sz="2200" b="1" dirty="0" smtClean="0">
                <a:latin typeface="Arial"/>
                <a:cs typeface="Arial"/>
              </a:rPr>
              <a:t> </a:t>
            </a:r>
            <a:r>
              <a:rPr lang="es-AR" sz="2200" b="1" spc="-5" dirty="0" smtClean="0">
                <a:latin typeface="Arial"/>
                <a:cs typeface="Arial"/>
              </a:rPr>
              <a:t>condiciones </a:t>
            </a:r>
            <a:r>
              <a:rPr lang="es-AR" sz="2200" b="1" dirty="0" smtClean="0">
                <a:latin typeface="Arial"/>
                <a:cs typeface="Arial"/>
              </a:rPr>
              <a:t> </a:t>
            </a:r>
            <a:r>
              <a:rPr lang="es-AR" sz="2200" b="1" spc="-5" dirty="0" smtClean="0">
                <a:latin typeface="Arial"/>
                <a:cs typeface="Arial"/>
              </a:rPr>
              <a:t>técnicas generales </a:t>
            </a:r>
            <a:r>
              <a:rPr lang="es-AR" sz="2200" b="1" dirty="0" smtClean="0">
                <a:latin typeface="Arial"/>
                <a:cs typeface="Arial"/>
              </a:rPr>
              <a:t>que </a:t>
            </a:r>
            <a:r>
              <a:rPr lang="es-AR" sz="2200" b="1" spc="-5" dirty="0" smtClean="0">
                <a:latin typeface="Arial"/>
                <a:cs typeface="Arial"/>
              </a:rPr>
              <a:t>deberán cumplir </a:t>
            </a:r>
            <a:r>
              <a:rPr lang="es-AR" sz="2200" b="1" dirty="0" smtClean="0">
                <a:latin typeface="Arial"/>
                <a:cs typeface="Arial"/>
              </a:rPr>
              <a:t>los </a:t>
            </a:r>
            <a:r>
              <a:rPr lang="es-AR" sz="2200" b="1" spc="-5" dirty="0" smtClean="0">
                <a:latin typeface="Arial"/>
                <a:cs typeface="Arial"/>
              </a:rPr>
              <a:t>pararrayos </a:t>
            </a:r>
            <a:r>
              <a:rPr lang="es-AR" sz="2200" b="1" dirty="0" smtClean="0">
                <a:latin typeface="Arial"/>
                <a:cs typeface="Arial"/>
              </a:rPr>
              <a:t>a </a:t>
            </a:r>
            <a:r>
              <a:rPr lang="es-AR" sz="2200" b="1" spc="-5" dirty="0" smtClean="0">
                <a:latin typeface="Arial"/>
                <a:cs typeface="Arial"/>
              </a:rPr>
              <a:t>ser instalados </a:t>
            </a:r>
            <a:r>
              <a:rPr lang="es-AR" sz="2200" b="1" spc="-375" dirty="0" smtClean="0">
                <a:latin typeface="Arial"/>
                <a:cs typeface="Arial"/>
              </a:rPr>
              <a:t> </a:t>
            </a:r>
            <a:r>
              <a:rPr lang="es-AR" sz="2200" b="1" dirty="0" smtClean="0">
                <a:latin typeface="Arial"/>
                <a:cs typeface="Arial"/>
              </a:rPr>
              <a:t>en </a:t>
            </a:r>
            <a:r>
              <a:rPr lang="es-AR" sz="2200" b="1" spc="-5" dirty="0" smtClean="0">
                <a:latin typeface="Arial"/>
                <a:cs typeface="Arial"/>
              </a:rPr>
              <a:t>las subestaciones </a:t>
            </a:r>
            <a:r>
              <a:rPr lang="es-AR" sz="2200" b="1" dirty="0" smtClean="0">
                <a:latin typeface="Arial"/>
                <a:cs typeface="Arial"/>
              </a:rPr>
              <a:t>que </a:t>
            </a:r>
            <a:r>
              <a:rPr lang="es-AR" sz="2200" b="1" spc="-5" dirty="0" smtClean="0">
                <a:latin typeface="Arial"/>
                <a:cs typeface="Arial"/>
              </a:rPr>
              <a:t>tengan una </a:t>
            </a:r>
            <a:r>
              <a:rPr lang="es-AR" sz="2200" b="1" dirty="0" smtClean="0">
                <a:latin typeface="Arial"/>
                <a:cs typeface="Arial"/>
              </a:rPr>
              <a:t>tensión nominal superior a </a:t>
            </a:r>
            <a:r>
              <a:rPr lang="es-AR" sz="2200" b="1" spc="-5" dirty="0" smtClean="0">
                <a:latin typeface="Arial"/>
                <a:cs typeface="Arial"/>
              </a:rPr>
              <a:t>13.8 </a:t>
            </a:r>
            <a:r>
              <a:rPr lang="es-AR" sz="2200" b="1" dirty="0" smtClean="0">
                <a:latin typeface="Arial"/>
                <a:cs typeface="Arial"/>
              </a:rPr>
              <a:t> </a:t>
            </a:r>
            <a:r>
              <a:rPr lang="es-AR" sz="2200" b="1" spc="-5" dirty="0" smtClean="0">
                <a:latin typeface="Arial"/>
                <a:cs typeface="Arial"/>
              </a:rPr>
              <a:t>Kv.</a:t>
            </a:r>
            <a:endParaRPr lang="es-AR" sz="2200" b="1" dirty="0" smtClean="0">
              <a:latin typeface="Arial"/>
              <a:cs typeface="Arial"/>
            </a:endParaRPr>
          </a:p>
          <a:p>
            <a:pPr>
              <a:spcBef>
                <a:spcPts val="40"/>
              </a:spcBef>
            </a:pPr>
            <a:endParaRPr lang="es-AR" sz="2200" b="1" dirty="0" smtClean="0">
              <a:latin typeface="Arial"/>
              <a:cs typeface="Arial"/>
            </a:endParaRPr>
          </a:p>
          <a:p>
            <a:pPr marL="12065" lvl="1" algn="just">
              <a:tabLst>
                <a:tab pos="360045" algn="l"/>
              </a:tabLst>
            </a:pPr>
            <a:r>
              <a:rPr lang="es-AR" sz="2200" b="1" spc="-5" dirty="0" smtClean="0">
                <a:latin typeface="Arial"/>
                <a:cs typeface="Arial"/>
              </a:rPr>
              <a:t>Normas</a:t>
            </a:r>
            <a:r>
              <a:rPr lang="es-AR" sz="2200" b="1" spc="-30" dirty="0" smtClean="0">
                <a:latin typeface="Arial"/>
                <a:cs typeface="Arial"/>
              </a:rPr>
              <a:t> </a:t>
            </a:r>
            <a:r>
              <a:rPr lang="es-AR" sz="2200" b="1" spc="-5" dirty="0" smtClean="0">
                <a:latin typeface="Arial"/>
                <a:cs typeface="Arial"/>
              </a:rPr>
              <a:t>Internacionales</a:t>
            </a:r>
            <a:endParaRPr lang="es-AR" sz="2200" b="1" dirty="0" smtClean="0">
              <a:latin typeface="Arial"/>
              <a:cs typeface="Arial"/>
            </a:endParaRPr>
          </a:p>
          <a:p>
            <a:pPr lvl="1">
              <a:spcBef>
                <a:spcPts val="40"/>
              </a:spcBef>
              <a:buFont typeface="Arial"/>
              <a:buAutoNum type="arabicPeriod" startAt="2"/>
            </a:pPr>
            <a:endParaRPr lang="es-AR" sz="2200" b="1" dirty="0" smtClean="0">
              <a:latin typeface="Arial"/>
              <a:cs typeface="Arial"/>
            </a:endParaRPr>
          </a:p>
          <a:p>
            <a:pPr marL="260350" lvl="2">
              <a:tabLst>
                <a:tab pos="755015" algn="l"/>
              </a:tabLst>
            </a:pPr>
            <a:r>
              <a:rPr lang="es-AR" sz="2200" b="1" spc="-5" dirty="0" smtClean="0">
                <a:latin typeface="Arial"/>
                <a:cs typeface="Arial"/>
              </a:rPr>
              <a:t>Norma</a:t>
            </a:r>
            <a:r>
              <a:rPr lang="es-AR" sz="2200" b="1" spc="-25" dirty="0" smtClean="0">
                <a:latin typeface="Arial"/>
                <a:cs typeface="Arial"/>
              </a:rPr>
              <a:t> </a:t>
            </a:r>
            <a:r>
              <a:rPr lang="es-AR" sz="2200" b="1" spc="-10" dirty="0" smtClean="0">
                <a:latin typeface="Arial"/>
                <a:cs typeface="Arial"/>
              </a:rPr>
              <a:t>ANSI</a:t>
            </a:r>
            <a:endParaRPr lang="es-AR" sz="2200" b="1" dirty="0" smtClean="0">
              <a:latin typeface="Arial"/>
              <a:cs typeface="Arial"/>
            </a:endParaRPr>
          </a:p>
          <a:p>
            <a:pPr lvl="2">
              <a:spcBef>
                <a:spcPts val="30"/>
              </a:spcBef>
              <a:buFont typeface="Arial"/>
              <a:buAutoNum type="arabicPeriod"/>
            </a:pPr>
            <a:endParaRPr lang="es-AR" sz="2200" b="1" dirty="0" smtClean="0">
              <a:latin typeface="Arial"/>
              <a:cs typeface="Arial"/>
            </a:endParaRPr>
          </a:p>
          <a:p>
            <a:pPr marL="408305">
              <a:spcBef>
                <a:spcPts val="5"/>
              </a:spcBef>
            </a:pPr>
            <a:r>
              <a:rPr lang="es-AR" sz="2200" b="1" dirty="0" smtClean="0">
                <a:latin typeface="Arial"/>
                <a:cs typeface="Arial"/>
              </a:rPr>
              <a:t>-ANSI</a:t>
            </a:r>
            <a:r>
              <a:rPr lang="es-AR" sz="2200" b="1" spc="-45" dirty="0" smtClean="0">
                <a:latin typeface="Arial"/>
                <a:cs typeface="Arial"/>
              </a:rPr>
              <a:t> </a:t>
            </a:r>
            <a:r>
              <a:rPr lang="es-AR" sz="2200" b="1" spc="-5" dirty="0" smtClean="0">
                <a:latin typeface="Arial"/>
                <a:cs typeface="Arial"/>
              </a:rPr>
              <a:t>C72.11</a:t>
            </a:r>
            <a:endParaRPr lang="es-AR" sz="2200" b="1" dirty="0" smtClean="0">
              <a:latin typeface="Arial"/>
              <a:cs typeface="Arial"/>
            </a:endParaRPr>
          </a:p>
          <a:p>
            <a:pPr>
              <a:spcBef>
                <a:spcPts val="40"/>
              </a:spcBef>
            </a:pPr>
            <a:endParaRPr lang="es-AR" sz="2200" b="1" dirty="0" smtClean="0">
              <a:latin typeface="Arial"/>
              <a:cs typeface="Arial"/>
            </a:endParaRPr>
          </a:p>
          <a:p>
            <a:pPr marL="408305"/>
            <a:r>
              <a:rPr lang="es-AR" sz="2200" b="1" dirty="0" smtClean="0">
                <a:latin typeface="Arial"/>
                <a:cs typeface="Arial"/>
              </a:rPr>
              <a:t>-ANSI</a:t>
            </a:r>
            <a:r>
              <a:rPr lang="es-AR" sz="2200" b="1" spc="-15" dirty="0" smtClean="0">
                <a:latin typeface="Arial"/>
                <a:cs typeface="Arial"/>
              </a:rPr>
              <a:t> </a:t>
            </a:r>
            <a:r>
              <a:rPr lang="es-AR" sz="2200" b="1" spc="-5" dirty="0" smtClean="0">
                <a:latin typeface="Arial"/>
                <a:cs typeface="Arial"/>
              </a:rPr>
              <a:t>C68.1,</a:t>
            </a:r>
            <a:r>
              <a:rPr lang="es-AR" sz="2200" b="1" spc="-15" dirty="0" smtClean="0">
                <a:latin typeface="Arial"/>
                <a:cs typeface="Arial"/>
              </a:rPr>
              <a:t> </a:t>
            </a:r>
            <a:r>
              <a:rPr lang="es-AR" sz="2200" b="1" spc="-5" dirty="0" smtClean="0">
                <a:latin typeface="Arial"/>
                <a:cs typeface="Arial"/>
              </a:rPr>
              <a:t>IEEE</a:t>
            </a:r>
            <a:r>
              <a:rPr lang="es-AR" sz="2200" b="1" spc="-10" dirty="0" smtClean="0">
                <a:latin typeface="Arial"/>
                <a:cs typeface="Arial"/>
              </a:rPr>
              <a:t> </a:t>
            </a:r>
            <a:r>
              <a:rPr lang="es-AR" sz="2200" b="1" spc="-5" dirty="0" err="1" smtClean="0">
                <a:latin typeface="Arial"/>
                <a:cs typeface="Arial"/>
              </a:rPr>
              <a:t>Std</a:t>
            </a:r>
            <a:r>
              <a:rPr lang="es-AR" sz="2200" b="1" spc="-15" dirty="0" smtClean="0">
                <a:latin typeface="Arial"/>
                <a:cs typeface="Arial"/>
              </a:rPr>
              <a:t> </a:t>
            </a:r>
            <a:r>
              <a:rPr lang="es-AR" sz="2200" b="1" dirty="0" smtClean="0">
                <a:latin typeface="Arial"/>
                <a:cs typeface="Arial"/>
              </a:rPr>
              <a:t>/</a:t>
            </a:r>
            <a:r>
              <a:rPr lang="es-AR" sz="2200" b="1" spc="-15" dirty="0" smtClean="0">
                <a:latin typeface="Arial"/>
                <a:cs typeface="Arial"/>
              </a:rPr>
              <a:t> </a:t>
            </a:r>
            <a:r>
              <a:rPr lang="es-AR" sz="2200" b="1" dirty="0" smtClean="0">
                <a:latin typeface="Arial"/>
                <a:cs typeface="Arial"/>
              </a:rPr>
              <a:t>4</a:t>
            </a:r>
          </a:p>
          <a:p>
            <a:pPr>
              <a:spcBef>
                <a:spcPts val="40"/>
              </a:spcBef>
            </a:pPr>
            <a:endParaRPr lang="es-AR" sz="2200" b="1" dirty="0" smtClean="0">
              <a:latin typeface="Arial"/>
              <a:cs typeface="Arial"/>
            </a:endParaRPr>
          </a:p>
          <a:p>
            <a:pPr marL="408305"/>
            <a:r>
              <a:rPr lang="es-AR" sz="2200" b="1" dirty="0" smtClean="0">
                <a:latin typeface="Arial"/>
                <a:cs typeface="Arial"/>
              </a:rPr>
              <a:t>-ANSI</a:t>
            </a:r>
            <a:r>
              <a:rPr lang="es-AR" sz="2200" b="1" spc="-50" dirty="0" smtClean="0">
                <a:latin typeface="Arial"/>
                <a:cs typeface="Arial"/>
              </a:rPr>
              <a:t> </a:t>
            </a:r>
            <a:r>
              <a:rPr lang="es-AR" sz="2200" b="1" spc="-5" dirty="0" smtClean="0">
                <a:latin typeface="Arial"/>
                <a:cs typeface="Arial"/>
              </a:rPr>
              <a:t>C68.2</a:t>
            </a:r>
            <a:endParaRPr lang="es-AR" sz="2200" b="1" dirty="0" smtClean="0">
              <a:latin typeface="Arial"/>
              <a:cs typeface="Arial"/>
            </a:endParaRPr>
          </a:p>
          <a:p>
            <a:pPr>
              <a:spcBef>
                <a:spcPts val="40"/>
              </a:spcBef>
            </a:pPr>
            <a:endParaRPr lang="es-AR" sz="2200" b="1" dirty="0" smtClean="0">
              <a:latin typeface="Arial"/>
              <a:cs typeface="Arial"/>
            </a:endParaRPr>
          </a:p>
          <a:p>
            <a:pPr marL="260350" lvl="2">
              <a:tabLst>
                <a:tab pos="755015" algn="l"/>
              </a:tabLst>
            </a:pPr>
            <a:r>
              <a:rPr lang="es-AR" sz="2200" b="1" spc="-5" dirty="0" smtClean="0">
                <a:latin typeface="Arial"/>
                <a:cs typeface="Arial"/>
              </a:rPr>
              <a:t>Norma</a:t>
            </a:r>
            <a:r>
              <a:rPr lang="es-AR" sz="2200" b="1" spc="-45" dirty="0" smtClean="0">
                <a:latin typeface="Arial"/>
                <a:cs typeface="Arial"/>
              </a:rPr>
              <a:t> </a:t>
            </a:r>
            <a:r>
              <a:rPr lang="es-AR" sz="2200" b="1" dirty="0" smtClean="0">
                <a:latin typeface="Arial"/>
                <a:cs typeface="Arial"/>
              </a:rPr>
              <a:t>NEMA</a:t>
            </a:r>
          </a:p>
          <a:p>
            <a:pPr lvl="2">
              <a:spcBef>
                <a:spcPts val="40"/>
              </a:spcBef>
              <a:buFont typeface="Arial"/>
              <a:buAutoNum type="arabicPeriod" startAt="2"/>
            </a:pPr>
            <a:endParaRPr lang="es-AR" sz="2200" b="1" dirty="0" smtClean="0">
              <a:latin typeface="Arial"/>
              <a:cs typeface="Arial"/>
            </a:endParaRPr>
          </a:p>
          <a:p>
            <a:pPr marL="459105"/>
            <a:r>
              <a:rPr lang="es-AR" sz="2200" b="1" spc="-5" dirty="0" smtClean="0">
                <a:latin typeface="Arial"/>
                <a:cs typeface="Arial"/>
              </a:rPr>
              <a:t>-NEMA</a:t>
            </a:r>
            <a:r>
              <a:rPr lang="es-AR" sz="2200" b="1" spc="-90" dirty="0" smtClean="0">
                <a:latin typeface="Arial"/>
                <a:cs typeface="Arial"/>
              </a:rPr>
              <a:t> </a:t>
            </a:r>
            <a:r>
              <a:rPr lang="es-AR" sz="2200" b="1" dirty="0" smtClean="0">
                <a:latin typeface="Arial"/>
                <a:cs typeface="Arial"/>
              </a:rPr>
              <a:t>107</a:t>
            </a:r>
          </a:p>
          <a:p>
            <a:pPr>
              <a:spcBef>
                <a:spcPts val="45"/>
              </a:spcBef>
            </a:pPr>
            <a:endParaRPr lang="es-AR" sz="2200" b="1" dirty="0" smtClean="0">
              <a:latin typeface="Arial"/>
              <a:cs typeface="Arial"/>
            </a:endParaRPr>
          </a:p>
          <a:p>
            <a:pPr marL="459105"/>
            <a:r>
              <a:rPr lang="es-AR" sz="2200" b="1" spc="-5" dirty="0" smtClean="0">
                <a:latin typeface="Arial"/>
                <a:cs typeface="Arial"/>
              </a:rPr>
              <a:t>-NEMA</a:t>
            </a:r>
            <a:r>
              <a:rPr lang="es-AR" sz="2200" b="1" spc="-90" dirty="0" smtClean="0">
                <a:latin typeface="Arial"/>
                <a:cs typeface="Arial"/>
              </a:rPr>
              <a:t> </a:t>
            </a:r>
            <a:r>
              <a:rPr lang="es-AR" sz="2200" b="1" dirty="0" smtClean="0">
                <a:latin typeface="Arial"/>
                <a:cs typeface="Arial"/>
              </a:rPr>
              <a:t>LA1</a:t>
            </a:r>
          </a:p>
          <a:p>
            <a:pPr>
              <a:spcBef>
                <a:spcPts val="40"/>
              </a:spcBef>
            </a:pPr>
            <a:endParaRPr lang="es-AR" sz="2200" b="1" dirty="0" smtClean="0">
              <a:latin typeface="Arial"/>
              <a:cs typeface="Arial"/>
            </a:endParaRPr>
          </a:p>
          <a:p>
            <a:pPr marL="260350" lvl="2">
              <a:tabLst>
                <a:tab pos="755015" algn="l"/>
              </a:tabLst>
            </a:pPr>
            <a:r>
              <a:rPr lang="es-AR" sz="2200" b="1" spc="-5" dirty="0" smtClean="0">
                <a:latin typeface="Arial"/>
                <a:cs typeface="Arial"/>
              </a:rPr>
              <a:t>Norma</a:t>
            </a:r>
            <a:r>
              <a:rPr lang="es-AR" sz="2200" b="1" spc="-45" dirty="0" smtClean="0">
                <a:latin typeface="Arial"/>
                <a:cs typeface="Arial"/>
              </a:rPr>
              <a:t> </a:t>
            </a:r>
            <a:r>
              <a:rPr lang="es-AR" sz="2200" b="1" spc="-5" dirty="0" smtClean="0">
                <a:latin typeface="Arial"/>
                <a:cs typeface="Arial"/>
              </a:rPr>
              <a:t>CEI</a:t>
            </a:r>
            <a:endParaRPr lang="es-AR" sz="2200" b="1" dirty="0" smtClean="0">
              <a:latin typeface="Arial"/>
              <a:cs typeface="Arial"/>
            </a:endParaRPr>
          </a:p>
          <a:p>
            <a:pPr>
              <a:spcBef>
                <a:spcPts val="45"/>
              </a:spcBef>
            </a:pPr>
            <a:endParaRPr lang="es-AR" sz="2200" b="1" dirty="0" smtClean="0">
              <a:latin typeface="Arial"/>
              <a:cs typeface="Arial"/>
            </a:endParaRPr>
          </a:p>
          <a:p>
            <a:pPr marL="507365"/>
            <a:r>
              <a:rPr lang="es-AR" sz="2200" b="1" spc="-5" dirty="0" smtClean="0">
                <a:latin typeface="Arial"/>
                <a:cs typeface="Arial"/>
              </a:rPr>
              <a:t>-CEI</a:t>
            </a:r>
            <a:r>
              <a:rPr lang="es-AR" sz="2200" b="1" spc="-40" dirty="0" smtClean="0">
                <a:latin typeface="Arial"/>
                <a:cs typeface="Arial"/>
              </a:rPr>
              <a:t> </a:t>
            </a:r>
            <a:r>
              <a:rPr lang="es-AR" sz="2200" b="1" spc="-5" dirty="0" smtClean="0">
                <a:latin typeface="Arial"/>
                <a:cs typeface="Arial"/>
              </a:rPr>
              <a:t>99-4</a:t>
            </a:r>
          </a:p>
          <a:p>
            <a:pPr marL="507365"/>
            <a:r>
              <a:rPr lang="es-AR" sz="2000" b="1" spc="-5" dirty="0" smtClean="0">
                <a:latin typeface="Arial"/>
                <a:cs typeface="Arial"/>
              </a:rPr>
              <a:t>-CEI</a:t>
            </a:r>
            <a:r>
              <a:rPr lang="es-AR" sz="2000" b="1" spc="-40" dirty="0" smtClean="0">
                <a:latin typeface="Arial"/>
                <a:cs typeface="Arial"/>
              </a:rPr>
              <a:t> </a:t>
            </a:r>
            <a:r>
              <a:rPr lang="es-AR" sz="2000" b="1" spc="-5" dirty="0" smtClean="0">
                <a:latin typeface="Arial"/>
                <a:cs typeface="Arial"/>
              </a:rPr>
              <a:t>50-65</a:t>
            </a:r>
            <a:endParaRPr lang="es-AR" sz="2000" b="1"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62</a:t>
            </a:fld>
            <a:endParaRPr lang="es-AR"/>
          </a:p>
        </p:txBody>
      </p:sp>
    </p:spTree>
    <p:extLst>
      <p:ext uri="{BB962C8B-B14F-4D97-AF65-F5344CB8AC3E}">
        <p14:creationId xmlns:p14="http://schemas.microsoft.com/office/powerpoint/2010/main" val="6872800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nSpc>
                <a:spcPts val="2200"/>
              </a:lnSpc>
              <a:tabLst>
                <a:tab pos="358775" algn="l"/>
              </a:tabLst>
            </a:pPr>
            <a:r>
              <a:rPr lang="es-AR" sz="2000" b="1" u="sng" spc="-5" dirty="0" smtClean="0">
                <a:effectLst>
                  <a:outerShdw blurRad="38100" dist="38100" dir="2700000" algn="tl">
                    <a:srgbClr val="000000">
                      <a:alpha val="43137"/>
                    </a:srgbClr>
                  </a:outerShdw>
                </a:effectLst>
                <a:latin typeface="Arial"/>
                <a:cs typeface="Arial"/>
              </a:rPr>
              <a:t>Características</a:t>
            </a:r>
            <a:r>
              <a:rPr lang="es-AR" sz="2000" b="1" u="sng" dirty="0" smtClean="0">
                <a:effectLst>
                  <a:outerShdw blurRad="38100" dist="38100" dir="2700000" algn="tl">
                    <a:srgbClr val="000000">
                      <a:alpha val="43137"/>
                    </a:srgbClr>
                  </a:outerShdw>
                </a:effectLst>
                <a:latin typeface="Arial"/>
                <a:cs typeface="Arial"/>
              </a:rPr>
              <a:t> </a:t>
            </a:r>
            <a:r>
              <a:rPr lang="es-AR" sz="2000" b="1" u="sng" spc="-5" dirty="0" smtClean="0">
                <a:effectLst>
                  <a:outerShdw blurRad="38100" dist="38100" dir="2700000" algn="tl">
                    <a:srgbClr val="000000">
                      <a:alpha val="43137"/>
                    </a:srgbClr>
                  </a:outerShdw>
                </a:effectLst>
                <a:latin typeface="Arial"/>
                <a:cs typeface="Arial"/>
              </a:rPr>
              <a:t>eléctricas</a:t>
            </a:r>
            <a:r>
              <a:rPr lang="es-AR" sz="2000" b="1" u="sng" spc="-10" dirty="0" smtClean="0">
                <a:effectLst>
                  <a:outerShdw blurRad="38100" dist="38100" dir="2700000" algn="tl">
                    <a:srgbClr val="000000">
                      <a:alpha val="43137"/>
                    </a:srgbClr>
                  </a:outerShdw>
                </a:effectLst>
                <a:latin typeface="Arial"/>
                <a:cs typeface="Arial"/>
              </a:rPr>
              <a:t> </a:t>
            </a:r>
            <a:r>
              <a:rPr lang="es-AR" sz="2000" b="1" u="sng" spc="-5" dirty="0" smtClean="0">
                <a:effectLst>
                  <a:outerShdw blurRad="38100" dist="38100" dir="2700000" algn="tl">
                    <a:srgbClr val="000000">
                      <a:alpha val="43137"/>
                    </a:srgbClr>
                  </a:outerShdw>
                </a:effectLst>
                <a:latin typeface="Arial"/>
                <a:cs typeface="Arial"/>
              </a:rPr>
              <a:t>generales</a:t>
            </a:r>
            <a:endParaRPr lang="es-AR" sz="2000" b="1" u="sng" dirty="0" smtClean="0">
              <a:effectLst>
                <a:outerShdw blurRad="38100" dist="38100" dir="2700000" algn="tl">
                  <a:srgbClr val="000000">
                    <a:alpha val="43137"/>
                  </a:srgbClr>
                </a:outerShdw>
              </a:effectLst>
              <a:latin typeface="Arial"/>
              <a:cs typeface="Arial"/>
            </a:endParaRPr>
          </a:p>
          <a:p>
            <a:pPr lvl="1">
              <a:lnSpc>
                <a:spcPts val="2200"/>
              </a:lnSpc>
              <a:spcBef>
                <a:spcPts val="40"/>
              </a:spcBef>
              <a:buFont typeface="Arial"/>
              <a:buAutoNum type="arabicPeriod" startAt="3"/>
            </a:pPr>
            <a:endParaRPr lang="es-AR" sz="2000" b="1" dirty="0" smtClean="0">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Tensión</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máxima</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sistema</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5"/>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Tensión</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nominal</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10" dirty="0" smtClean="0">
                <a:solidFill>
                  <a:srgbClr val="00B050"/>
                </a:solidFill>
                <a:effectLst>
                  <a:outerShdw blurRad="38100" dist="38100" dir="2700000" algn="tl">
                    <a:srgbClr val="000000">
                      <a:alpha val="43137"/>
                    </a:srgbClr>
                  </a:outerShdw>
                </a:effectLst>
                <a:latin typeface="Arial"/>
                <a:cs typeface="Arial"/>
              </a:rPr>
              <a:t>del</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sistema</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Frecuencia</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Tipo</a:t>
            </a:r>
            <a:r>
              <a:rPr lang="es-AR" sz="2000" b="1" spc="-4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3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pararrayos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3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Tensión</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máxima</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operación</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continúa</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pararrayos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2581275" lvl="6" indent="-494030">
              <a:lnSpc>
                <a:spcPts val="2200"/>
              </a:lnSpc>
              <a:buFont typeface="Wingdings" panose="05000000000000000000" pitchFamily="2" charset="2"/>
              <a:buChar char="ü"/>
              <a:tabLst>
                <a:tab pos="753110" algn="l"/>
              </a:tabLst>
            </a:pPr>
            <a:r>
              <a:rPr lang="es-AR" sz="2000" b="1" dirty="0" smtClean="0">
                <a:solidFill>
                  <a:srgbClr val="00B050"/>
                </a:solidFill>
                <a:effectLst>
                  <a:outerShdw blurRad="38100" dist="38100" dir="2700000" algn="tl">
                    <a:srgbClr val="000000">
                      <a:alpha val="43137"/>
                    </a:srgbClr>
                  </a:outerShdw>
                </a:effectLst>
                <a:latin typeface="Arial"/>
                <a:cs typeface="Arial"/>
              </a:rPr>
              <a:t>Máximo</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nivel</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protección</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al</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frente</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 </a:t>
            </a:r>
            <a:r>
              <a:rPr lang="es-AR" sz="2000" b="1" spc="-10" dirty="0" smtClean="0">
                <a:solidFill>
                  <a:srgbClr val="00B050"/>
                </a:solidFill>
                <a:effectLst>
                  <a:outerShdw blurRad="38100" dist="38100" dir="2700000" algn="tl">
                    <a:srgbClr val="000000">
                      <a:alpha val="43137"/>
                    </a:srgbClr>
                  </a:outerShdw>
                </a:effectLst>
                <a:latin typeface="Arial"/>
                <a:cs typeface="Arial"/>
              </a:rPr>
              <a:t>onda</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2581275" lvl="6" indent="-494030">
              <a:lnSpc>
                <a:spcPts val="2200"/>
              </a:lnSpc>
              <a:spcBef>
                <a:spcPts val="5"/>
              </a:spcBef>
              <a:buFont typeface="Wingdings" panose="05000000000000000000" pitchFamily="2" charset="2"/>
              <a:buChar char="ü"/>
              <a:tabLst>
                <a:tab pos="753110" algn="l"/>
              </a:tabLst>
            </a:pPr>
            <a:r>
              <a:rPr lang="es-AR" sz="2000" b="1" dirty="0" smtClean="0">
                <a:solidFill>
                  <a:srgbClr val="00B050"/>
                </a:solidFill>
                <a:effectLst>
                  <a:outerShdw blurRad="38100" dist="38100" dir="2700000" algn="tl">
                    <a:srgbClr val="000000">
                      <a:alpha val="43137"/>
                    </a:srgbClr>
                  </a:outerShdw>
                </a:effectLst>
                <a:latin typeface="Arial"/>
                <a:cs typeface="Arial"/>
              </a:rPr>
              <a:t>Máximo</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nivel</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protección</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al</a:t>
            </a:r>
            <a:r>
              <a:rPr lang="es-AR" sz="2000" b="1" spc="-5" dirty="0" smtClean="0">
                <a:solidFill>
                  <a:srgbClr val="00B050"/>
                </a:solidFill>
                <a:effectLst>
                  <a:outerShdw blurRad="38100" dist="38100" dir="2700000" algn="tl">
                    <a:srgbClr val="000000">
                      <a:alpha val="43137"/>
                    </a:srgbClr>
                  </a:outerShdw>
                </a:effectLst>
                <a:latin typeface="Arial"/>
                <a:cs typeface="Arial"/>
              </a:rPr>
              <a:t> impulso</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maniobra</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2581910" lvl="6" indent="-494665">
              <a:lnSpc>
                <a:spcPts val="2200"/>
              </a:lnSpc>
              <a:buFont typeface="Wingdings" panose="05000000000000000000" pitchFamily="2" charset="2"/>
              <a:buChar char="ü"/>
              <a:tabLst>
                <a:tab pos="753745" algn="l"/>
              </a:tabLst>
            </a:pPr>
            <a:r>
              <a:rPr lang="es-AR" sz="2000" b="1" dirty="0" smtClean="0">
                <a:solidFill>
                  <a:srgbClr val="00B050"/>
                </a:solidFill>
                <a:effectLst>
                  <a:outerShdw blurRad="38100" dist="38100" dir="2700000" algn="tl">
                    <a:srgbClr val="000000">
                      <a:alpha val="43137"/>
                    </a:srgbClr>
                  </a:outerShdw>
                </a:effectLst>
                <a:latin typeface="Arial"/>
                <a:cs typeface="Arial"/>
              </a:rPr>
              <a:t>Máxima</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tensión</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descarga</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para</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onda</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corriente</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2584450" lvl="6" indent="-497205">
              <a:lnSpc>
                <a:spcPts val="2200"/>
              </a:lnSpc>
              <a:buFont typeface="Wingdings" panose="05000000000000000000" pitchFamily="2" charset="2"/>
              <a:buChar char="ü"/>
              <a:tabLst>
                <a:tab pos="756285" algn="l"/>
              </a:tabLst>
            </a:pPr>
            <a:r>
              <a:rPr lang="es-AR" sz="2000" b="1" spc="-10" dirty="0" smtClean="0">
                <a:solidFill>
                  <a:srgbClr val="00B050"/>
                </a:solidFill>
                <a:effectLst>
                  <a:outerShdw blurRad="38100" dist="38100" dir="2700000" algn="tl">
                    <a:srgbClr val="000000">
                      <a:alpha val="43137"/>
                    </a:srgbClr>
                  </a:outerShdw>
                </a:effectLst>
                <a:latin typeface="Arial"/>
                <a:cs typeface="Arial"/>
              </a:rPr>
              <a:t>Alta</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corriente</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alivio de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presión</a:t>
            </a:r>
          </a:p>
          <a:p>
            <a:pPr marL="755650" lvl="2" indent="-497205">
              <a:lnSpc>
                <a:spcPts val="2200"/>
              </a:lnSpc>
              <a:buAutoNum type="arabicPeriod"/>
              <a:tabLst>
                <a:tab pos="756285" algn="l"/>
              </a:tabLst>
            </a:pPr>
            <a:endParaRPr lang="es-AR" sz="2000" b="1" spc="-5" dirty="0" smtClean="0">
              <a:effectLst>
                <a:outerShdw blurRad="38100" dist="38100" dir="2700000" algn="tl">
                  <a:srgbClr val="000000">
                    <a:alpha val="43137"/>
                  </a:srgbClr>
                </a:outerShdw>
              </a:effectLst>
              <a:latin typeface="Arial"/>
              <a:cs typeface="Arial"/>
            </a:endParaRPr>
          </a:p>
          <a:p>
            <a:pPr marL="12065" lvl="1">
              <a:lnSpc>
                <a:spcPts val="2200"/>
              </a:lnSpc>
              <a:spcBef>
                <a:spcPts val="105"/>
              </a:spcBef>
              <a:tabLst>
                <a:tab pos="360045" algn="l"/>
              </a:tabLst>
            </a:pPr>
            <a:r>
              <a:rPr lang="es-AR" sz="2000" b="1" u="sng" spc="-5" dirty="0" smtClean="0">
                <a:effectLst>
                  <a:outerShdw blurRad="38100" dist="38100" dir="2700000" algn="tl">
                    <a:srgbClr val="000000">
                      <a:alpha val="43137"/>
                    </a:srgbClr>
                  </a:outerShdw>
                </a:effectLst>
                <a:latin typeface="Arial"/>
                <a:cs typeface="Arial"/>
              </a:rPr>
              <a:t>Características</a:t>
            </a:r>
            <a:r>
              <a:rPr lang="es-AR" sz="2000" b="1" u="sng" spc="10" dirty="0" smtClean="0">
                <a:effectLst>
                  <a:outerShdw blurRad="38100" dist="38100" dir="2700000" algn="tl">
                    <a:srgbClr val="000000">
                      <a:alpha val="43137"/>
                    </a:srgbClr>
                  </a:outerShdw>
                </a:effectLst>
                <a:latin typeface="Arial"/>
                <a:cs typeface="Arial"/>
              </a:rPr>
              <a:t> </a:t>
            </a:r>
            <a:r>
              <a:rPr lang="es-AR" sz="2000" b="1" u="sng" spc="-5" dirty="0" smtClean="0">
                <a:effectLst>
                  <a:outerShdw blurRad="38100" dist="38100" dir="2700000" algn="tl">
                    <a:srgbClr val="000000">
                      <a:alpha val="43137"/>
                    </a:srgbClr>
                  </a:outerShdw>
                </a:effectLst>
                <a:latin typeface="Arial"/>
                <a:cs typeface="Arial"/>
              </a:rPr>
              <a:t>eléctricas</a:t>
            </a:r>
            <a:r>
              <a:rPr lang="es-AR" sz="2000" b="1" u="sng" dirty="0" smtClean="0">
                <a:effectLst>
                  <a:outerShdw blurRad="38100" dist="38100" dir="2700000" algn="tl">
                    <a:srgbClr val="000000">
                      <a:alpha val="43137"/>
                    </a:srgbClr>
                  </a:outerShdw>
                </a:effectLst>
                <a:latin typeface="Arial"/>
                <a:cs typeface="Arial"/>
              </a:rPr>
              <a:t> </a:t>
            </a:r>
            <a:r>
              <a:rPr lang="es-AR" sz="2000" b="1" u="sng" spc="-5" dirty="0" smtClean="0">
                <a:effectLst>
                  <a:outerShdw blurRad="38100" dist="38100" dir="2700000" algn="tl">
                    <a:srgbClr val="000000">
                      <a:alpha val="43137"/>
                    </a:srgbClr>
                  </a:outerShdw>
                </a:effectLst>
                <a:latin typeface="Arial"/>
                <a:cs typeface="Arial"/>
              </a:rPr>
              <a:t>generales</a:t>
            </a:r>
            <a:r>
              <a:rPr lang="es-AR" sz="2000" b="1" u="sng" spc="5" dirty="0" smtClean="0">
                <a:effectLst>
                  <a:outerShdw blurRad="38100" dist="38100" dir="2700000" algn="tl">
                    <a:srgbClr val="000000">
                      <a:alpha val="43137"/>
                    </a:srgbClr>
                  </a:outerShdw>
                </a:effectLst>
                <a:latin typeface="Arial"/>
                <a:cs typeface="Arial"/>
              </a:rPr>
              <a:t> </a:t>
            </a:r>
            <a:r>
              <a:rPr lang="es-AR" sz="2000" b="1" u="sng" spc="-5" dirty="0" smtClean="0">
                <a:effectLst>
                  <a:outerShdw blurRad="38100" dist="38100" dir="2700000" algn="tl">
                    <a:srgbClr val="000000">
                      <a:alpha val="43137"/>
                    </a:srgbClr>
                  </a:outerShdw>
                </a:effectLst>
                <a:latin typeface="Arial"/>
                <a:cs typeface="Arial"/>
              </a:rPr>
              <a:t>de</a:t>
            </a:r>
            <a:r>
              <a:rPr lang="es-AR" sz="2000" b="1" u="sng" dirty="0" smtClean="0">
                <a:effectLst>
                  <a:outerShdw blurRad="38100" dist="38100" dir="2700000" algn="tl">
                    <a:srgbClr val="000000">
                      <a:alpha val="43137"/>
                    </a:srgbClr>
                  </a:outerShdw>
                </a:effectLst>
                <a:latin typeface="Arial"/>
                <a:cs typeface="Arial"/>
              </a:rPr>
              <a:t> </a:t>
            </a:r>
            <a:r>
              <a:rPr lang="es-AR" sz="2000" b="1" u="sng" spc="-5" dirty="0" smtClean="0">
                <a:effectLst>
                  <a:outerShdw blurRad="38100" dist="38100" dir="2700000" algn="tl">
                    <a:srgbClr val="000000">
                      <a:alpha val="43137"/>
                    </a:srgbClr>
                  </a:outerShdw>
                </a:effectLst>
                <a:latin typeface="Arial"/>
                <a:cs typeface="Arial"/>
              </a:rPr>
              <a:t>aislamiento</a:t>
            </a:r>
            <a:r>
              <a:rPr lang="es-AR" sz="2000" b="1" u="sng" dirty="0" smtClean="0">
                <a:effectLst>
                  <a:outerShdw blurRad="38100" dist="38100" dir="2700000" algn="tl">
                    <a:srgbClr val="000000">
                      <a:alpha val="43137"/>
                    </a:srgbClr>
                  </a:outerShdw>
                </a:effectLst>
                <a:latin typeface="Arial"/>
                <a:cs typeface="Arial"/>
              </a:rPr>
              <a:t> externo</a:t>
            </a:r>
          </a:p>
          <a:p>
            <a:pPr lvl="1">
              <a:lnSpc>
                <a:spcPts val="2200"/>
              </a:lnSpc>
              <a:spcBef>
                <a:spcPts val="40"/>
              </a:spcBef>
              <a:buFont typeface="Arial"/>
              <a:buAutoNum type="arabicPeriod" startAt="4"/>
            </a:pPr>
            <a:endParaRPr lang="es-AR" sz="2000" b="1" dirty="0" smtClean="0">
              <a:effectLst>
                <a:outerShdw blurRad="38100" dist="38100" dir="2700000" algn="tl">
                  <a:srgbClr val="000000">
                    <a:alpha val="43137"/>
                  </a:srgbClr>
                </a:outerShdw>
              </a:effectLst>
              <a:latin typeface="Arial"/>
              <a:cs typeface="Arial"/>
            </a:endParaRPr>
          </a:p>
          <a:p>
            <a:pPr marL="2682240" lvl="6" indent="-494030">
              <a:lnSpc>
                <a:spcPts val="2200"/>
              </a:lnSpc>
              <a:buFont typeface="Wingdings" panose="05000000000000000000" pitchFamily="2" charset="2"/>
              <a:buChar char="ü"/>
              <a:tabLst>
                <a:tab pos="854075"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Tensión</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máxima</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del</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sistema</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Tensión</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nominal</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del</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sistema</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buFont typeface="Wingdings" panose="05000000000000000000" pitchFamily="2" charset="2"/>
              <a:buChar char="ü"/>
              <a:tabLst>
                <a:tab pos="854075"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Tensión máxima de</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operación</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continúa</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pararrayos</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25"/>
              </a:spcBef>
              <a:buFont typeface="Wingdings" panose="05000000000000000000" pitchFamily="2" charset="2"/>
              <a:buChar char="ü"/>
            </a:pPr>
            <a:endParaRPr lang="es-AR" sz="2000" b="1" dirty="0" smtClean="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Distancia</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 fuga</a:t>
            </a:r>
            <a:r>
              <a:rPr lang="es-AR" sz="2000" b="1" spc="-2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mínima </a:t>
            </a:r>
          </a:p>
          <a:p>
            <a:pPr marL="2682240" lvl="6" indent="-494030">
              <a:lnSpc>
                <a:spcPts val="2200"/>
              </a:lnSpc>
              <a:spcBef>
                <a:spcPts val="5"/>
              </a:spcBef>
              <a:buFont typeface="Wingdings" panose="05000000000000000000" pitchFamily="2" charset="2"/>
              <a:buChar char="ü"/>
              <a:tabLst>
                <a:tab pos="854075" algn="l"/>
              </a:tabLst>
            </a:pPr>
            <a:endParaRPr lang="es-AR" sz="2000" b="1" spc="-5" dirty="0" smtClean="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Tensión</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resistencia</a:t>
            </a:r>
            <a:r>
              <a:rPr lang="es-AR" sz="2000" b="1" spc="-1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del</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choque</a:t>
            </a:r>
            <a:r>
              <a:rPr lang="es-AR" sz="2000" b="1"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del</a:t>
            </a:r>
            <a:r>
              <a:rPr lang="es-AR" sz="2000" b="1" spc="-10" dirty="0" smtClean="0">
                <a:solidFill>
                  <a:srgbClr val="00B050"/>
                </a:solidFill>
                <a:effectLst>
                  <a:outerShdw blurRad="38100" dist="38100" dir="2700000" algn="tl">
                    <a:srgbClr val="000000">
                      <a:alpha val="43137"/>
                    </a:srgbClr>
                  </a:outerShdw>
                </a:effectLst>
                <a:latin typeface="Arial"/>
                <a:cs typeface="Arial"/>
              </a:rPr>
              <a:t> rayo </a:t>
            </a:r>
          </a:p>
          <a:p>
            <a:pPr marL="2682240" lvl="6" indent="-494030">
              <a:lnSpc>
                <a:spcPts val="2200"/>
              </a:lnSpc>
              <a:spcBef>
                <a:spcPts val="5"/>
              </a:spcBef>
              <a:buFont typeface="Wingdings" panose="05000000000000000000" pitchFamily="2" charset="2"/>
              <a:buChar char="ü"/>
              <a:tabLst>
                <a:tab pos="854075" algn="l"/>
              </a:tabLst>
            </a:pPr>
            <a:endParaRPr lang="es-AR" sz="2000" b="1" spc="-10" dirty="0" smtClean="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Tensión</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de</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resistencia</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dirty="0" smtClean="0">
                <a:solidFill>
                  <a:srgbClr val="00B050"/>
                </a:solidFill>
                <a:effectLst>
                  <a:outerShdw blurRad="38100" dist="38100" dir="2700000" algn="tl">
                    <a:srgbClr val="000000">
                      <a:alpha val="43137"/>
                    </a:srgbClr>
                  </a:outerShdw>
                </a:effectLst>
                <a:latin typeface="Arial"/>
                <a:cs typeface="Arial"/>
              </a:rPr>
              <a:t>a</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la</a:t>
            </a:r>
            <a:r>
              <a:rPr lang="es-AR" sz="2000" b="1" spc="5"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frecuencia</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industrial</a:t>
            </a:r>
            <a:endParaRPr lang="es-AR" sz="2000" b="1" dirty="0" smtClean="0">
              <a:solidFill>
                <a:srgbClr val="00B05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63</a:t>
            </a:fld>
            <a:endParaRPr lang="es-AR"/>
          </a:p>
        </p:txBody>
      </p:sp>
    </p:spTree>
    <p:extLst>
      <p:ext uri="{BB962C8B-B14F-4D97-AF65-F5344CB8AC3E}">
        <p14:creationId xmlns:p14="http://schemas.microsoft.com/office/powerpoint/2010/main" val="19722602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nSpc>
                <a:spcPts val="2000"/>
              </a:lnSpc>
              <a:tabLst>
                <a:tab pos="360045" algn="l"/>
              </a:tabLst>
            </a:pPr>
            <a:r>
              <a:rPr lang="es-AR" sz="2400" b="1" spc="-5" dirty="0" smtClean="0">
                <a:effectLst>
                  <a:outerShdw blurRad="38100" dist="38100" dir="2700000" algn="tl">
                    <a:srgbClr val="000000">
                      <a:alpha val="43137"/>
                    </a:srgbClr>
                  </a:outerShdw>
                </a:effectLst>
                <a:latin typeface="Arial"/>
                <a:cs typeface="Arial"/>
              </a:rPr>
              <a:t>Prueba</a:t>
            </a:r>
            <a:r>
              <a:rPr lang="es-AR" sz="2400" b="1" spc="-3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Tipo</a:t>
            </a:r>
          </a:p>
          <a:p>
            <a:pPr marL="12065" lvl="1">
              <a:lnSpc>
                <a:spcPts val="2000"/>
              </a:lnSpc>
              <a:tabLst>
                <a:tab pos="360045" algn="l"/>
              </a:tabLst>
            </a:pPr>
            <a:endParaRPr lang="es-AR" sz="2400" b="1" dirty="0" smtClean="0">
              <a:effectLst>
                <a:outerShdw blurRad="38100" dist="38100" dir="2700000" algn="tl">
                  <a:srgbClr val="000000">
                    <a:alpha val="43137"/>
                  </a:srgbClr>
                </a:outerShdw>
              </a:effectLst>
              <a:latin typeface="Arial"/>
              <a:cs typeface="Arial"/>
            </a:endParaRPr>
          </a:p>
          <a:p>
            <a:pPr lvl="1">
              <a:lnSpc>
                <a:spcPts val="2000"/>
              </a:lnSpc>
              <a:spcBef>
                <a:spcPts val="45"/>
              </a:spcBef>
              <a:buFont typeface="Arial"/>
              <a:buAutoNum type="arabicPeriod" startAt="5"/>
            </a:pPr>
            <a:endParaRPr lang="es-AR" sz="2400" b="1" dirty="0" smtClean="0">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Resistencia</a:t>
            </a:r>
            <a:r>
              <a:rPr lang="es-AR" sz="2400" b="1" spc="5" dirty="0" smtClean="0">
                <a:solidFill>
                  <a:srgbClr val="00B050"/>
                </a:solidFill>
                <a:effectLst>
                  <a:outerShdw blurRad="38100" dist="38100" dir="2700000" algn="tl">
                    <a:srgbClr val="000000">
                      <a:alpha val="43137"/>
                    </a:srgbClr>
                  </a:outerShdw>
                </a:effectLst>
                <a:latin typeface="Arial"/>
                <a:cs typeface="Arial"/>
              </a:rPr>
              <a:t> </a:t>
            </a:r>
            <a:r>
              <a:rPr lang="es-AR" sz="2400" b="1" spc="-10" dirty="0" smtClean="0">
                <a:solidFill>
                  <a:srgbClr val="00B050"/>
                </a:solidFill>
                <a:effectLst>
                  <a:outerShdw blurRad="38100" dist="38100" dir="2700000" algn="tl">
                    <a:srgbClr val="000000">
                      <a:alpha val="43137"/>
                    </a:srgbClr>
                  </a:outerShdw>
                </a:effectLst>
                <a:latin typeface="Arial"/>
                <a:cs typeface="Arial"/>
              </a:rPr>
              <a:t>del</a:t>
            </a:r>
            <a:r>
              <a:rPr lang="es-AR" sz="2400" b="1" spc="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aislamiento </a:t>
            </a:r>
            <a:r>
              <a:rPr lang="es-AR" sz="2400" b="1" dirty="0" smtClean="0">
                <a:solidFill>
                  <a:srgbClr val="00B050"/>
                </a:solidFill>
                <a:effectLst>
                  <a:outerShdw blurRad="38100" dist="38100" dir="2700000" algn="tl">
                    <a:srgbClr val="000000">
                      <a:alpha val="43137"/>
                    </a:srgbClr>
                  </a:outerShdw>
                </a:effectLst>
                <a:latin typeface="Arial"/>
                <a:cs typeface="Arial"/>
              </a:rPr>
              <a:t>a</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las</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sobretensiones</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Tensión</a:t>
            </a:r>
            <a:r>
              <a:rPr lang="es-AR" sz="2400" b="1" spc="-2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descarga</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Procedimiento</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envejecimiento</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acelerado</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30"/>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Descarga</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corriente</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alta</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energía</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 círculos</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 servicio</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spcBef>
                <a:spcPts val="5"/>
              </a:spcBef>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 tensión</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radio</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Dispositivo</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alivio</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presión</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2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contaminación</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spcBef>
                <a:spcPts val="5"/>
              </a:spcBef>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4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sísmica</a:t>
            </a:r>
          </a:p>
          <a:p>
            <a:pPr marL="1767840" lvl="4" indent="-494030">
              <a:lnSpc>
                <a:spcPts val="2000"/>
              </a:lnSpc>
              <a:spcBef>
                <a:spcPts val="5"/>
              </a:spcBef>
              <a:buFont typeface="Wingdings" panose="05000000000000000000" pitchFamily="2" charset="2"/>
              <a:buChar char="ü"/>
              <a:tabLst>
                <a:tab pos="854075" algn="l"/>
              </a:tabLst>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lvl="2">
              <a:lnSpc>
                <a:spcPts val="2000"/>
              </a:lnSpc>
              <a:spcBef>
                <a:spcPts val="40"/>
              </a:spcBef>
              <a:buFont typeface="Arial"/>
              <a:buAutoNum type="arabicPeriod"/>
            </a:pPr>
            <a:endParaRPr lang="es-AR" sz="2400" b="1" dirty="0" smtClean="0">
              <a:effectLst>
                <a:outerShdw blurRad="38100" dist="38100" dir="2700000" algn="tl">
                  <a:srgbClr val="000000">
                    <a:alpha val="43137"/>
                  </a:srgbClr>
                </a:outerShdw>
              </a:effectLst>
              <a:latin typeface="Arial"/>
              <a:cs typeface="Arial"/>
            </a:endParaRPr>
          </a:p>
          <a:p>
            <a:pPr marL="12065" lvl="1">
              <a:lnSpc>
                <a:spcPts val="2000"/>
              </a:lnSpc>
              <a:tabLst>
                <a:tab pos="360045" algn="l"/>
              </a:tabLst>
            </a:pPr>
            <a:r>
              <a:rPr lang="es-AR" sz="2400" b="1" spc="-5" dirty="0" smtClean="0">
                <a:effectLst>
                  <a:outerShdw blurRad="38100" dist="38100" dir="2700000" algn="tl">
                    <a:srgbClr val="000000">
                      <a:alpha val="43137"/>
                    </a:srgbClr>
                  </a:outerShdw>
                </a:effectLst>
                <a:latin typeface="Arial"/>
                <a:cs typeface="Arial"/>
              </a:rPr>
              <a:t>Pruebas</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a:t>
            </a:r>
            <a:r>
              <a:rPr lang="es-AR" sz="2400" b="1" spc="-2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rutinas</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especificadas</a:t>
            </a:r>
          </a:p>
          <a:p>
            <a:pPr marL="12065" lvl="1">
              <a:lnSpc>
                <a:spcPts val="2000"/>
              </a:lnSpc>
              <a:tabLst>
                <a:tab pos="360045" algn="l"/>
              </a:tabLst>
            </a:pPr>
            <a:endParaRPr lang="es-AR" sz="2400" b="1" dirty="0" smtClean="0">
              <a:effectLst>
                <a:outerShdw blurRad="38100" dist="38100" dir="2700000" algn="tl">
                  <a:srgbClr val="000000">
                    <a:alpha val="43137"/>
                  </a:srgbClr>
                </a:outerShdw>
              </a:effectLst>
              <a:latin typeface="Arial"/>
              <a:cs typeface="Arial"/>
            </a:endParaRPr>
          </a:p>
          <a:p>
            <a:pPr lvl="1">
              <a:lnSpc>
                <a:spcPts val="2000"/>
              </a:lnSpc>
              <a:spcBef>
                <a:spcPts val="40"/>
              </a:spcBef>
              <a:buFont typeface="Arial"/>
              <a:buAutoNum type="arabicPeriod" startAt="5"/>
            </a:pPr>
            <a:endParaRPr lang="es-AR" sz="2400" b="1" dirty="0" smtClean="0">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tensión de</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radio influencia</a:t>
            </a:r>
            <a:r>
              <a:rPr lang="es-AR" sz="2400" b="1" spc="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externa</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5"/>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dirty="0" smtClean="0">
                <a:solidFill>
                  <a:srgbClr val="00B050"/>
                </a:solidFill>
                <a:effectLst>
                  <a:outerShdw blurRad="38100" dist="38100" dir="2700000" algn="tl">
                    <a:srgbClr val="000000">
                      <a:alpha val="43137"/>
                    </a:srgbClr>
                  </a:outerShdw>
                </a:effectLst>
                <a:latin typeface="Arial"/>
                <a:cs typeface="Arial"/>
              </a:rPr>
              <a:t> descargas</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parciales</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internas</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3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hermeticidad</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30"/>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tensión</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descarga</a:t>
            </a:r>
          </a:p>
          <a:p>
            <a:pPr marL="1767840" lvl="4" indent="-494030">
              <a:lnSpc>
                <a:spcPts val="2000"/>
              </a:lnSpc>
              <a:buFont typeface="Wingdings" panose="05000000000000000000" pitchFamily="2" charset="2"/>
              <a:buChar char="ü"/>
              <a:tabLst>
                <a:tab pos="854075" algn="l"/>
              </a:tabLst>
            </a:pPr>
            <a:endParaRPr lang="es-AR" sz="2400" b="1" spc="-5" dirty="0" smtClean="0">
              <a:solidFill>
                <a:srgbClr val="00B050"/>
              </a:solidFill>
              <a:effectLst>
                <a:outerShdw blurRad="38100" dist="38100" dir="2700000" algn="tl">
                  <a:srgbClr val="000000">
                    <a:alpha val="43137"/>
                  </a:srgbClr>
                </a:outerShdw>
              </a:effectLst>
              <a:latin typeface="Arial"/>
              <a:cs typeface="Arial"/>
            </a:endParaRPr>
          </a:p>
          <a:p>
            <a:pPr marL="1852930" lvl="4" indent="-579120">
              <a:lnSpc>
                <a:spcPts val="2000"/>
              </a:lnSpc>
              <a:buFont typeface="Wingdings" panose="05000000000000000000" pitchFamily="2" charset="2"/>
              <a:buChar char="ü"/>
              <a:tabLst>
                <a:tab pos="938530" algn="l"/>
                <a:tab pos="939165" algn="l"/>
                <a:tab pos="1675764" algn="l"/>
                <a:tab pos="2016760" algn="l"/>
                <a:tab pos="2299970" algn="l"/>
                <a:tab pos="3065145" algn="l"/>
                <a:tab pos="3407410" algn="l"/>
                <a:tab pos="4392930" algn="l"/>
                <a:tab pos="473392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	de	</a:t>
            </a:r>
            <a:r>
              <a:rPr lang="es-AR" sz="2400" b="1" dirty="0" smtClean="0">
                <a:solidFill>
                  <a:srgbClr val="00B050"/>
                </a:solidFill>
                <a:effectLst>
                  <a:outerShdw blurRad="38100" dist="38100" dir="2700000" algn="tl">
                    <a:srgbClr val="000000">
                      <a:alpha val="43137"/>
                    </a:srgbClr>
                  </a:outerShdw>
                </a:effectLst>
                <a:latin typeface="Arial"/>
                <a:cs typeface="Arial"/>
              </a:rPr>
              <a:t>la	</a:t>
            </a:r>
            <a:r>
              <a:rPr lang="es-AR" sz="2400" b="1" spc="-5" dirty="0" smtClean="0">
                <a:solidFill>
                  <a:srgbClr val="00B050"/>
                </a:solidFill>
                <a:effectLst>
                  <a:outerShdw blurRad="38100" dist="38100" dir="2700000" algn="tl">
                    <a:srgbClr val="000000">
                      <a:alpha val="43137"/>
                    </a:srgbClr>
                  </a:outerShdw>
                </a:effectLst>
                <a:latin typeface="Arial"/>
                <a:cs typeface="Arial"/>
              </a:rPr>
              <a:t>tensión	de	referencia	de	frecuencia</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industrial</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257300" lvl="2" indent="-342900">
              <a:lnSpc>
                <a:spcPts val="2000"/>
              </a:lnSpc>
              <a:spcBef>
                <a:spcPts val="40"/>
              </a:spcBef>
              <a:buFont typeface="Wingdings" panose="05000000000000000000" pitchFamily="2" charset="2"/>
              <a:buChar char="ü"/>
            </a:pP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a </a:t>
            </a:r>
            <a:r>
              <a:rPr lang="es-AR" sz="2400" b="1" spc="-5" dirty="0" smtClean="0">
                <a:solidFill>
                  <a:srgbClr val="00B050"/>
                </a:solidFill>
                <a:effectLst>
                  <a:outerShdw blurRad="38100" dist="38100" dir="2700000" algn="tl">
                    <a:srgbClr val="000000">
                      <a:alpha val="43137"/>
                    </a:srgbClr>
                  </a:outerShdw>
                </a:effectLst>
                <a:latin typeface="Arial"/>
                <a:cs typeface="Arial"/>
              </a:rPr>
              <a:t>los</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contadores</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a:t>
            </a:r>
            <a:r>
              <a:rPr lang="es-AR" sz="2400" b="1" dirty="0" smtClean="0">
                <a:solidFill>
                  <a:srgbClr val="00B050"/>
                </a:solidFill>
                <a:effectLst>
                  <a:outerShdw blurRad="38100" dist="38100" dir="2700000" algn="tl">
                    <a:srgbClr val="000000">
                      <a:alpha val="43137"/>
                    </a:srgbClr>
                  </a:outerShdw>
                </a:effectLst>
                <a:latin typeface="Arial"/>
                <a:cs typeface="Arial"/>
              </a:rPr>
              <a:t> descarga</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64</a:t>
            </a:fld>
            <a:endParaRPr lang="es-AR"/>
          </a:p>
        </p:txBody>
      </p:sp>
    </p:spTree>
    <p:extLst>
      <p:ext uri="{BB962C8B-B14F-4D97-AF65-F5344CB8AC3E}">
        <p14:creationId xmlns:p14="http://schemas.microsoft.com/office/powerpoint/2010/main" val="19414087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smtClean="0"/>
              <a:t>Especificaciones y pruebas eléctricas de mantenimiento en  cables de media tensión</a:t>
            </a:r>
          </a:p>
          <a:p>
            <a:endParaRPr lang="es-AR" dirty="0" smtClean="0"/>
          </a:p>
          <a:p>
            <a:r>
              <a:rPr lang="es-AR" dirty="0" smtClean="0"/>
              <a:t>Objeto y campo de aplicaciones</a:t>
            </a:r>
          </a:p>
          <a:p>
            <a:r>
              <a:rPr lang="es-AR" dirty="0" smtClean="0"/>
              <a:t>El propósito de esta especificación es establecer las condiciones  requeridas y los métodos de ensayo que deberán cumplir los cables de  media tensión a ser instalados en las subestaciones.</a:t>
            </a:r>
          </a:p>
          <a:p>
            <a:endParaRPr lang="es-AR" dirty="0" smtClean="0"/>
          </a:p>
          <a:p>
            <a:r>
              <a:rPr lang="es-AR" dirty="0" smtClean="0"/>
              <a:t>Normas Internacionales</a:t>
            </a:r>
          </a:p>
          <a:p>
            <a:endParaRPr lang="es-AR" dirty="0" smtClean="0"/>
          </a:p>
          <a:p>
            <a:r>
              <a:rPr lang="es-AR" dirty="0" smtClean="0"/>
              <a:t>Norma IEC</a:t>
            </a:r>
          </a:p>
          <a:p>
            <a:endParaRPr lang="es-AR" dirty="0" smtClean="0"/>
          </a:p>
          <a:p>
            <a:r>
              <a:rPr lang="es-AR" dirty="0" smtClean="0"/>
              <a:t>- IEC 60502</a:t>
            </a:r>
          </a:p>
          <a:p>
            <a:endParaRPr lang="es-AR" dirty="0" smtClean="0"/>
          </a:p>
          <a:p>
            <a:r>
              <a:rPr lang="es-AR" dirty="0" smtClean="0"/>
              <a:t>-IEC 60-1</a:t>
            </a:r>
          </a:p>
          <a:p>
            <a:endParaRPr lang="es-AR" dirty="0" smtClean="0"/>
          </a:p>
          <a:p>
            <a:r>
              <a:rPr lang="es-AR" dirty="0" smtClean="0"/>
              <a:t>-IEC 60228</a:t>
            </a:r>
          </a:p>
          <a:p>
            <a:endParaRPr lang="es-AR" dirty="0" smtClean="0"/>
          </a:p>
          <a:p>
            <a:r>
              <a:rPr lang="es-AR" dirty="0" smtClean="0"/>
              <a:t>-IEC 229</a:t>
            </a:r>
          </a:p>
          <a:p>
            <a:endParaRPr lang="es-AR" dirty="0" smtClean="0"/>
          </a:p>
          <a:p>
            <a:r>
              <a:rPr lang="es-AR" dirty="0" smtClean="0"/>
              <a:t>-IEC 332-1</a:t>
            </a: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66</a:t>
            </a:fld>
            <a:endParaRPr lang="es-AR"/>
          </a:p>
        </p:txBody>
      </p:sp>
    </p:spTree>
    <p:extLst>
      <p:ext uri="{BB962C8B-B14F-4D97-AF65-F5344CB8AC3E}">
        <p14:creationId xmlns:p14="http://schemas.microsoft.com/office/powerpoint/2010/main" val="19621067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680" algn="l"/>
              </a:tabLst>
            </a:pPr>
            <a:r>
              <a:rPr lang="es-AR" sz="2400" b="1" spc="-5" dirty="0" smtClean="0">
                <a:effectLst>
                  <a:outerShdw blurRad="38100" dist="38100" dir="2700000" algn="tl">
                    <a:srgbClr val="000000">
                      <a:alpha val="43137"/>
                    </a:srgbClr>
                  </a:outerShdw>
                </a:effectLst>
                <a:latin typeface="Arial"/>
                <a:cs typeface="Arial"/>
              </a:rPr>
              <a:t>Condiciones</a:t>
            </a:r>
            <a:r>
              <a:rPr lang="es-AR" sz="2400" b="1" spc="-3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generales</a:t>
            </a:r>
            <a:endParaRPr lang="es-AR" sz="2400" b="1" dirty="0" smtClean="0">
              <a:effectLst>
                <a:outerShdw blurRad="38100" dist="38100" dir="2700000" algn="tl">
                  <a:srgbClr val="000000">
                    <a:alpha val="43137"/>
                  </a:srgbClr>
                </a:outerShdw>
              </a:effectLst>
              <a:latin typeface="Arial"/>
              <a:cs typeface="Arial"/>
            </a:endParaRPr>
          </a:p>
          <a:p>
            <a:pPr marL="12700" marR="8255" algn="just">
              <a:spcBef>
                <a:spcPts val="819"/>
              </a:spcBef>
            </a:pPr>
            <a:r>
              <a:rPr lang="es-AR" sz="2400" dirty="0" smtClean="0">
                <a:latin typeface="Arial"/>
                <a:cs typeface="Arial"/>
              </a:rPr>
              <a:t>Las </a:t>
            </a:r>
            <a:r>
              <a:rPr lang="es-AR" sz="2400" spc="-5" dirty="0" smtClean="0">
                <a:latin typeface="Arial"/>
                <a:cs typeface="Arial"/>
              </a:rPr>
              <a:t>condiciones </a:t>
            </a:r>
            <a:r>
              <a:rPr lang="es-AR" sz="2400" spc="-10" dirty="0" smtClean="0">
                <a:latin typeface="Arial"/>
                <a:cs typeface="Arial"/>
              </a:rPr>
              <a:t>de </a:t>
            </a:r>
            <a:r>
              <a:rPr lang="es-AR" sz="2400" spc="-5" dirty="0" smtClean="0">
                <a:latin typeface="Arial"/>
                <a:cs typeface="Arial"/>
              </a:rPr>
              <a:t>servicio </a:t>
            </a:r>
            <a:r>
              <a:rPr lang="es-AR" sz="2400" dirty="0" smtClean="0">
                <a:latin typeface="Arial"/>
                <a:cs typeface="Arial"/>
              </a:rPr>
              <a:t>para </a:t>
            </a:r>
            <a:r>
              <a:rPr lang="es-AR" sz="2400" spc="-5" dirty="0" smtClean="0">
                <a:latin typeface="Arial"/>
                <a:cs typeface="Arial"/>
              </a:rPr>
              <a:t>los </a:t>
            </a:r>
            <a:r>
              <a:rPr lang="es-AR" sz="2400" dirty="0" smtClean="0">
                <a:latin typeface="Arial"/>
                <a:cs typeface="Arial"/>
              </a:rPr>
              <a:t>Cables </a:t>
            </a:r>
            <a:r>
              <a:rPr lang="es-AR" sz="2400" spc="-5" dirty="0" smtClean="0">
                <a:latin typeface="Arial"/>
                <a:cs typeface="Arial"/>
              </a:rPr>
              <a:t>utilizados </a:t>
            </a:r>
            <a:r>
              <a:rPr lang="es-AR" sz="2400" dirty="0" smtClean="0">
                <a:latin typeface="Arial"/>
                <a:cs typeface="Arial"/>
              </a:rPr>
              <a:t>para </a:t>
            </a:r>
            <a:r>
              <a:rPr lang="es-AR" sz="2400" spc="-5" dirty="0" smtClean="0">
                <a:latin typeface="Arial"/>
                <a:cs typeface="Arial"/>
              </a:rPr>
              <a:t>redes </a:t>
            </a:r>
            <a:r>
              <a:rPr lang="es-AR" sz="2400" dirty="0" smtClean="0">
                <a:latin typeface="Arial"/>
                <a:cs typeface="Arial"/>
              </a:rPr>
              <a:t>de </a:t>
            </a:r>
            <a:r>
              <a:rPr lang="es-AR" sz="2400" spc="5" dirty="0" smtClean="0">
                <a:latin typeface="Arial"/>
                <a:cs typeface="Arial"/>
              </a:rPr>
              <a:t> </a:t>
            </a:r>
            <a:r>
              <a:rPr lang="es-AR" sz="2400" spc="-5" dirty="0" smtClean="0">
                <a:latin typeface="Arial"/>
                <a:cs typeface="Arial"/>
              </a:rPr>
              <a:t>distribución, </a:t>
            </a:r>
            <a:r>
              <a:rPr lang="es-AR" sz="2400" dirty="0" smtClean="0">
                <a:latin typeface="Arial"/>
                <a:cs typeface="Arial"/>
              </a:rPr>
              <a:t>a </a:t>
            </a:r>
            <a:r>
              <a:rPr lang="es-AR" sz="2400" spc="-5" dirty="0" smtClean="0">
                <a:latin typeface="Arial"/>
                <a:cs typeface="Arial"/>
              </a:rPr>
              <a:t>los efectos </a:t>
            </a:r>
            <a:r>
              <a:rPr lang="es-AR" sz="2400" dirty="0" smtClean="0">
                <a:latin typeface="Arial"/>
                <a:cs typeface="Arial"/>
              </a:rPr>
              <a:t>de la </a:t>
            </a:r>
            <a:r>
              <a:rPr lang="es-AR" sz="2400" spc="-5" dirty="0" smtClean="0">
                <a:latin typeface="Arial"/>
                <a:cs typeface="Arial"/>
              </a:rPr>
              <a:t>determinación </a:t>
            </a:r>
            <a:r>
              <a:rPr lang="es-AR" sz="2400" dirty="0" smtClean="0">
                <a:latin typeface="Arial"/>
                <a:cs typeface="Arial"/>
              </a:rPr>
              <a:t>de </a:t>
            </a:r>
            <a:r>
              <a:rPr lang="es-AR" sz="2400" spc="-5" dirty="0" smtClean="0">
                <a:latin typeface="Arial"/>
                <a:cs typeface="Arial"/>
              </a:rPr>
              <a:t>las capacidades </a:t>
            </a:r>
            <a:r>
              <a:rPr lang="es-AR" sz="2400" spc="-10" dirty="0" smtClean="0">
                <a:latin typeface="Arial"/>
                <a:cs typeface="Arial"/>
              </a:rPr>
              <a:t>de </a:t>
            </a:r>
            <a:r>
              <a:rPr lang="es-AR" sz="2400" spc="-5" dirty="0" smtClean="0">
                <a:latin typeface="Arial"/>
                <a:cs typeface="Arial"/>
              </a:rPr>
              <a:t> </a:t>
            </a:r>
            <a:r>
              <a:rPr lang="es-AR" sz="2400" dirty="0" smtClean="0">
                <a:latin typeface="Arial"/>
                <a:cs typeface="Arial"/>
              </a:rPr>
              <a:t>corriente</a:t>
            </a:r>
            <a:r>
              <a:rPr lang="es-AR" sz="2400" spc="-5" dirty="0" smtClean="0">
                <a:latin typeface="Arial"/>
                <a:cs typeface="Arial"/>
              </a:rPr>
              <a:t> </a:t>
            </a:r>
            <a:r>
              <a:rPr lang="es-AR" sz="2400" dirty="0" smtClean="0">
                <a:latin typeface="Arial"/>
                <a:cs typeface="Arial"/>
              </a:rPr>
              <a:t>en</a:t>
            </a:r>
            <a:r>
              <a:rPr lang="es-AR" sz="2400" spc="-10" dirty="0" smtClean="0">
                <a:latin typeface="Arial"/>
                <a:cs typeface="Arial"/>
              </a:rPr>
              <a:t> </a:t>
            </a:r>
            <a:r>
              <a:rPr lang="es-AR" sz="2400" spc="-5" dirty="0" smtClean="0">
                <a:latin typeface="Arial"/>
                <a:cs typeface="Arial"/>
              </a:rPr>
              <a:t>servicio</a:t>
            </a:r>
            <a:r>
              <a:rPr lang="es-AR" sz="2400" dirty="0" smtClean="0">
                <a:latin typeface="Arial"/>
                <a:cs typeface="Arial"/>
              </a:rPr>
              <a:t> </a:t>
            </a:r>
            <a:r>
              <a:rPr lang="es-AR" sz="2400" spc="-5" dirty="0" smtClean="0">
                <a:latin typeface="Arial"/>
                <a:cs typeface="Arial"/>
              </a:rPr>
              <a:t>continuo</a:t>
            </a:r>
            <a:r>
              <a:rPr lang="es-AR" sz="2400" spc="-10" dirty="0" smtClean="0">
                <a:latin typeface="Arial"/>
                <a:cs typeface="Arial"/>
              </a:rPr>
              <a:t> </a:t>
            </a:r>
            <a:r>
              <a:rPr lang="es-AR" sz="2400" dirty="0" smtClean="0">
                <a:latin typeface="Arial"/>
                <a:cs typeface="Arial"/>
              </a:rPr>
              <a:t>son</a:t>
            </a:r>
            <a:r>
              <a:rPr lang="es-AR" sz="2400" spc="-10" dirty="0" smtClean="0">
                <a:latin typeface="Arial"/>
                <a:cs typeface="Arial"/>
              </a:rPr>
              <a:t> </a:t>
            </a:r>
            <a:r>
              <a:rPr lang="es-AR" sz="2400" dirty="0" smtClean="0">
                <a:latin typeface="Arial"/>
                <a:cs typeface="Arial"/>
              </a:rPr>
              <a:t>las</a:t>
            </a:r>
            <a:r>
              <a:rPr lang="es-AR" sz="2400" spc="-10" dirty="0" smtClean="0">
                <a:latin typeface="Arial"/>
                <a:cs typeface="Arial"/>
              </a:rPr>
              <a:t> </a:t>
            </a:r>
            <a:r>
              <a:rPr lang="es-AR" sz="2400" spc="-5" dirty="0" smtClean="0">
                <a:latin typeface="Arial"/>
                <a:cs typeface="Arial"/>
              </a:rPr>
              <a:t>siguientes:</a:t>
            </a:r>
            <a:endParaRPr lang="es-AR" sz="2400" dirty="0" smtClean="0">
              <a:latin typeface="Arial"/>
              <a:cs typeface="Arial"/>
            </a:endParaRPr>
          </a:p>
          <a:p>
            <a:pPr>
              <a:spcBef>
                <a:spcPts val="40"/>
              </a:spcBef>
            </a:pPr>
            <a:endParaRPr lang="es-AR" sz="2400" dirty="0" smtClean="0">
              <a:latin typeface="Arial"/>
              <a:cs typeface="Arial"/>
            </a:endParaRPr>
          </a:p>
          <a:p>
            <a:pPr marL="469266" lvl="3" algn="just">
              <a:tabLst>
                <a:tab pos="461009" algn="l"/>
              </a:tabLst>
            </a:pPr>
            <a:r>
              <a:rPr lang="es-AR" sz="2400" b="1" spc="-10" dirty="0" smtClean="0">
                <a:solidFill>
                  <a:srgbClr val="00B050"/>
                </a:solidFill>
                <a:effectLst>
                  <a:outerShdw blurRad="38100" dist="38100" dir="2700000" algn="tl">
                    <a:srgbClr val="000000">
                      <a:alpha val="43137"/>
                    </a:srgbClr>
                  </a:outerShdw>
                </a:effectLst>
                <a:latin typeface="Arial"/>
                <a:cs typeface="Arial"/>
              </a:rPr>
              <a:t>Ambiente</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355600" marR="5080" indent="-342900" algn="just">
              <a:spcBef>
                <a:spcPts val="819"/>
              </a:spcBef>
              <a:buFont typeface="Wingdings" panose="05000000000000000000" pitchFamily="2" charset="2"/>
              <a:buChar char="ü"/>
            </a:pPr>
            <a:r>
              <a:rPr lang="es-AR" sz="2400" b="1" dirty="0" smtClean="0">
                <a:effectLst>
                  <a:outerShdw blurRad="38100" dist="38100" dir="2700000" algn="tl">
                    <a:srgbClr val="000000">
                      <a:alpha val="43137"/>
                    </a:srgbClr>
                  </a:outerShdw>
                </a:effectLst>
                <a:latin typeface="Arial"/>
                <a:cs typeface="Arial"/>
              </a:rPr>
              <a:t>Las</a:t>
            </a:r>
            <a:r>
              <a:rPr lang="es-AR" sz="2400" b="1" spc="-2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condiciones</a:t>
            </a:r>
            <a:r>
              <a:rPr lang="es-AR" sz="2400" b="1" spc="-2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ambientales</a:t>
            </a:r>
            <a:r>
              <a:rPr lang="es-AR" sz="2400" b="1" spc="-2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son</a:t>
            </a:r>
            <a:r>
              <a:rPr lang="es-AR" sz="2400" b="1" spc="-3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las</a:t>
            </a:r>
            <a:r>
              <a:rPr lang="es-AR" sz="2400" b="1" spc="-2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siguientes:</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Temperatura</a:t>
            </a:r>
            <a:r>
              <a:rPr lang="es-AR" sz="2400" b="1" spc="-3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ambiente </a:t>
            </a:r>
            <a:r>
              <a:rPr lang="es-AR" sz="2400" b="1" spc="-37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máxima</a:t>
            </a:r>
            <a:r>
              <a:rPr lang="es-AR" sz="2400" b="1" spc="-2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45</a:t>
            </a:r>
            <a:r>
              <a:rPr lang="es-AR" sz="2400" b="1" spc="-2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°C,</a:t>
            </a:r>
            <a:r>
              <a:rPr lang="es-AR" sz="2400" b="1" spc="-1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Temperatura</a:t>
            </a:r>
            <a:r>
              <a:rPr lang="es-AR" sz="2400" b="1" spc="-2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ambiente</a:t>
            </a:r>
            <a:r>
              <a:rPr lang="es-AR" sz="2400" b="1" spc="-2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mínima</a:t>
            </a:r>
            <a:r>
              <a:rPr lang="es-AR" sz="2400" b="1" spc="-2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5</a:t>
            </a:r>
            <a:r>
              <a:rPr lang="es-AR" sz="2400" b="1" spc="-2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a:t>
            </a:r>
            <a:r>
              <a:rPr lang="es-AR" sz="2400" b="1" spc="-1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Temperatura</a:t>
            </a:r>
            <a:r>
              <a:rPr lang="es-AR" sz="2400" b="1" spc="-2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anual </a:t>
            </a:r>
            <a:r>
              <a:rPr lang="es-AR" sz="2400" b="1" spc="-38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promedio 25 </a:t>
            </a:r>
            <a:r>
              <a:rPr lang="es-AR" sz="2400" b="1" spc="-5" dirty="0" smtClean="0">
                <a:effectLst>
                  <a:outerShdw blurRad="38100" dist="38100" dir="2700000" algn="tl">
                    <a:srgbClr val="000000">
                      <a:alpha val="43137"/>
                    </a:srgbClr>
                  </a:outerShdw>
                </a:effectLst>
                <a:latin typeface="Arial"/>
                <a:cs typeface="Arial"/>
              </a:rPr>
              <a:t>°C, Temperatura diaria </a:t>
            </a:r>
            <a:r>
              <a:rPr lang="es-AR" sz="2400" b="1" dirty="0" smtClean="0">
                <a:effectLst>
                  <a:outerShdw blurRad="38100" dist="38100" dir="2700000" algn="tl">
                    <a:srgbClr val="000000">
                      <a:alpha val="43137"/>
                    </a:srgbClr>
                  </a:outerShdw>
                </a:effectLst>
                <a:latin typeface="Arial"/>
                <a:cs typeface="Arial"/>
              </a:rPr>
              <a:t>promedio 35 </a:t>
            </a:r>
            <a:r>
              <a:rPr lang="es-AR" sz="2400" b="1" spc="-5" dirty="0" smtClean="0">
                <a:effectLst>
                  <a:outerShdw blurRad="38100" dist="38100" dir="2700000" algn="tl">
                    <a:srgbClr val="000000">
                      <a:alpha val="43137"/>
                    </a:srgbClr>
                  </a:outerShdw>
                </a:effectLst>
                <a:latin typeface="Arial"/>
                <a:cs typeface="Arial"/>
              </a:rPr>
              <a:t>°C, Altitud </a:t>
            </a:r>
            <a:r>
              <a:rPr lang="es-AR" sz="2400" b="1" dirty="0" smtClean="0">
                <a:effectLst>
                  <a:outerShdw blurRad="38100" dist="38100" dir="2700000" algn="tl">
                    <a:srgbClr val="000000">
                      <a:alpha val="43137"/>
                    </a:srgbClr>
                  </a:outerShdw>
                </a:effectLst>
                <a:latin typeface="Arial"/>
                <a:cs typeface="Arial"/>
              </a:rPr>
              <a:t>sobre </a:t>
            </a:r>
            <a:r>
              <a:rPr lang="es-AR" sz="2400" b="1" spc="-10" dirty="0" smtClean="0">
                <a:effectLst>
                  <a:outerShdw blurRad="38100" dist="38100" dir="2700000" algn="tl">
                    <a:srgbClr val="000000">
                      <a:alpha val="43137"/>
                    </a:srgbClr>
                  </a:outerShdw>
                </a:effectLst>
                <a:latin typeface="Arial"/>
                <a:cs typeface="Arial"/>
              </a:rPr>
              <a:t>el </a:t>
            </a:r>
            <a:r>
              <a:rPr lang="es-AR" sz="2400" b="1" spc="-5" dirty="0" smtClean="0">
                <a:effectLst>
                  <a:outerShdw blurRad="38100" dist="38100" dir="2700000" algn="tl">
                    <a:srgbClr val="000000">
                      <a:alpha val="43137"/>
                    </a:srgbClr>
                  </a:outerShdw>
                </a:effectLst>
                <a:latin typeface="Arial"/>
                <a:cs typeface="Arial"/>
              </a:rPr>
              <a:t> nivel </a:t>
            </a:r>
            <a:r>
              <a:rPr lang="es-AR" sz="2400" b="1" dirty="0" smtClean="0">
                <a:effectLst>
                  <a:outerShdw blurRad="38100" dist="38100" dir="2700000" algn="tl">
                    <a:srgbClr val="000000">
                      <a:alpha val="43137"/>
                    </a:srgbClr>
                  </a:outerShdw>
                </a:effectLst>
                <a:latin typeface="Arial"/>
                <a:cs typeface="Arial"/>
              </a:rPr>
              <a:t>del </a:t>
            </a:r>
            <a:r>
              <a:rPr lang="es-AR" sz="2400" b="1" spc="-5" dirty="0" smtClean="0">
                <a:effectLst>
                  <a:outerShdw blurRad="38100" dist="38100" dir="2700000" algn="tl">
                    <a:srgbClr val="000000">
                      <a:alpha val="43137"/>
                    </a:srgbClr>
                  </a:outerShdw>
                </a:effectLst>
                <a:latin typeface="Arial"/>
                <a:cs typeface="Arial"/>
              </a:rPr>
              <a:t>mar </a:t>
            </a:r>
            <a:r>
              <a:rPr lang="es-AR" sz="2400" b="1" dirty="0" smtClean="0">
                <a:effectLst>
                  <a:outerShdw blurRad="38100" dist="38100" dir="2700000" algn="tl">
                    <a:srgbClr val="000000">
                      <a:alpha val="43137"/>
                    </a:srgbClr>
                  </a:outerShdw>
                </a:effectLst>
                <a:latin typeface="Arial"/>
                <a:cs typeface="Arial"/>
              </a:rPr>
              <a:t>≤1000 m </a:t>
            </a:r>
            <a:r>
              <a:rPr lang="es-AR" sz="2400" b="1" spc="-5" dirty="0" smtClean="0">
                <a:effectLst>
                  <a:outerShdw blurRad="38100" dist="38100" dir="2700000" algn="tl">
                    <a:srgbClr val="000000">
                      <a:alpha val="43137"/>
                    </a:srgbClr>
                  </a:outerShdw>
                </a:effectLst>
                <a:latin typeface="Arial"/>
                <a:cs typeface="Arial"/>
              </a:rPr>
              <a:t>Humedad relativa máxima </a:t>
            </a:r>
            <a:r>
              <a:rPr lang="es-AR" sz="2400" b="1" dirty="0" smtClean="0">
                <a:effectLst>
                  <a:outerShdw blurRad="38100" dist="38100" dir="2700000" algn="tl">
                    <a:srgbClr val="000000">
                      <a:alpha val="43137"/>
                    </a:srgbClr>
                  </a:outerShdw>
                </a:effectLst>
                <a:latin typeface="Arial"/>
                <a:cs typeface="Arial"/>
              </a:rPr>
              <a:t>95%, </a:t>
            </a:r>
            <a:r>
              <a:rPr lang="es-AR" sz="2400" b="1" spc="-5" dirty="0" smtClean="0">
                <a:effectLst>
                  <a:outerShdw blurRad="38100" dist="38100" dir="2700000" algn="tl">
                    <a:srgbClr val="000000">
                      <a:alpha val="43137"/>
                    </a:srgbClr>
                  </a:outerShdw>
                </a:effectLst>
                <a:latin typeface="Arial"/>
                <a:cs typeface="Arial"/>
              </a:rPr>
              <a:t>Contaminación </a:t>
            </a:r>
            <a:r>
              <a:rPr lang="es-AR" sz="2400" b="1" dirty="0" smtClean="0">
                <a:effectLst>
                  <a:outerShdw blurRad="38100" dist="38100" dir="2700000" algn="tl">
                    <a:srgbClr val="000000">
                      <a:alpha val="43137"/>
                    </a:srgbClr>
                  </a:outerShdw>
                </a:effectLst>
                <a:latin typeface="Arial"/>
                <a:cs typeface="Arial"/>
              </a:rPr>
              <a:t> ambiental por </a:t>
            </a:r>
            <a:r>
              <a:rPr lang="es-AR" sz="2400" b="1" spc="-5" dirty="0" smtClean="0">
                <a:effectLst>
                  <a:outerShdw blurRad="38100" dist="38100" dir="2700000" algn="tl">
                    <a:srgbClr val="000000">
                      <a:alpha val="43137"/>
                    </a:srgbClr>
                  </a:outerShdw>
                </a:effectLst>
                <a:latin typeface="Arial"/>
                <a:cs typeface="Arial"/>
              </a:rPr>
              <a:t>depósito </a:t>
            </a:r>
            <a:r>
              <a:rPr lang="es-AR" sz="2400" b="1" dirty="0" smtClean="0">
                <a:effectLst>
                  <a:outerShdw blurRad="38100" dist="38100" dir="2700000" algn="tl">
                    <a:srgbClr val="000000">
                      <a:alpha val="43137"/>
                    </a:srgbClr>
                  </a:outerShdw>
                </a:effectLst>
                <a:latin typeface="Arial"/>
                <a:cs typeface="Arial"/>
              </a:rPr>
              <a:t>de sal 0.05 </a:t>
            </a:r>
            <a:r>
              <a:rPr lang="es-AR" sz="2400" b="1" spc="-5" dirty="0" smtClean="0">
                <a:effectLst>
                  <a:outerShdw blurRad="38100" dist="38100" dir="2700000" algn="tl">
                    <a:srgbClr val="000000">
                      <a:alpha val="43137"/>
                    </a:srgbClr>
                  </a:outerShdw>
                </a:effectLst>
                <a:latin typeface="Arial"/>
                <a:cs typeface="Arial"/>
              </a:rPr>
              <a:t>mg/cm², Radiación </a:t>
            </a:r>
            <a:r>
              <a:rPr lang="es-AR" sz="2400" b="1" dirty="0" smtClean="0">
                <a:effectLst>
                  <a:outerShdw blurRad="38100" dist="38100" dir="2700000" algn="tl">
                    <a:srgbClr val="000000">
                      <a:alpha val="43137"/>
                    </a:srgbClr>
                  </a:outerShdw>
                </a:effectLst>
                <a:latin typeface="Arial"/>
                <a:cs typeface="Arial"/>
              </a:rPr>
              <a:t>solar </a:t>
            </a:r>
            <a:r>
              <a:rPr lang="es-AR" sz="2400" b="1" spc="-5" dirty="0" smtClean="0">
                <a:effectLst>
                  <a:outerShdw blurRad="38100" dist="38100" dir="2700000" algn="tl">
                    <a:srgbClr val="000000">
                      <a:alpha val="43137"/>
                    </a:srgbClr>
                  </a:outerShdw>
                </a:effectLst>
                <a:latin typeface="Arial"/>
                <a:cs typeface="Arial"/>
              </a:rPr>
              <a:t>máxima </a:t>
            </a:r>
            <a:r>
              <a:rPr lang="es-AR" sz="2400" b="1" dirty="0" smtClean="0">
                <a:effectLst>
                  <a:outerShdw blurRad="38100" dist="38100" dir="2700000" algn="tl">
                    <a:srgbClr val="000000">
                      <a:alpha val="43137"/>
                    </a:srgbClr>
                  </a:outerShdw>
                </a:effectLst>
                <a:latin typeface="Arial"/>
                <a:cs typeface="Arial"/>
              </a:rPr>
              <a:t> 1100</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W/m2,</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Velocidad</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máxima</a:t>
            </a:r>
            <a:r>
              <a:rPr lang="es-AR" sz="2400" b="1" spc="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del </a:t>
            </a:r>
            <a:r>
              <a:rPr lang="es-AR" sz="2400" b="1" spc="-5" dirty="0" smtClean="0">
                <a:effectLst>
                  <a:outerShdw blurRad="38100" dist="38100" dir="2700000" algn="tl">
                    <a:srgbClr val="000000">
                      <a:alpha val="43137"/>
                    </a:srgbClr>
                  </a:outerShdw>
                </a:effectLst>
                <a:latin typeface="Arial"/>
                <a:cs typeface="Arial"/>
              </a:rPr>
              <a:t>viento</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120</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km/h.</a:t>
            </a:r>
            <a:endParaRPr lang="es-AR" sz="2400" b="1" dirty="0" smtClean="0">
              <a:effectLst>
                <a:outerShdw blurRad="38100" dist="38100" dir="2700000" algn="tl">
                  <a:srgbClr val="000000">
                    <a:alpha val="43137"/>
                  </a:srgbClr>
                </a:outerShdw>
              </a:effectLst>
              <a:latin typeface="Arial"/>
              <a:cs typeface="Arial"/>
            </a:endParaRPr>
          </a:p>
          <a:p>
            <a:pPr>
              <a:spcBef>
                <a:spcPts val="40"/>
              </a:spcBef>
            </a:pPr>
            <a:endParaRPr lang="es-AR" sz="2400" dirty="0" smtClean="0">
              <a:latin typeface="Arial"/>
              <a:cs typeface="Arial"/>
            </a:endParaRPr>
          </a:p>
          <a:p>
            <a:pPr marL="469265" lvl="3" algn="just">
              <a:tabLst>
                <a:tab pos="45974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Servicio</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355600" marR="8890" indent="-342900" algn="just">
              <a:spcBef>
                <a:spcPts val="830"/>
              </a:spcBef>
              <a:buFont typeface="Wingdings" panose="05000000000000000000" pitchFamily="2" charset="2"/>
              <a:buChar char="ü"/>
            </a:pPr>
            <a:r>
              <a:rPr lang="es-AR" sz="2400" b="1" dirty="0" smtClean="0">
                <a:effectLst>
                  <a:outerShdw blurRad="38100" dist="38100" dir="2700000" algn="tl">
                    <a:srgbClr val="000000">
                      <a:alpha val="43137"/>
                    </a:srgbClr>
                  </a:outerShdw>
                </a:effectLst>
                <a:latin typeface="Arial"/>
                <a:cs typeface="Arial"/>
              </a:rPr>
              <a:t>Los</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cables</a:t>
            </a:r>
            <a:r>
              <a:rPr lang="es-AR" sz="2400" b="1" dirty="0" smtClean="0">
                <a:effectLst>
                  <a:outerShdw blurRad="38100" dist="38100" dir="2700000" algn="tl">
                    <a:srgbClr val="000000">
                      <a:alpha val="43137"/>
                    </a:srgbClr>
                  </a:outerShdw>
                </a:effectLst>
                <a:latin typeface="Arial"/>
                <a:cs typeface="Arial"/>
              </a:rPr>
              <a:t> deben</a:t>
            </a:r>
            <a:r>
              <a:rPr lang="es-AR" sz="2400" b="1" spc="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ser</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diseñados</a:t>
            </a:r>
            <a:r>
              <a:rPr lang="es-AR" sz="2400" b="1" dirty="0" smtClean="0">
                <a:effectLst>
                  <a:outerShdw blurRad="38100" dist="38100" dir="2700000" algn="tl">
                    <a:srgbClr val="000000">
                      <a:alpha val="43137"/>
                    </a:srgbClr>
                  </a:outerShdw>
                </a:effectLst>
                <a:latin typeface="Arial"/>
                <a:cs typeface="Arial"/>
              </a:rPr>
              <a:t> y</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construidos</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para</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las</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siguientes </a:t>
            </a:r>
            <a:r>
              <a:rPr lang="es-AR" sz="2400" b="1" spc="-37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condiciones</a:t>
            </a:r>
            <a:r>
              <a:rPr lang="es-AR" sz="2400" b="1" spc="-1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servicio</a:t>
            </a:r>
            <a:r>
              <a:rPr lang="es-AR" sz="2400" b="1" spc="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del</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sistema:</a:t>
            </a:r>
            <a:endParaRPr lang="es-AR" sz="2400" b="1" dirty="0" smtClean="0">
              <a:effectLst>
                <a:outerShdw blurRad="38100" dist="38100" dir="2700000" algn="tl">
                  <a:srgbClr val="000000">
                    <a:alpha val="43137"/>
                  </a:srgbClr>
                </a:outerShdw>
              </a:effectLst>
              <a:latin typeface="Arial"/>
              <a:cs typeface="Arial"/>
            </a:endParaRPr>
          </a:p>
          <a:p>
            <a:pPr marL="342900" indent="-342900">
              <a:spcBef>
                <a:spcPts val="40"/>
              </a:spcBef>
              <a:buFont typeface="Wingdings" panose="05000000000000000000" pitchFamily="2" charset="2"/>
              <a:buChar char="ü"/>
            </a:pPr>
            <a:endParaRPr lang="es-AR" sz="2400" b="1" dirty="0" smtClean="0">
              <a:effectLst>
                <a:outerShdw blurRad="38100" dist="38100" dir="2700000" algn="tl">
                  <a:srgbClr val="000000">
                    <a:alpha val="43137"/>
                  </a:srgbClr>
                </a:outerShdw>
              </a:effectLst>
              <a:latin typeface="Arial"/>
              <a:cs typeface="Arial"/>
            </a:endParaRPr>
          </a:p>
          <a:p>
            <a:pPr marL="355600" indent="-342900" algn="just">
              <a:buFont typeface="Wingdings" panose="05000000000000000000" pitchFamily="2" charset="2"/>
              <a:buChar char="ü"/>
            </a:pPr>
            <a:r>
              <a:rPr lang="es-AR" sz="2400" b="1" dirty="0" smtClean="0">
                <a:effectLst>
                  <a:outerShdw blurRad="38100" dist="38100" dir="2700000" algn="tl">
                    <a:srgbClr val="000000">
                      <a:alpha val="43137"/>
                    </a:srgbClr>
                  </a:outerShdw>
                </a:effectLst>
                <a:latin typeface="Arial"/>
                <a:cs typeface="Arial"/>
              </a:rPr>
              <a:t>Redes</a:t>
            </a:r>
            <a:r>
              <a:rPr lang="es-AR" sz="2400" b="1" spc="-5" dirty="0" smtClean="0">
                <a:effectLst>
                  <a:outerShdw blurRad="38100" dist="38100" dir="2700000" algn="tl">
                    <a:srgbClr val="000000">
                      <a:alpha val="43137"/>
                    </a:srgbClr>
                  </a:outerShdw>
                </a:effectLst>
                <a:latin typeface="Arial"/>
                <a:cs typeface="Arial"/>
              </a:rPr>
              <a:t> </a:t>
            </a:r>
            <a:r>
              <a:rPr lang="es-AR" sz="2400" b="1" spc="-10" dirty="0" smtClean="0">
                <a:effectLst>
                  <a:outerShdw blurRad="38100" dist="38100" dir="2700000" algn="tl">
                    <a:srgbClr val="000000">
                      <a:alpha val="43137"/>
                    </a:srgbClr>
                  </a:outerShdw>
                </a:effectLst>
                <a:latin typeface="Arial"/>
                <a:cs typeface="Arial"/>
              </a:rPr>
              <a:t>de</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distribución </a:t>
            </a:r>
            <a:r>
              <a:rPr lang="es-AR" sz="2400" b="1" dirty="0" smtClean="0">
                <a:effectLst>
                  <a:outerShdw blurRad="38100" dist="38100" dir="2700000" algn="tl">
                    <a:srgbClr val="000000">
                      <a:alpha val="43137"/>
                    </a:srgbClr>
                  </a:outerShdw>
                </a:effectLst>
                <a:latin typeface="Arial"/>
                <a:cs typeface="Arial"/>
              </a:rPr>
              <a:t>en</a:t>
            </a:r>
            <a:r>
              <a:rPr lang="es-AR" sz="2400" b="1" spc="-2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Media</a:t>
            </a:r>
            <a:r>
              <a:rPr lang="es-AR" sz="2400" b="1" spc="-1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tensión: </a:t>
            </a:r>
          </a:p>
          <a:p>
            <a:pPr marL="355600" indent="-342900" algn="just">
              <a:buFont typeface="Wingdings" panose="05000000000000000000" pitchFamily="2" charset="2"/>
              <a:buChar char="ü"/>
            </a:pPr>
            <a:endParaRPr lang="es-AR" sz="2400" b="1" spc="-5" dirty="0" smtClean="0">
              <a:effectLst>
                <a:outerShdw blurRad="38100" dist="38100" dir="2700000" algn="tl">
                  <a:srgbClr val="000000">
                    <a:alpha val="43137"/>
                  </a:srgbClr>
                </a:outerShdw>
              </a:effectLst>
              <a:latin typeface="Arial"/>
              <a:cs typeface="Arial"/>
            </a:endParaRPr>
          </a:p>
          <a:p>
            <a:pPr marL="812800" lvl="1" indent="-342900" algn="just">
              <a:buFont typeface="Wingdings" panose="05000000000000000000" pitchFamily="2" charset="2"/>
              <a:buChar char="ü"/>
            </a:pPr>
            <a:r>
              <a:rPr lang="es-AR" sz="2400" b="1" dirty="0" smtClean="0">
                <a:solidFill>
                  <a:srgbClr val="FF0000"/>
                </a:solidFill>
                <a:effectLst>
                  <a:outerShdw blurRad="38100" dist="38100" dir="2700000" algn="tl">
                    <a:srgbClr val="000000">
                      <a:alpha val="43137"/>
                    </a:srgbClr>
                  </a:outerShdw>
                </a:effectLst>
                <a:latin typeface="Arial"/>
                <a:cs typeface="Arial"/>
              </a:rPr>
              <a:t>Tensión</a:t>
            </a:r>
            <a:r>
              <a:rPr lang="es-AR" sz="2400" b="1" spc="-45" dirty="0" smtClean="0">
                <a:solidFill>
                  <a:srgbClr val="FF0000"/>
                </a:solidFill>
                <a:effectLst>
                  <a:outerShdw blurRad="38100" dist="38100" dir="2700000" algn="tl">
                    <a:srgbClr val="000000">
                      <a:alpha val="43137"/>
                    </a:srgbClr>
                  </a:outerShdw>
                </a:effectLst>
                <a:latin typeface="Arial"/>
                <a:cs typeface="Arial"/>
              </a:rPr>
              <a:t> </a:t>
            </a:r>
            <a:r>
              <a:rPr lang="es-AR" sz="2400" b="1" dirty="0" smtClean="0">
                <a:solidFill>
                  <a:srgbClr val="FF0000"/>
                </a:solidFill>
                <a:effectLst>
                  <a:outerShdw blurRad="38100" dist="38100" dir="2700000" algn="tl">
                    <a:srgbClr val="000000">
                      <a:alpha val="43137"/>
                    </a:srgbClr>
                  </a:outerShdw>
                </a:effectLst>
                <a:latin typeface="Arial"/>
                <a:cs typeface="Arial"/>
              </a:rPr>
              <a:t>nominal</a:t>
            </a:r>
            <a:r>
              <a:rPr lang="es-AR" sz="2400" b="1" spc="-45"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13,8</a:t>
            </a:r>
            <a:r>
              <a:rPr lang="es-AR" sz="2400" b="1" spc="-45"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Kv,</a:t>
            </a:r>
            <a:r>
              <a:rPr lang="es-AR" sz="2400" b="1" spc="-30"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Tensión</a:t>
            </a:r>
            <a:r>
              <a:rPr lang="es-AR" sz="2400" b="1" spc="-40"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máxima</a:t>
            </a:r>
            <a:r>
              <a:rPr lang="es-AR" sz="2400" b="1" spc="-30" dirty="0" smtClean="0">
                <a:solidFill>
                  <a:srgbClr val="FF0000"/>
                </a:solidFill>
                <a:effectLst>
                  <a:outerShdw blurRad="38100" dist="38100" dir="2700000" algn="tl">
                    <a:srgbClr val="000000">
                      <a:alpha val="43137"/>
                    </a:srgbClr>
                  </a:outerShdw>
                </a:effectLst>
                <a:latin typeface="Arial"/>
                <a:cs typeface="Arial"/>
              </a:rPr>
              <a:t> </a:t>
            </a:r>
            <a:r>
              <a:rPr lang="es-AR" sz="2400" b="1" dirty="0" smtClean="0">
                <a:solidFill>
                  <a:srgbClr val="FF0000"/>
                </a:solidFill>
                <a:effectLst>
                  <a:outerShdw blurRad="38100" dist="38100" dir="2700000" algn="tl">
                    <a:srgbClr val="000000">
                      <a:alpha val="43137"/>
                    </a:srgbClr>
                  </a:outerShdw>
                </a:effectLst>
                <a:latin typeface="Arial"/>
                <a:cs typeface="Arial"/>
              </a:rPr>
              <a:t>de</a:t>
            </a:r>
            <a:r>
              <a:rPr lang="es-AR" sz="2400" b="1" spc="-45"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diseño</a:t>
            </a:r>
            <a:r>
              <a:rPr lang="es-AR" sz="2400" b="1" spc="-45" dirty="0" smtClean="0">
                <a:solidFill>
                  <a:srgbClr val="FF0000"/>
                </a:solidFill>
                <a:effectLst>
                  <a:outerShdw blurRad="38100" dist="38100" dir="2700000" algn="tl">
                    <a:srgbClr val="000000">
                      <a:alpha val="43137"/>
                    </a:srgbClr>
                  </a:outerShdw>
                </a:effectLst>
                <a:latin typeface="Arial"/>
                <a:cs typeface="Arial"/>
              </a:rPr>
              <a:t> </a:t>
            </a:r>
            <a:r>
              <a:rPr lang="es-AR" sz="2400" b="1" dirty="0" smtClean="0">
                <a:solidFill>
                  <a:srgbClr val="FF0000"/>
                </a:solidFill>
                <a:effectLst>
                  <a:outerShdw blurRad="38100" dist="38100" dir="2700000" algn="tl">
                    <a:srgbClr val="000000">
                      <a:alpha val="43137"/>
                    </a:srgbClr>
                  </a:outerShdw>
                </a:effectLst>
                <a:latin typeface="Arial"/>
                <a:cs typeface="Arial"/>
              </a:rPr>
              <a:t>15</a:t>
            </a:r>
            <a:r>
              <a:rPr lang="es-AR" sz="2400" b="1" spc="-45"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Kv,</a:t>
            </a:r>
            <a:r>
              <a:rPr lang="es-AR" sz="2400" b="1" spc="-15"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Frecuencia</a:t>
            </a:r>
            <a:r>
              <a:rPr lang="es-AR" sz="2400" b="1" dirty="0" smtClean="0">
                <a:solidFill>
                  <a:srgbClr val="FF0000"/>
                </a:solidFill>
                <a:effectLst>
                  <a:outerShdw blurRad="38100" dist="38100" dir="2700000" algn="tl">
                    <a:srgbClr val="000000">
                      <a:alpha val="43137"/>
                    </a:srgbClr>
                  </a:outerShdw>
                </a:effectLst>
                <a:latin typeface="Arial"/>
                <a:cs typeface="Arial"/>
              </a:rPr>
              <a:t> nominal</a:t>
            </a:r>
            <a:r>
              <a:rPr lang="es-AR" sz="2400" b="1" spc="-25" dirty="0" smtClean="0">
                <a:solidFill>
                  <a:srgbClr val="FF0000"/>
                </a:solidFill>
                <a:effectLst>
                  <a:outerShdw blurRad="38100" dist="38100" dir="2700000" algn="tl">
                    <a:srgbClr val="000000">
                      <a:alpha val="43137"/>
                    </a:srgbClr>
                  </a:outerShdw>
                </a:effectLst>
                <a:latin typeface="Arial"/>
                <a:cs typeface="Arial"/>
              </a:rPr>
              <a:t> </a:t>
            </a:r>
            <a:r>
              <a:rPr lang="es-AR" sz="2400" b="1" dirty="0" smtClean="0">
                <a:solidFill>
                  <a:srgbClr val="FF0000"/>
                </a:solidFill>
                <a:effectLst>
                  <a:outerShdw blurRad="38100" dist="38100" dir="2700000" algn="tl">
                    <a:srgbClr val="000000">
                      <a:alpha val="43137"/>
                    </a:srgbClr>
                  </a:outerShdw>
                </a:effectLst>
                <a:latin typeface="Arial"/>
                <a:cs typeface="Arial"/>
              </a:rPr>
              <a:t>60</a:t>
            </a:r>
            <a:r>
              <a:rPr lang="es-AR" sz="2400" b="1" spc="-35"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Hz.</a:t>
            </a:r>
            <a:endParaRPr lang="es-AR" sz="2400" b="1" dirty="0" smtClean="0">
              <a:solidFill>
                <a:srgbClr val="FF0000"/>
              </a:solidFill>
              <a:effectLst>
                <a:outerShdw blurRad="38100" dist="38100" dir="2700000" algn="tl">
                  <a:srgbClr val="000000">
                    <a:alpha val="43137"/>
                  </a:srgbClr>
                </a:outerShdw>
              </a:effectLst>
              <a:latin typeface="Arial"/>
              <a:cs typeface="Arial"/>
            </a:endParaRPr>
          </a:p>
          <a:p>
            <a:pPr marL="800100" lvl="1" indent="-342900">
              <a:spcBef>
                <a:spcPts val="40"/>
              </a:spcBef>
              <a:buFont typeface="Wingdings" panose="05000000000000000000" pitchFamily="2" charset="2"/>
              <a:buChar char="ü"/>
            </a:pPr>
            <a:endParaRPr lang="es-AR" sz="2400" b="1" dirty="0" smtClean="0">
              <a:effectLst>
                <a:outerShdw blurRad="38100" dist="38100" dir="2700000" algn="tl">
                  <a:srgbClr val="000000">
                    <a:alpha val="43137"/>
                  </a:srgbClr>
                </a:outerShdw>
              </a:effectLst>
              <a:latin typeface="Arial"/>
              <a:cs typeface="Arial"/>
            </a:endParaRPr>
          </a:p>
          <a:p>
            <a:pPr marL="12700" algn="just"/>
            <a:endParaRPr lang="es-AR" sz="1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67</a:t>
            </a:fld>
            <a:endParaRPr lang="es-AR"/>
          </a:p>
        </p:txBody>
      </p:sp>
    </p:spTree>
    <p:extLst>
      <p:ext uri="{BB962C8B-B14F-4D97-AF65-F5344CB8AC3E}">
        <p14:creationId xmlns:p14="http://schemas.microsoft.com/office/powerpoint/2010/main" val="33503108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lnSpc>
                <a:spcPts val="2600"/>
              </a:lnSpc>
              <a:tabLst>
                <a:tab pos="360045" algn="l"/>
              </a:tabLst>
            </a:pPr>
            <a:r>
              <a:rPr lang="es-AR" sz="2400" b="1" spc="-5" dirty="0" smtClean="0">
                <a:effectLst>
                  <a:outerShdw blurRad="38100" dist="38100" dir="2700000" algn="tl">
                    <a:srgbClr val="000000">
                      <a:alpha val="43137"/>
                    </a:srgbClr>
                  </a:outerShdw>
                </a:effectLst>
                <a:latin typeface="Arial"/>
                <a:cs typeface="Arial"/>
              </a:rPr>
              <a:t>Condiciones</a:t>
            </a:r>
            <a:r>
              <a:rPr lang="es-AR" sz="2400" b="1" spc="-2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Específicas</a:t>
            </a:r>
            <a:endParaRPr lang="es-AR" sz="2400" b="1" dirty="0" smtClean="0">
              <a:effectLst>
                <a:outerShdw blurRad="38100" dist="38100" dir="2700000" algn="tl">
                  <a:srgbClr val="000000">
                    <a:alpha val="43137"/>
                  </a:srgbClr>
                </a:outerShdw>
              </a:effectLst>
              <a:latin typeface="Arial"/>
              <a:cs typeface="Arial"/>
            </a:endParaRPr>
          </a:p>
          <a:p>
            <a:pPr lvl="1">
              <a:lnSpc>
                <a:spcPts val="2600"/>
              </a:lnSpc>
              <a:spcBef>
                <a:spcPts val="40"/>
              </a:spcBef>
              <a:buFont typeface="Arial"/>
              <a:buAutoNum type="arabicPeriod" startAt="4"/>
            </a:pPr>
            <a:endParaRPr lang="es-AR" sz="2400" dirty="0" smtClean="0">
              <a:latin typeface="Arial"/>
              <a:cs typeface="Arial"/>
            </a:endParaRPr>
          </a:p>
          <a:p>
            <a:pPr marL="469266" lvl="3" algn="just">
              <a:lnSpc>
                <a:spcPts val="2600"/>
              </a:lnSpc>
              <a:tabLst>
                <a:tab pos="457834"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Materiales,</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diseño,</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fabricación</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355600" marR="5080" indent="-342900" algn="just">
              <a:lnSpc>
                <a:spcPts val="2700"/>
              </a:lnSpc>
              <a:spcBef>
                <a:spcPts val="815"/>
              </a:spcBef>
              <a:buFont typeface="Wingdings" panose="05000000000000000000" pitchFamily="2" charset="2"/>
              <a:buChar char="ü"/>
            </a:pPr>
            <a:r>
              <a:rPr lang="es-AR" sz="2400" b="1" spc="-5" dirty="0" smtClean="0">
                <a:latin typeface="Arial"/>
                <a:cs typeface="Arial"/>
              </a:rPr>
              <a:t>El material conductor debe </a:t>
            </a:r>
            <a:r>
              <a:rPr lang="es-AR" sz="2400" b="1" dirty="0" smtClean="0">
                <a:latin typeface="Arial"/>
                <a:cs typeface="Arial"/>
              </a:rPr>
              <a:t>ser cobre </a:t>
            </a:r>
            <a:r>
              <a:rPr lang="es-AR" sz="2400" b="1" spc="-5" dirty="0" smtClean="0">
                <a:latin typeface="Arial"/>
                <a:cs typeface="Arial"/>
              </a:rPr>
              <a:t>compactado </a:t>
            </a:r>
            <a:r>
              <a:rPr lang="es-AR" sz="2400" b="1" dirty="0" smtClean="0">
                <a:latin typeface="Arial"/>
                <a:cs typeface="Arial"/>
              </a:rPr>
              <a:t>de </a:t>
            </a:r>
            <a:r>
              <a:rPr lang="es-AR" sz="2400" b="1" spc="-5" dirty="0" smtClean="0">
                <a:latin typeface="Arial"/>
                <a:cs typeface="Arial"/>
              </a:rPr>
              <a:t>acuerdo </a:t>
            </a:r>
            <a:r>
              <a:rPr lang="es-AR" sz="2400" b="1" dirty="0" smtClean="0">
                <a:latin typeface="Arial"/>
                <a:cs typeface="Arial"/>
              </a:rPr>
              <a:t>a </a:t>
            </a:r>
            <a:r>
              <a:rPr lang="es-AR" sz="2400" b="1" spc="-5" dirty="0" smtClean="0">
                <a:latin typeface="Arial"/>
                <a:cs typeface="Arial"/>
              </a:rPr>
              <a:t>las </a:t>
            </a:r>
            <a:r>
              <a:rPr lang="es-AR" sz="2400" b="1" dirty="0" smtClean="0">
                <a:latin typeface="Arial"/>
                <a:cs typeface="Arial"/>
              </a:rPr>
              <a:t> </a:t>
            </a:r>
            <a:r>
              <a:rPr lang="es-AR" sz="2400" b="1" spc="-5" dirty="0" smtClean="0">
                <a:latin typeface="Arial"/>
                <a:cs typeface="Arial"/>
              </a:rPr>
              <a:t>dimensiones </a:t>
            </a:r>
            <a:r>
              <a:rPr lang="es-AR" sz="2400" b="1" dirty="0" smtClean="0">
                <a:latin typeface="Arial"/>
                <a:cs typeface="Arial"/>
              </a:rPr>
              <a:t>y </a:t>
            </a:r>
            <a:r>
              <a:rPr lang="es-AR" sz="2400" b="1" spc="-5" dirty="0" smtClean="0">
                <a:latin typeface="Arial"/>
                <a:cs typeface="Arial"/>
              </a:rPr>
              <a:t>características específicas. </a:t>
            </a:r>
            <a:r>
              <a:rPr lang="es-AR" sz="2400" b="1" dirty="0" smtClean="0">
                <a:latin typeface="Arial"/>
                <a:cs typeface="Arial"/>
              </a:rPr>
              <a:t>El </a:t>
            </a:r>
            <a:r>
              <a:rPr lang="es-AR" sz="2400" b="1" spc="-5" dirty="0" smtClean="0">
                <a:latin typeface="Arial"/>
                <a:cs typeface="Arial"/>
              </a:rPr>
              <a:t>material </a:t>
            </a:r>
            <a:r>
              <a:rPr lang="es-AR" sz="2400" b="1" dirty="0" smtClean="0">
                <a:latin typeface="Arial"/>
                <a:cs typeface="Arial"/>
              </a:rPr>
              <a:t>será </a:t>
            </a:r>
            <a:r>
              <a:rPr lang="es-AR" sz="2400" b="1" spc="-5" dirty="0" smtClean="0">
                <a:latin typeface="Arial"/>
                <a:cs typeface="Arial"/>
              </a:rPr>
              <a:t>cobre </a:t>
            </a:r>
            <a:r>
              <a:rPr lang="es-AR" sz="2400" b="1" dirty="0" smtClean="0">
                <a:latin typeface="Arial"/>
                <a:cs typeface="Arial"/>
              </a:rPr>
              <a:t>de </a:t>
            </a:r>
            <a:r>
              <a:rPr lang="es-AR" sz="2400" b="1" spc="-5" dirty="0" smtClean="0">
                <a:latin typeface="Arial"/>
                <a:cs typeface="Arial"/>
              </a:rPr>
              <a:t>tal </a:t>
            </a:r>
            <a:r>
              <a:rPr lang="es-AR" sz="2400" b="1" dirty="0" smtClean="0">
                <a:latin typeface="Arial"/>
                <a:cs typeface="Arial"/>
              </a:rPr>
              <a:t> calidad y </a:t>
            </a:r>
            <a:r>
              <a:rPr lang="es-AR" sz="2400" b="1" spc="-5" dirty="0" smtClean="0">
                <a:latin typeface="Arial"/>
                <a:cs typeface="Arial"/>
              </a:rPr>
              <a:t>pureza que </a:t>
            </a:r>
            <a:r>
              <a:rPr lang="es-AR" sz="2400" b="1" dirty="0" smtClean="0">
                <a:latin typeface="Arial"/>
                <a:cs typeface="Arial"/>
              </a:rPr>
              <a:t>el </a:t>
            </a:r>
            <a:r>
              <a:rPr lang="es-AR" sz="2400" b="1" spc="-5" dirty="0" smtClean="0">
                <a:latin typeface="Arial"/>
                <a:cs typeface="Arial"/>
              </a:rPr>
              <a:t>producto acabado </a:t>
            </a:r>
            <a:r>
              <a:rPr lang="es-AR" sz="2400" b="1" dirty="0" smtClean="0">
                <a:latin typeface="Arial"/>
                <a:cs typeface="Arial"/>
              </a:rPr>
              <a:t>tendrá </a:t>
            </a:r>
            <a:r>
              <a:rPr lang="es-AR" sz="2400" b="1" spc="-5" dirty="0" smtClean="0">
                <a:latin typeface="Arial"/>
                <a:cs typeface="Arial"/>
              </a:rPr>
              <a:t>las prescritas </a:t>
            </a:r>
            <a:r>
              <a:rPr lang="es-AR" sz="2400" b="1" dirty="0" smtClean="0">
                <a:latin typeface="Arial"/>
                <a:cs typeface="Arial"/>
              </a:rPr>
              <a:t>en </a:t>
            </a:r>
            <a:r>
              <a:rPr lang="es-AR" sz="2400" b="1" spc="-10" dirty="0" smtClean="0">
                <a:latin typeface="Arial"/>
                <a:cs typeface="Arial"/>
              </a:rPr>
              <a:t>este </a:t>
            </a:r>
            <a:r>
              <a:rPr lang="es-AR" sz="2400" b="1" spc="-5" dirty="0" smtClean="0">
                <a:latin typeface="Arial"/>
                <a:cs typeface="Arial"/>
              </a:rPr>
              <a:t> especificación, </a:t>
            </a:r>
            <a:r>
              <a:rPr lang="es-AR" sz="2400" b="1" dirty="0" smtClean="0">
                <a:latin typeface="Arial"/>
                <a:cs typeface="Arial"/>
              </a:rPr>
              <a:t>no debe haber ningún </a:t>
            </a:r>
            <a:r>
              <a:rPr lang="es-AR" sz="2400" b="1" spc="-5" dirty="0" smtClean="0">
                <a:latin typeface="Arial"/>
                <a:cs typeface="Arial"/>
              </a:rPr>
              <a:t>empalme </a:t>
            </a:r>
            <a:r>
              <a:rPr lang="es-AR" sz="2400" b="1" dirty="0" smtClean="0">
                <a:latin typeface="Arial"/>
                <a:cs typeface="Arial"/>
              </a:rPr>
              <a:t>en </a:t>
            </a:r>
            <a:r>
              <a:rPr lang="es-AR" sz="2400" b="1" spc="-5" dirty="0" smtClean="0">
                <a:latin typeface="Arial"/>
                <a:cs typeface="Arial"/>
              </a:rPr>
              <a:t>los </a:t>
            </a:r>
            <a:r>
              <a:rPr lang="es-AR" sz="2400" b="1" dirty="0" smtClean="0">
                <a:latin typeface="Arial"/>
                <a:cs typeface="Arial"/>
              </a:rPr>
              <a:t>alambres </a:t>
            </a:r>
            <a:r>
              <a:rPr lang="es-AR" sz="2400" b="1" spc="-10" dirty="0" smtClean="0">
                <a:latin typeface="Arial"/>
                <a:cs typeface="Arial"/>
              </a:rPr>
              <a:t>de </a:t>
            </a:r>
            <a:r>
              <a:rPr lang="es-AR" sz="2400" b="1" spc="-5" dirty="0" smtClean="0">
                <a:latin typeface="Arial"/>
                <a:cs typeface="Arial"/>
              </a:rPr>
              <a:t> </a:t>
            </a:r>
            <a:r>
              <a:rPr lang="es-AR" sz="2400" b="1" dirty="0" smtClean="0">
                <a:latin typeface="Arial"/>
                <a:cs typeface="Arial"/>
              </a:rPr>
              <a:t>cobre</a:t>
            </a:r>
            <a:r>
              <a:rPr lang="es-AR" sz="2400" b="1" spc="5" dirty="0" smtClean="0">
                <a:latin typeface="Arial"/>
                <a:cs typeface="Arial"/>
              </a:rPr>
              <a:t> </a:t>
            </a:r>
            <a:r>
              <a:rPr lang="es-AR" sz="2400" b="1" spc="-5" dirty="0" smtClean="0">
                <a:latin typeface="Arial"/>
                <a:cs typeface="Arial"/>
              </a:rPr>
              <a:t>terminados.</a:t>
            </a:r>
            <a:r>
              <a:rPr lang="es-AR" sz="2400" b="1" dirty="0" smtClean="0">
                <a:latin typeface="Arial"/>
                <a:cs typeface="Arial"/>
              </a:rPr>
              <a:t> Para</a:t>
            </a:r>
            <a:r>
              <a:rPr lang="es-AR" sz="2400" b="1" spc="5" dirty="0" smtClean="0">
                <a:latin typeface="Arial"/>
                <a:cs typeface="Arial"/>
              </a:rPr>
              <a:t> </a:t>
            </a:r>
            <a:r>
              <a:rPr lang="es-AR" sz="2400" b="1" dirty="0" smtClean="0">
                <a:latin typeface="Arial"/>
                <a:cs typeface="Arial"/>
              </a:rPr>
              <a:t>el</a:t>
            </a:r>
            <a:r>
              <a:rPr lang="es-AR" sz="2400" b="1" spc="5" dirty="0" smtClean="0">
                <a:latin typeface="Arial"/>
                <a:cs typeface="Arial"/>
              </a:rPr>
              <a:t> </a:t>
            </a:r>
            <a:r>
              <a:rPr lang="es-AR" sz="2400" b="1" spc="-5" dirty="0" smtClean="0">
                <a:latin typeface="Arial"/>
                <a:cs typeface="Arial"/>
              </a:rPr>
              <a:t>caso</a:t>
            </a:r>
            <a:r>
              <a:rPr lang="es-AR" sz="2400" b="1" dirty="0" smtClean="0">
                <a:latin typeface="Arial"/>
                <a:cs typeface="Arial"/>
              </a:rPr>
              <a:t> </a:t>
            </a:r>
            <a:r>
              <a:rPr lang="es-AR" sz="2400" b="1" spc="-5" dirty="0" smtClean="0">
                <a:latin typeface="Arial"/>
                <a:cs typeface="Arial"/>
              </a:rPr>
              <a:t>conductores</a:t>
            </a:r>
            <a:r>
              <a:rPr lang="es-AR" sz="2400" b="1" dirty="0" smtClean="0">
                <a:latin typeface="Arial"/>
                <a:cs typeface="Arial"/>
              </a:rPr>
              <a:t> </a:t>
            </a:r>
            <a:r>
              <a:rPr lang="es-AR" sz="2400" b="1" spc="-5" dirty="0" smtClean="0">
                <a:latin typeface="Arial"/>
                <a:cs typeface="Arial"/>
              </a:rPr>
              <a:t>trenzados</a:t>
            </a:r>
            <a:r>
              <a:rPr lang="es-AR" sz="2400" b="1" dirty="0" smtClean="0">
                <a:latin typeface="Arial"/>
                <a:cs typeface="Arial"/>
              </a:rPr>
              <a:t> </a:t>
            </a:r>
            <a:r>
              <a:rPr lang="es-AR" sz="2400" b="1" spc="-5" dirty="0" smtClean="0">
                <a:latin typeface="Arial"/>
                <a:cs typeface="Arial"/>
              </a:rPr>
              <a:t>estarán </a:t>
            </a:r>
            <a:r>
              <a:rPr lang="es-AR" sz="2400" b="1" dirty="0" smtClean="0">
                <a:latin typeface="Arial"/>
                <a:cs typeface="Arial"/>
              </a:rPr>
              <a:t> </a:t>
            </a:r>
            <a:r>
              <a:rPr lang="es-AR" sz="2400" b="1" spc="-5" dirty="0" smtClean="0">
                <a:latin typeface="Arial"/>
                <a:cs typeface="Arial"/>
              </a:rPr>
              <a:t>formados</a:t>
            </a:r>
            <a:r>
              <a:rPr lang="es-AR" sz="2400" b="1" dirty="0" smtClean="0">
                <a:latin typeface="Arial"/>
                <a:cs typeface="Arial"/>
              </a:rPr>
              <a:t> </a:t>
            </a:r>
            <a:r>
              <a:rPr lang="es-AR" sz="2400" b="1" spc="-5" dirty="0" smtClean="0">
                <a:latin typeface="Arial"/>
                <a:cs typeface="Arial"/>
              </a:rPr>
              <a:t>por hilos</a:t>
            </a:r>
            <a:r>
              <a:rPr lang="es-AR" sz="2400" b="1" dirty="0" smtClean="0">
                <a:latin typeface="Arial"/>
                <a:cs typeface="Arial"/>
              </a:rPr>
              <a:t> de</a:t>
            </a:r>
            <a:r>
              <a:rPr lang="es-AR" sz="2400" b="1" spc="5" dirty="0" smtClean="0">
                <a:latin typeface="Arial"/>
                <a:cs typeface="Arial"/>
              </a:rPr>
              <a:t> </a:t>
            </a:r>
            <a:r>
              <a:rPr lang="es-AR" sz="2400" b="1" spc="-5" dirty="0" smtClean="0">
                <a:latin typeface="Arial"/>
                <a:cs typeface="Arial"/>
              </a:rPr>
              <a:t>alambres</a:t>
            </a:r>
            <a:r>
              <a:rPr lang="es-AR" sz="2400" b="1" dirty="0" smtClean="0">
                <a:latin typeface="Arial"/>
                <a:cs typeface="Arial"/>
              </a:rPr>
              <a:t> agrupados</a:t>
            </a:r>
            <a:r>
              <a:rPr lang="es-AR" sz="2400" b="1" spc="5" dirty="0" smtClean="0">
                <a:latin typeface="Arial"/>
                <a:cs typeface="Arial"/>
              </a:rPr>
              <a:t> </a:t>
            </a:r>
            <a:r>
              <a:rPr lang="es-AR" sz="2400" b="1" spc="-5" dirty="0" smtClean="0">
                <a:latin typeface="Arial"/>
                <a:cs typeface="Arial"/>
              </a:rPr>
              <a:t>concéntricamente.</a:t>
            </a:r>
            <a:r>
              <a:rPr lang="es-AR" sz="2400" b="1" dirty="0" smtClean="0">
                <a:latin typeface="Arial"/>
                <a:cs typeface="Arial"/>
              </a:rPr>
              <a:t> </a:t>
            </a:r>
          </a:p>
          <a:p>
            <a:pPr marL="355600" marR="5080" indent="-342900" algn="just">
              <a:lnSpc>
                <a:spcPts val="2700"/>
              </a:lnSpc>
              <a:spcBef>
                <a:spcPts val="815"/>
              </a:spcBef>
              <a:buFont typeface="Wingdings" panose="05000000000000000000" pitchFamily="2" charset="2"/>
              <a:buChar char="ü"/>
            </a:pPr>
            <a:r>
              <a:rPr lang="es-AR" sz="2400" b="1" spc="-10" dirty="0" smtClean="0">
                <a:latin typeface="Arial"/>
                <a:cs typeface="Arial"/>
              </a:rPr>
              <a:t>Las </a:t>
            </a:r>
            <a:r>
              <a:rPr lang="es-AR" sz="2400" b="1" spc="-5" dirty="0" smtClean="0">
                <a:latin typeface="Arial"/>
                <a:cs typeface="Arial"/>
              </a:rPr>
              <a:t> dimensiones, los tamaños permitidos </a:t>
            </a:r>
            <a:r>
              <a:rPr lang="es-AR" sz="2400" b="1" dirty="0" smtClean="0">
                <a:latin typeface="Arial"/>
                <a:cs typeface="Arial"/>
              </a:rPr>
              <a:t>del alambre y las </a:t>
            </a:r>
            <a:r>
              <a:rPr lang="es-AR" sz="2400" b="1" spc="-5" dirty="0" smtClean="0">
                <a:latin typeface="Arial"/>
                <a:cs typeface="Arial"/>
              </a:rPr>
              <a:t>Variaciones </a:t>
            </a:r>
            <a:r>
              <a:rPr lang="es-AR" sz="2400" b="1" dirty="0" smtClean="0">
                <a:latin typeface="Arial"/>
                <a:cs typeface="Arial"/>
              </a:rPr>
              <a:t> serán</a:t>
            </a:r>
            <a:r>
              <a:rPr lang="es-AR" sz="2400" b="1" spc="5" dirty="0" smtClean="0">
                <a:latin typeface="Arial"/>
                <a:cs typeface="Arial"/>
              </a:rPr>
              <a:t> </a:t>
            </a:r>
            <a:r>
              <a:rPr lang="es-AR" sz="2400" b="1" spc="-5" dirty="0" smtClean="0">
                <a:latin typeface="Arial"/>
                <a:cs typeface="Arial"/>
              </a:rPr>
              <a:t>expresados</a:t>
            </a:r>
            <a:r>
              <a:rPr lang="es-AR" sz="2400" b="1" dirty="0" smtClean="0">
                <a:latin typeface="Arial"/>
                <a:cs typeface="Arial"/>
              </a:rPr>
              <a:t> </a:t>
            </a:r>
            <a:r>
              <a:rPr lang="es-AR" sz="2400" b="1" spc="-5" dirty="0" smtClean="0">
                <a:latin typeface="Arial"/>
                <a:cs typeface="Arial"/>
              </a:rPr>
              <a:t>como</a:t>
            </a:r>
            <a:r>
              <a:rPr lang="es-AR" sz="2400" b="1" dirty="0" smtClean="0">
                <a:latin typeface="Arial"/>
                <a:cs typeface="Arial"/>
              </a:rPr>
              <a:t> el</a:t>
            </a:r>
            <a:r>
              <a:rPr lang="es-AR" sz="2400" b="1" spc="5" dirty="0" smtClean="0">
                <a:latin typeface="Arial"/>
                <a:cs typeface="Arial"/>
              </a:rPr>
              <a:t> </a:t>
            </a:r>
            <a:r>
              <a:rPr lang="es-AR" sz="2400" b="1" spc="-5" dirty="0" smtClean="0">
                <a:latin typeface="Arial"/>
                <a:cs typeface="Arial"/>
              </a:rPr>
              <a:t>diámetro</a:t>
            </a:r>
            <a:r>
              <a:rPr lang="es-AR" sz="2400" b="1" dirty="0" smtClean="0">
                <a:latin typeface="Arial"/>
                <a:cs typeface="Arial"/>
              </a:rPr>
              <a:t> del</a:t>
            </a:r>
            <a:r>
              <a:rPr lang="es-AR" sz="2400" b="1" spc="5" dirty="0" smtClean="0">
                <a:latin typeface="Arial"/>
                <a:cs typeface="Arial"/>
              </a:rPr>
              <a:t> </a:t>
            </a:r>
            <a:r>
              <a:rPr lang="es-AR" sz="2400" b="1" dirty="0" smtClean="0">
                <a:latin typeface="Arial"/>
                <a:cs typeface="Arial"/>
              </a:rPr>
              <a:t>alambre</a:t>
            </a:r>
            <a:r>
              <a:rPr lang="es-AR" sz="2400" b="1" spc="5" dirty="0" smtClean="0">
                <a:latin typeface="Arial"/>
                <a:cs typeface="Arial"/>
              </a:rPr>
              <a:t> </a:t>
            </a:r>
            <a:r>
              <a:rPr lang="es-AR" sz="2400" b="1" spc="-10" dirty="0" smtClean="0">
                <a:latin typeface="Arial"/>
                <a:cs typeface="Arial"/>
              </a:rPr>
              <a:t>en</a:t>
            </a:r>
            <a:r>
              <a:rPr lang="es-AR" sz="2400" b="1" spc="-5" dirty="0" smtClean="0">
                <a:latin typeface="Arial"/>
                <a:cs typeface="Arial"/>
              </a:rPr>
              <a:t> fracciones </a:t>
            </a:r>
            <a:r>
              <a:rPr lang="es-AR" sz="2400" b="1" dirty="0" smtClean="0">
                <a:latin typeface="Arial"/>
                <a:cs typeface="Arial"/>
              </a:rPr>
              <a:t> </a:t>
            </a:r>
            <a:r>
              <a:rPr lang="es-AR" sz="2400" b="1" spc="-5" dirty="0" smtClean="0">
                <a:latin typeface="Arial"/>
                <a:cs typeface="Arial"/>
              </a:rPr>
              <a:t>decimales </a:t>
            </a:r>
            <a:r>
              <a:rPr lang="es-AR" sz="2400" b="1" dirty="0" smtClean="0">
                <a:latin typeface="Arial"/>
                <a:cs typeface="Arial"/>
              </a:rPr>
              <a:t>de una pulgada </a:t>
            </a:r>
            <a:r>
              <a:rPr lang="es-AR" sz="2400" b="1" spc="-5" dirty="0" smtClean="0">
                <a:latin typeface="Arial"/>
                <a:cs typeface="Arial"/>
              </a:rPr>
              <a:t>al 0.0001 </a:t>
            </a:r>
            <a:r>
              <a:rPr lang="es-AR" sz="2400" b="1" dirty="0" smtClean="0">
                <a:latin typeface="Arial"/>
                <a:cs typeface="Arial"/>
              </a:rPr>
              <a:t>pulgada </a:t>
            </a:r>
            <a:r>
              <a:rPr lang="es-AR" sz="2400" b="1" spc="-10" dirty="0" smtClean="0">
                <a:latin typeface="Arial"/>
                <a:cs typeface="Arial"/>
              </a:rPr>
              <a:t>más </a:t>
            </a:r>
            <a:r>
              <a:rPr lang="es-AR" sz="2400" b="1" spc="-5" dirty="0" smtClean="0">
                <a:latin typeface="Arial"/>
                <a:cs typeface="Arial"/>
              </a:rPr>
              <a:t>cercano </a:t>
            </a:r>
            <a:r>
              <a:rPr lang="es-AR" sz="2400" b="1" dirty="0" smtClean="0">
                <a:latin typeface="Arial"/>
                <a:cs typeface="Arial"/>
              </a:rPr>
              <a:t>(o a </a:t>
            </a:r>
            <a:r>
              <a:rPr lang="es-AR" sz="2400" b="1" spc="-5" dirty="0" smtClean="0">
                <a:latin typeface="Arial"/>
                <a:cs typeface="Arial"/>
              </a:rPr>
              <a:t>0.001 </a:t>
            </a:r>
            <a:r>
              <a:rPr lang="es-AR" sz="2400" b="1" dirty="0" smtClean="0">
                <a:latin typeface="Arial"/>
                <a:cs typeface="Arial"/>
              </a:rPr>
              <a:t> </a:t>
            </a:r>
            <a:r>
              <a:rPr lang="es-AR" sz="2400" b="1" spc="-5" dirty="0" smtClean="0">
                <a:latin typeface="Arial"/>
                <a:cs typeface="Arial"/>
              </a:rPr>
              <a:t>milímetro).</a:t>
            </a:r>
            <a:r>
              <a:rPr lang="es-AR" sz="2400" b="1" dirty="0" smtClean="0">
                <a:latin typeface="Arial"/>
                <a:cs typeface="Arial"/>
              </a:rPr>
              <a:t> El </a:t>
            </a:r>
            <a:r>
              <a:rPr lang="es-AR" sz="2400" b="1" spc="-5" dirty="0" smtClean="0">
                <a:latin typeface="Arial"/>
                <a:cs typeface="Arial"/>
              </a:rPr>
              <a:t>alambre</a:t>
            </a:r>
            <a:r>
              <a:rPr lang="es-AR" sz="2400" b="1" dirty="0" smtClean="0">
                <a:latin typeface="Arial"/>
                <a:cs typeface="Arial"/>
              </a:rPr>
              <a:t> no </a:t>
            </a:r>
            <a:r>
              <a:rPr lang="es-AR" sz="2400" b="1" spc="-5" dirty="0" smtClean="0">
                <a:latin typeface="Arial"/>
                <a:cs typeface="Arial"/>
              </a:rPr>
              <a:t>variará</a:t>
            </a:r>
            <a:r>
              <a:rPr lang="es-AR" sz="2400" b="1" dirty="0" smtClean="0">
                <a:latin typeface="Arial"/>
                <a:cs typeface="Arial"/>
              </a:rPr>
              <a:t> </a:t>
            </a:r>
            <a:r>
              <a:rPr lang="es-AR" sz="2400" b="1" spc="-5" dirty="0" smtClean="0">
                <a:latin typeface="Arial"/>
                <a:cs typeface="Arial"/>
              </a:rPr>
              <a:t>del</a:t>
            </a:r>
            <a:r>
              <a:rPr lang="es-AR" sz="2400" b="1" dirty="0" smtClean="0">
                <a:latin typeface="Arial"/>
                <a:cs typeface="Arial"/>
              </a:rPr>
              <a:t> </a:t>
            </a:r>
            <a:r>
              <a:rPr lang="es-AR" sz="2400" b="1" spc="-5" dirty="0" smtClean="0">
                <a:latin typeface="Arial"/>
                <a:cs typeface="Arial"/>
              </a:rPr>
              <a:t>diámetro</a:t>
            </a:r>
            <a:r>
              <a:rPr lang="es-AR" sz="2400" b="1" dirty="0" smtClean="0">
                <a:latin typeface="Arial"/>
                <a:cs typeface="Arial"/>
              </a:rPr>
              <a:t> por </a:t>
            </a:r>
            <a:r>
              <a:rPr lang="es-AR" sz="2400" b="1" spc="-5" dirty="0" smtClean="0">
                <a:latin typeface="Arial"/>
                <a:cs typeface="Arial"/>
              </a:rPr>
              <a:t>más</a:t>
            </a:r>
            <a:r>
              <a:rPr lang="es-AR" sz="2400" b="1" dirty="0" smtClean="0">
                <a:latin typeface="Arial"/>
                <a:cs typeface="Arial"/>
              </a:rPr>
              <a:t> </a:t>
            </a:r>
            <a:r>
              <a:rPr lang="es-AR" sz="2400" b="1" spc="-5" dirty="0" smtClean="0">
                <a:latin typeface="Arial"/>
                <a:cs typeface="Arial"/>
              </a:rPr>
              <a:t>que</a:t>
            </a:r>
            <a:r>
              <a:rPr lang="es-AR" sz="2400" b="1" dirty="0" smtClean="0">
                <a:latin typeface="Arial"/>
                <a:cs typeface="Arial"/>
              </a:rPr>
              <a:t> </a:t>
            </a:r>
            <a:r>
              <a:rPr lang="es-AR" sz="2400" b="1" spc="-10" dirty="0" smtClean="0">
                <a:latin typeface="Arial"/>
                <a:cs typeface="Arial"/>
              </a:rPr>
              <a:t>más</a:t>
            </a:r>
            <a:r>
              <a:rPr lang="es-AR" sz="2400" b="1" spc="-5" dirty="0" smtClean="0">
                <a:latin typeface="Arial"/>
                <a:cs typeface="Arial"/>
              </a:rPr>
              <a:t> </a:t>
            </a:r>
            <a:r>
              <a:rPr lang="es-AR" sz="2400" b="1" dirty="0" smtClean="0">
                <a:latin typeface="Arial"/>
                <a:cs typeface="Arial"/>
              </a:rPr>
              <a:t>y </a:t>
            </a:r>
            <a:r>
              <a:rPr lang="es-AR" sz="2400" b="1" spc="5" dirty="0" smtClean="0">
                <a:latin typeface="Arial"/>
                <a:cs typeface="Arial"/>
              </a:rPr>
              <a:t> </a:t>
            </a:r>
            <a:r>
              <a:rPr lang="es-AR" sz="2400" b="1" spc="-5" dirty="0" smtClean="0">
                <a:latin typeface="Arial"/>
                <a:cs typeface="Arial"/>
              </a:rPr>
              <a:t>menos</a:t>
            </a:r>
            <a:r>
              <a:rPr lang="es-AR" sz="2400" b="1" dirty="0" smtClean="0">
                <a:latin typeface="Arial"/>
                <a:cs typeface="Arial"/>
              </a:rPr>
              <a:t> 1</a:t>
            </a:r>
            <a:r>
              <a:rPr lang="es-AR" sz="2400" b="1" spc="5" dirty="0" smtClean="0">
                <a:latin typeface="Arial"/>
                <a:cs typeface="Arial"/>
              </a:rPr>
              <a:t> </a:t>
            </a:r>
            <a:r>
              <a:rPr lang="es-AR" sz="2400" b="1" spc="-10" dirty="0" smtClean="0">
                <a:latin typeface="Arial"/>
                <a:cs typeface="Arial"/>
              </a:rPr>
              <a:t>%,</a:t>
            </a:r>
            <a:r>
              <a:rPr lang="es-AR" sz="2400" b="1" spc="-5" dirty="0" smtClean="0">
                <a:latin typeface="Arial"/>
                <a:cs typeface="Arial"/>
              </a:rPr>
              <a:t> expresado</a:t>
            </a:r>
            <a:r>
              <a:rPr lang="es-AR" sz="2400" b="1" dirty="0" smtClean="0">
                <a:latin typeface="Arial"/>
                <a:cs typeface="Arial"/>
              </a:rPr>
              <a:t> al</a:t>
            </a:r>
            <a:r>
              <a:rPr lang="es-AR" sz="2400" b="1" spc="5" dirty="0" smtClean="0">
                <a:latin typeface="Arial"/>
                <a:cs typeface="Arial"/>
              </a:rPr>
              <a:t> </a:t>
            </a:r>
            <a:r>
              <a:rPr lang="es-AR" sz="2400" b="1" spc="-5" dirty="0" smtClean="0">
                <a:latin typeface="Arial"/>
                <a:cs typeface="Arial"/>
              </a:rPr>
              <a:t>0.0001</a:t>
            </a:r>
            <a:r>
              <a:rPr lang="es-AR" sz="2400" b="1" dirty="0" smtClean="0">
                <a:latin typeface="Arial"/>
                <a:cs typeface="Arial"/>
              </a:rPr>
              <a:t> </a:t>
            </a:r>
            <a:r>
              <a:rPr lang="es-AR" sz="2400" b="1" spc="-5" dirty="0" smtClean="0">
                <a:latin typeface="Arial"/>
                <a:cs typeface="Arial"/>
              </a:rPr>
              <a:t>pulgada</a:t>
            </a:r>
            <a:r>
              <a:rPr lang="es-AR" sz="2400" b="1" dirty="0" smtClean="0">
                <a:latin typeface="Arial"/>
                <a:cs typeface="Arial"/>
              </a:rPr>
              <a:t> </a:t>
            </a:r>
            <a:r>
              <a:rPr lang="es-AR" sz="2400" b="1" spc="-5" dirty="0" smtClean="0">
                <a:latin typeface="Arial"/>
                <a:cs typeface="Arial"/>
              </a:rPr>
              <a:t>más</a:t>
            </a:r>
            <a:r>
              <a:rPr lang="es-AR" sz="2400" b="1" dirty="0" smtClean="0">
                <a:latin typeface="Arial"/>
                <a:cs typeface="Arial"/>
              </a:rPr>
              <a:t> cercano</a:t>
            </a:r>
            <a:r>
              <a:rPr lang="es-AR" sz="2400" b="1" spc="5" dirty="0" smtClean="0">
                <a:latin typeface="Arial"/>
                <a:cs typeface="Arial"/>
              </a:rPr>
              <a:t> </a:t>
            </a:r>
            <a:r>
              <a:rPr lang="es-AR" sz="2400" b="1" spc="-10" dirty="0" smtClean="0">
                <a:latin typeface="Arial"/>
                <a:cs typeface="Arial"/>
              </a:rPr>
              <a:t>(o</a:t>
            </a:r>
            <a:r>
              <a:rPr lang="es-AR" sz="2400" b="1" spc="-5" dirty="0" smtClean="0">
                <a:latin typeface="Arial"/>
                <a:cs typeface="Arial"/>
              </a:rPr>
              <a:t> </a:t>
            </a:r>
            <a:r>
              <a:rPr lang="es-AR" sz="2400" b="1" dirty="0" smtClean="0">
                <a:latin typeface="Arial"/>
                <a:cs typeface="Arial"/>
              </a:rPr>
              <a:t>a </a:t>
            </a:r>
            <a:r>
              <a:rPr lang="es-AR" sz="2400" b="1" spc="5" dirty="0" smtClean="0">
                <a:latin typeface="Arial"/>
                <a:cs typeface="Arial"/>
              </a:rPr>
              <a:t> </a:t>
            </a:r>
            <a:r>
              <a:rPr lang="es-AR" sz="2400" b="1" spc="-5" dirty="0" smtClean="0">
                <a:latin typeface="Arial"/>
                <a:cs typeface="Arial"/>
              </a:rPr>
              <a:t>0.001milímetro). </a:t>
            </a:r>
            <a:r>
              <a:rPr lang="es-AR" sz="2400" b="1" dirty="0" smtClean="0">
                <a:latin typeface="Arial"/>
                <a:cs typeface="Arial"/>
              </a:rPr>
              <a:t>El </a:t>
            </a:r>
            <a:r>
              <a:rPr lang="es-AR" sz="2400" b="1" spc="-5" dirty="0" smtClean="0">
                <a:latin typeface="Arial"/>
                <a:cs typeface="Arial"/>
              </a:rPr>
              <a:t>material conductor </a:t>
            </a:r>
            <a:r>
              <a:rPr lang="es-AR" sz="2400" b="1" dirty="0" smtClean="0">
                <a:latin typeface="Arial"/>
                <a:cs typeface="Arial"/>
              </a:rPr>
              <a:t>debe ser </a:t>
            </a:r>
            <a:r>
              <a:rPr lang="es-AR" sz="2400" b="1" spc="-5" dirty="0" smtClean="0">
                <a:latin typeface="Arial"/>
                <a:cs typeface="Arial"/>
              </a:rPr>
              <a:t>cobre compactado </a:t>
            </a:r>
            <a:r>
              <a:rPr lang="es-AR" sz="2400" b="1" spc="-10" dirty="0" smtClean="0">
                <a:latin typeface="Arial"/>
                <a:cs typeface="Arial"/>
              </a:rPr>
              <a:t>de </a:t>
            </a:r>
            <a:r>
              <a:rPr lang="es-AR" sz="2400" b="1" spc="-5" dirty="0" smtClean="0">
                <a:latin typeface="Arial"/>
                <a:cs typeface="Arial"/>
              </a:rPr>
              <a:t> </a:t>
            </a:r>
            <a:r>
              <a:rPr lang="es-AR" sz="2400" b="1" dirty="0" smtClean="0">
                <a:latin typeface="Arial"/>
                <a:cs typeface="Arial"/>
              </a:rPr>
              <a:t>acuerdo</a:t>
            </a:r>
            <a:r>
              <a:rPr lang="es-AR" sz="2400" b="1" spc="-15" dirty="0" smtClean="0">
                <a:latin typeface="Arial"/>
                <a:cs typeface="Arial"/>
              </a:rPr>
              <a:t> </a:t>
            </a:r>
            <a:r>
              <a:rPr lang="es-AR" sz="2400" b="1" dirty="0" smtClean="0">
                <a:latin typeface="Arial"/>
                <a:cs typeface="Arial"/>
              </a:rPr>
              <a:t>a</a:t>
            </a:r>
            <a:r>
              <a:rPr lang="es-AR" sz="2400" b="1" spc="-10" dirty="0" smtClean="0">
                <a:latin typeface="Arial"/>
                <a:cs typeface="Arial"/>
              </a:rPr>
              <a:t> </a:t>
            </a:r>
            <a:r>
              <a:rPr lang="es-AR" sz="2400" b="1" dirty="0" smtClean="0">
                <a:latin typeface="Arial"/>
                <a:cs typeface="Arial"/>
              </a:rPr>
              <a:t>las </a:t>
            </a:r>
            <a:r>
              <a:rPr lang="es-AR" sz="2400" b="1" spc="-5" dirty="0" smtClean="0">
                <a:latin typeface="Arial"/>
                <a:cs typeface="Arial"/>
              </a:rPr>
              <a:t>dimensiones</a:t>
            </a:r>
            <a:r>
              <a:rPr lang="es-AR" sz="2400" spc="-5" dirty="0" smtClean="0">
                <a:latin typeface="Arial"/>
                <a:cs typeface="Arial"/>
              </a:rPr>
              <a:t>.</a:t>
            </a:r>
            <a:endParaRPr lang="es-AR" sz="2400" dirty="0" smtClean="0">
              <a:latin typeface="Arial"/>
              <a:cs typeface="Arial"/>
            </a:endParaRPr>
          </a:p>
          <a:p>
            <a:pPr>
              <a:lnSpc>
                <a:spcPts val="2700"/>
              </a:lnSpc>
              <a:spcBef>
                <a:spcPts val="45"/>
              </a:spcBef>
            </a:pPr>
            <a:endParaRPr lang="es-AR" sz="2400" dirty="0" smtClean="0">
              <a:latin typeface="Arial"/>
              <a:cs typeface="Arial"/>
            </a:endParaRPr>
          </a:p>
          <a:p>
            <a:pPr marL="469900" lvl="1" algn="just">
              <a:lnSpc>
                <a:spcPts val="2700"/>
              </a:lnSpc>
            </a:pPr>
            <a:r>
              <a:rPr lang="es-AR" sz="2400" b="1" spc="-5" dirty="0" smtClean="0">
                <a:solidFill>
                  <a:srgbClr val="00B050"/>
                </a:solidFill>
                <a:effectLst>
                  <a:outerShdw blurRad="38100" dist="38100" dir="2700000" algn="tl">
                    <a:srgbClr val="000000">
                      <a:alpha val="43137"/>
                    </a:srgbClr>
                  </a:outerShdw>
                </a:effectLst>
                <a:latin typeface="Arial"/>
                <a:cs typeface="Arial"/>
              </a:rPr>
              <a:t>Aislamiento</a:t>
            </a:r>
          </a:p>
          <a:p>
            <a:pPr marL="469900" lvl="1" algn="just">
              <a:lnSpc>
                <a:spcPts val="2700"/>
              </a:lnSpc>
            </a:pP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355600" indent="-342900" algn="just">
              <a:lnSpc>
                <a:spcPts val="2700"/>
              </a:lnSpc>
              <a:buFont typeface="Wingdings" panose="05000000000000000000" pitchFamily="2" charset="2"/>
              <a:buChar char="ü"/>
            </a:pPr>
            <a:r>
              <a:rPr lang="es-AR" sz="2400" b="1" dirty="0" smtClean="0">
                <a:latin typeface="Arial"/>
                <a:cs typeface="Arial"/>
              </a:rPr>
              <a:t>El</a:t>
            </a:r>
            <a:r>
              <a:rPr lang="es-AR" sz="2400" b="1" spc="-50" dirty="0" smtClean="0">
                <a:latin typeface="Arial"/>
                <a:cs typeface="Arial"/>
              </a:rPr>
              <a:t> </a:t>
            </a:r>
            <a:r>
              <a:rPr lang="es-AR" sz="2400" b="1" spc="-5" dirty="0" smtClean="0">
                <a:latin typeface="Arial"/>
                <a:cs typeface="Arial"/>
              </a:rPr>
              <a:t>aislamiento</a:t>
            </a:r>
            <a:r>
              <a:rPr lang="es-AR" sz="2400" b="1" spc="-45" dirty="0" smtClean="0">
                <a:latin typeface="Arial"/>
                <a:cs typeface="Arial"/>
              </a:rPr>
              <a:t> </a:t>
            </a:r>
            <a:r>
              <a:rPr lang="es-AR" sz="2400" b="1" dirty="0" smtClean="0">
                <a:latin typeface="Arial"/>
                <a:cs typeface="Arial"/>
              </a:rPr>
              <a:t>debe</a:t>
            </a:r>
            <a:r>
              <a:rPr lang="es-AR" sz="2400" b="1" spc="-65" dirty="0" smtClean="0">
                <a:latin typeface="Arial"/>
                <a:cs typeface="Arial"/>
              </a:rPr>
              <a:t> </a:t>
            </a:r>
            <a:r>
              <a:rPr lang="es-AR" sz="2400" b="1" dirty="0" smtClean="0">
                <a:latin typeface="Arial"/>
                <a:cs typeface="Arial"/>
              </a:rPr>
              <a:t>ser</a:t>
            </a:r>
            <a:r>
              <a:rPr lang="es-AR" sz="2400" b="1" spc="-60" dirty="0" smtClean="0">
                <a:latin typeface="Arial"/>
                <a:cs typeface="Arial"/>
              </a:rPr>
              <a:t> </a:t>
            </a:r>
            <a:r>
              <a:rPr lang="es-AR" sz="2400" b="1" dirty="0" smtClean="0">
                <a:latin typeface="Arial"/>
                <a:cs typeface="Arial"/>
              </a:rPr>
              <a:t>100</a:t>
            </a:r>
            <a:r>
              <a:rPr lang="es-AR" sz="2400" b="1" spc="-65" dirty="0" smtClean="0">
                <a:latin typeface="Arial"/>
                <a:cs typeface="Arial"/>
              </a:rPr>
              <a:t> </a:t>
            </a:r>
            <a:r>
              <a:rPr lang="es-AR" sz="2400" b="1" dirty="0" smtClean="0">
                <a:latin typeface="Arial"/>
                <a:cs typeface="Arial"/>
              </a:rPr>
              <a:t>%</a:t>
            </a:r>
            <a:r>
              <a:rPr lang="es-AR" sz="2400" b="1" spc="-45" dirty="0" smtClean="0">
                <a:latin typeface="Arial"/>
                <a:cs typeface="Arial"/>
              </a:rPr>
              <a:t> </a:t>
            </a:r>
            <a:r>
              <a:rPr lang="es-AR" sz="2400" b="1" dirty="0" smtClean="0">
                <a:latin typeface="Arial"/>
                <a:cs typeface="Arial"/>
              </a:rPr>
              <a:t>de</a:t>
            </a:r>
            <a:r>
              <a:rPr lang="es-AR" sz="2400" b="1" spc="-65" dirty="0" smtClean="0">
                <a:latin typeface="Arial"/>
                <a:cs typeface="Arial"/>
              </a:rPr>
              <a:t> </a:t>
            </a:r>
            <a:r>
              <a:rPr lang="es-AR" sz="2400" b="1" spc="-5" dirty="0" smtClean="0">
                <a:latin typeface="Arial"/>
                <a:cs typeface="Arial"/>
              </a:rPr>
              <a:t>polietileno</a:t>
            </a:r>
            <a:r>
              <a:rPr lang="es-AR" sz="2400" b="1" spc="-45" dirty="0" smtClean="0">
                <a:latin typeface="Arial"/>
                <a:cs typeface="Arial"/>
              </a:rPr>
              <a:t> </a:t>
            </a:r>
            <a:r>
              <a:rPr lang="es-AR" sz="2400" b="1" spc="-5" dirty="0" smtClean="0">
                <a:latin typeface="Arial"/>
                <a:cs typeface="Arial"/>
              </a:rPr>
              <a:t>reticulado</a:t>
            </a:r>
            <a:r>
              <a:rPr lang="es-AR" sz="2400" b="1" spc="-65" dirty="0" smtClean="0">
                <a:latin typeface="Arial"/>
                <a:cs typeface="Arial"/>
              </a:rPr>
              <a:t> </a:t>
            </a:r>
            <a:r>
              <a:rPr lang="es-AR" sz="2400" b="1" spc="-5" dirty="0" smtClean="0">
                <a:latin typeface="Arial"/>
                <a:cs typeface="Arial"/>
              </a:rPr>
              <a:t>(XLPE)</a:t>
            </a:r>
            <a:r>
              <a:rPr lang="es-AR" sz="2400" b="1" spc="-45" dirty="0" smtClean="0">
                <a:latin typeface="Arial"/>
                <a:cs typeface="Arial"/>
              </a:rPr>
              <a:t> </a:t>
            </a:r>
            <a:r>
              <a:rPr lang="es-AR" sz="2400" b="1" dirty="0" smtClean="0">
                <a:latin typeface="Arial"/>
                <a:cs typeface="Arial"/>
              </a:rPr>
              <a:t>para</a:t>
            </a:r>
            <a:r>
              <a:rPr lang="es-AR" sz="2400" b="1" spc="-60" dirty="0" smtClean="0">
                <a:latin typeface="Arial"/>
                <a:cs typeface="Arial"/>
              </a:rPr>
              <a:t> </a:t>
            </a:r>
            <a:r>
              <a:rPr lang="es-AR" sz="2400" b="1" spc="-5" dirty="0" smtClean="0">
                <a:latin typeface="Arial"/>
                <a:cs typeface="Arial"/>
              </a:rPr>
              <a:t>una </a:t>
            </a:r>
            <a:r>
              <a:rPr lang="es-AR" sz="2400" b="1" spc="-380" dirty="0" smtClean="0">
                <a:latin typeface="Arial"/>
                <a:cs typeface="Arial"/>
              </a:rPr>
              <a:t> </a:t>
            </a:r>
            <a:r>
              <a:rPr lang="es-AR" sz="2400" b="1" spc="-5" dirty="0" smtClean="0">
                <a:latin typeface="Arial"/>
                <a:cs typeface="Arial"/>
              </a:rPr>
              <a:t>temperatura máxima </a:t>
            </a:r>
            <a:r>
              <a:rPr lang="es-AR" sz="2400" b="1" dirty="0" smtClean="0">
                <a:latin typeface="Arial"/>
                <a:cs typeface="Arial"/>
              </a:rPr>
              <a:t>de operación en </a:t>
            </a:r>
            <a:r>
              <a:rPr lang="es-AR" sz="2400" b="1" spc="-5" dirty="0" smtClean="0">
                <a:latin typeface="Arial"/>
                <a:cs typeface="Arial"/>
              </a:rPr>
              <a:t>condiciones normales </a:t>
            </a:r>
            <a:r>
              <a:rPr lang="es-AR" sz="2400" b="1" dirty="0" smtClean="0">
                <a:latin typeface="Arial"/>
                <a:cs typeface="Arial"/>
              </a:rPr>
              <a:t>de 90 </a:t>
            </a:r>
            <a:r>
              <a:rPr lang="es-AR" sz="2400" b="1" spc="-5" dirty="0" smtClean="0">
                <a:latin typeface="Arial"/>
                <a:cs typeface="Arial"/>
              </a:rPr>
              <a:t>°C. </a:t>
            </a:r>
            <a:r>
              <a:rPr lang="es-AR" sz="2400" b="1" dirty="0" smtClean="0">
                <a:latin typeface="Arial"/>
                <a:cs typeface="Arial"/>
              </a:rPr>
              <a:t> La</a:t>
            </a:r>
            <a:r>
              <a:rPr lang="es-AR" sz="2400" b="1" spc="45" dirty="0" smtClean="0">
                <a:latin typeface="Arial"/>
                <a:cs typeface="Arial"/>
              </a:rPr>
              <a:t> </a:t>
            </a:r>
            <a:r>
              <a:rPr lang="es-AR" sz="2400" b="1" spc="-5" dirty="0" smtClean="0">
                <a:latin typeface="Arial"/>
                <a:cs typeface="Arial"/>
              </a:rPr>
              <a:t>aplicación</a:t>
            </a:r>
            <a:r>
              <a:rPr lang="es-AR" sz="2400" b="1" spc="25" dirty="0" smtClean="0">
                <a:latin typeface="Arial"/>
                <a:cs typeface="Arial"/>
              </a:rPr>
              <a:t> </a:t>
            </a:r>
            <a:r>
              <a:rPr lang="es-AR" sz="2400" b="1" dirty="0" smtClean="0">
                <a:latin typeface="Arial"/>
                <a:cs typeface="Arial"/>
              </a:rPr>
              <a:t>del</a:t>
            </a:r>
            <a:r>
              <a:rPr lang="es-AR" sz="2400" b="1" spc="20" dirty="0" smtClean="0">
                <a:latin typeface="Arial"/>
                <a:cs typeface="Arial"/>
              </a:rPr>
              <a:t> </a:t>
            </a:r>
            <a:r>
              <a:rPr lang="es-AR" sz="2400" b="1" spc="-5" dirty="0" smtClean="0">
                <a:latin typeface="Arial"/>
                <a:cs typeface="Arial"/>
              </a:rPr>
              <a:t>compuesto</a:t>
            </a:r>
            <a:r>
              <a:rPr lang="es-AR" sz="2400" b="1" spc="40" dirty="0" smtClean="0">
                <a:latin typeface="Arial"/>
                <a:cs typeface="Arial"/>
              </a:rPr>
              <a:t> </a:t>
            </a:r>
            <a:r>
              <a:rPr lang="es-AR" sz="2400" b="1" spc="-5" dirty="0" smtClean="0">
                <a:latin typeface="Arial"/>
                <a:cs typeface="Arial"/>
              </a:rPr>
              <a:t>aislante</a:t>
            </a:r>
            <a:r>
              <a:rPr lang="es-AR" sz="2400" b="1" spc="20" dirty="0" smtClean="0">
                <a:latin typeface="Arial"/>
                <a:cs typeface="Arial"/>
              </a:rPr>
              <a:t> </a:t>
            </a:r>
            <a:r>
              <a:rPr lang="es-AR" sz="2400" b="1" dirty="0" smtClean="0">
                <a:latin typeface="Arial"/>
                <a:cs typeface="Arial"/>
              </a:rPr>
              <a:t>será</a:t>
            </a:r>
            <a:r>
              <a:rPr lang="es-AR" sz="2400" b="1" spc="30" dirty="0" smtClean="0">
                <a:latin typeface="Arial"/>
                <a:cs typeface="Arial"/>
              </a:rPr>
              <a:t> </a:t>
            </a:r>
            <a:r>
              <a:rPr lang="es-AR" sz="2400" b="1" dirty="0" smtClean="0">
                <a:latin typeface="Arial"/>
                <a:cs typeface="Arial"/>
              </a:rPr>
              <a:t>por</a:t>
            </a:r>
            <a:r>
              <a:rPr lang="es-AR" sz="2400" b="1" spc="30" dirty="0" smtClean="0">
                <a:latin typeface="Arial"/>
                <a:cs typeface="Arial"/>
              </a:rPr>
              <a:t> </a:t>
            </a:r>
            <a:r>
              <a:rPr lang="es-AR" sz="2400" b="1" dirty="0" smtClean="0">
                <a:latin typeface="Arial"/>
                <a:cs typeface="Arial"/>
              </a:rPr>
              <a:t>medio</a:t>
            </a:r>
            <a:r>
              <a:rPr lang="es-AR" sz="2400" b="1" spc="30" dirty="0" smtClean="0">
                <a:latin typeface="Arial"/>
                <a:cs typeface="Arial"/>
              </a:rPr>
              <a:t> </a:t>
            </a:r>
            <a:r>
              <a:rPr lang="es-AR" sz="2400" b="1" dirty="0" smtClean="0">
                <a:latin typeface="Arial"/>
                <a:cs typeface="Arial"/>
              </a:rPr>
              <a:t>de</a:t>
            </a:r>
            <a:r>
              <a:rPr lang="es-AR" sz="2400" b="1" spc="20" dirty="0" smtClean="0">
                <a:latin typeface="Arial"/>
                <a:cs typeface="Arial"/>
              </a:rPr>
              <a:t> </a:t>
            </a:r>
            <a:r>
              <a:rPr lang="es-AR" sz="2400" b="1" dirty="0" smtClean="0">
                <a:latin typeface="Arial"/>
                <a:cs typeface="Arial"/>
              </a:rPr>
              <a:t>un</a:t>
            </a:r>
            <a:r>
              <a:rPr lang="es-AR" sz="2400" b="1" spc="45" dirty="0" smtClean="0">
                <a:latin typeface="Arial"/>
                <a:cs typeface="Arial"/>
              </a:rPr>
              <a:t> </a:t>
            </a:r>
            <a:r>
              <a:rPr lang="es-AR" sz="2400" b="1" spc="-5" dirty="0" smtClean="0">
                <a:latin typeface="Arial"/>
                <a:cs typeface="Arial"/>
              </a:rPr>
              <a:t>proceso</a:t>
            </a:r>
            <a:r>
              <a:rPr lang="es-AR" sz="2400" b="1" spc="30" dirty="0" smtClean="0">
                <a:latin typeface="Arial"/>
                <a:cs typeface="Arial"/>
              </a:rPr>
              <a:t> </a:t>
            </a:r>
            <a:r>
              <a:rPr lang="es-AR" sz="2400" b="1" dirty="0" smtClean="0">
                <a:latin typeface="Arial"/>
                <a:cs typeface="Arial"/>
              </a:rPr>
              <a:t>de triple</a:t>
            </a:r>
            <a:r>
              <a:rPr lang="es-AR" sz="2400" b="1" spc="-25" dirty="0" smtClean="0">
                <a:latin typeface="Arial"/>
                <a:cs typeface="Arial"/>
              </a:rPr>
              <a:t> </a:t>
            </a:r>
            <a:r>
              <a:rPr lang="es-AR" sz="2400" b="1" spc="-5" dirty="0" smtClean="0">
                <a:latin typeface="Arial"/>
                <a:cs typeface="Arial"/>
              </a:rPr>
              <a:t>extrusión</a:t>
            </a:r>
            <a:r>
              <a:rPr lang="es-AR" sz="2400" b="1" spc="-25" dirty="0" smtClean="0">
                <a:latin typeface="Arial"/>
                <a:cs typeface="Arial"/>
              </a:rPr>
              <a:t> </a:t>
            </a:r>
            <a:r>
              <a:rPr lang="es-AR" sz="2400" b="1" dirty="0" smtClean="0">
                <a:latin typeface="Arial"/>
                <a:cs typeface="Arial"/>
              </a:rPr>
              <a:t>en</a:t>
            </a:r>
            <a:r>
              <a:rPr lang="es-AR" sz="2400" b="1" spc="-25" dirty="0" smtClean="0">
                <a:latin typeface="Arial"/>
                <a:cs typeface="Arial"/>
              </a:rPr>
              <a:t> </a:t>
            </a:r>
            <a:r>
              <a:rPr lang="es-AR" sz="2400" b="1" dirty="0" smtClean="0">
                <a:latin typeface="Arial"/>
                <a:cs typeface="Arial"/>
              </a:rPr>
              <a:t>conjunto</a:t>
            </a:r>
            <a:r>
              <a:rPr lang="es-AR" sz="2400" b="1" spc="-35" dirty="0" smtClean="0">
                <a:latin typeface="Arial"/>
                <a:cs typeface="Arial"/>
              </a:rPr>
              <a:t> </a:t>
            </a:r>
            <a:r>
              <a:rPr lang="es-AR" sz="2400" b="1" dirty="0" smtClean="0">
                <a:latin typeface="Arial"/>
                <a:cs typeface="Arial"/>
              </a:rPr>
              <a:t>con</a:t>
            </a:r>
            <a:r>
              <a:rPr lang="es-AR" sz="2400" b="1" spc="-15" dirty="0" smtClean="0">
                <a:latin typeface="Arial"/>
                <a:cs typeface="Arial"/>
              </a:rPr>
              <a:t> </a:t>
            </a:r>
            <a:r>
              <a:rPr lang="es-AR" sz="2400" b="1" spc="-5" dirty="0" smtClean="0">
                <a:latin typeface="Arial"/>
                <a:cs typeface="Arial"/>
              </a:rPr>
              <a:t>las</a:t>
            </a:r>
            <a:r>
              <a:rPr lang="es-AR" sz="2400" b="1" spc="-35" dirty="0" smtClean="0">
                <a:latin typeface="Arial"/>
                <a:cs typeface="Arial"/>
              </a:rPr>
              <a:t> </a:t>
            </a:r>
            <a:r>
              <a:rPr lang="es-AR" sz="2400" b="1" spc="-5" dirty="0" smtClean="0">
                <a:latin typeface="Arial"/>
                <a:cs typeface="Arial"/>
              </a:rPr>
              <a:t>capas</a:t>
            </a:r>
            <a:r>
              <a:rPr lang="es-AR" sz="2400" b="1" spc="-25" dirty="0" smtClean="0">
                <a:latin typeface="Arial"/>
                <a:cs typeface="Arial"/>
              </a:rPr>
              <a:t> </a:t>
            </a:r>
            <a:r>
              <a:rPr lang="es-AR" sz="2400" b="1" spc="-5" dirty="0" smtClean="0">
                <a:latin typeface="Arial"/>
                <a:cs typeface="Arial"/>
              </a:rPr>
              <a:t>semiconductoras</a:t>
            </a:r>
            <a:r>
              <a:rPr lang="es-AR" sz="2400" b="1" spc="-10" dirty="0" smtClean="0">
                <a:latin typeface="Arial"/>
                <a:cs typeface="Arial"/>
              </a:rPr>
              <a:t> </a:t>
            </a:r>
            <a:r>
              <a:rPr lang="es-AR" sz="2400" b="1" spc="-5" dirty="0" smtClean="0">
                <a:latin typeface="Arial"/>
                <a:cs typeface="Arial"/>
              </a:rPr>
              <a:t>por</a:t>
            </a:r>
            <a:r>
              <a:rPr lang="es-AR" sz="2400" b="1" spc="-25" dirty="0" smtClean="0">
                <a:latin typeface="Arial"/>
                <a:cs typeface="Arial"/>
              </a:rPr>
              <a:t> </a:t>
            </a:r>
            <a:r>
              <a:rPr lang="es-AR" sz="2400" b="1" dirty="0" smtClean="0">
                <a:latin typeface="Arial"/>
                <a:cs typeface="Arial"/>
              </a:rPr>
              <a:t>sobre</a:t>
            </a:r>
            <a:r>
              <a:rPr lang="es-AR" sz="2400" b="1" spc="-30" dirty="0" smtClean="0">
                <a:latin typeface="Arial"/>
                <a:cs typeface="Arial"/>
              </a:rPr>
              <a:t> </a:t>
            </a:r>
            <a:r>
              <a:rPr lang="es-AR" sz="2400" b="1" spc="-10" dirty="0" smtClean="0">
                <a:latin typeface="Arial"/>
                <a:cs typeface="Arial"/>
              </a:rPr>
              <a:t>el </a:t>
            </a:r>
            <a:r>
              <a:rPr lang="es-AR" sz="2400" b="1" spc="-5" dirty="0" smtClean="0">
                <a:latin typeface="Arial"/>
                <a:cs typeface="Arial"/>
              </a:rPr>
              <a:t>conductor</a:t>
            </a:r>
            <a:r>
              <a:rPr lang="es-AR" sz="2400" b="1" dirty="0" smtClean="0">
                <a:latin typeface="Arial"/>
                <a:cs typeface="Arial"/>
              </a:rPr>
              <a:t> y</a:t>
            </a:r>
            <a:r>
              <a:rPr lang="es-AR" sz="2400" b="1" spc="5" dirty="0" smtClean="0">
                <a:latin typeface="Arial"/>
                <a:cs typeface="Arial"/>
              </a:rPr>
              <a:t> </a:t>
            </a:r>
            <a:r>
              <a:rPr lang="es-AR" sz="2400" b="1" spc="-5" dirty="0" smtClean="0">
                <a:latin typeface="Arial"/>
                <a:cs typeface="Arial"/>
              </a:rPr>
              <a:t>aislación.</a:t>
            </a:r>
            <a:r>
              <a:rPr lang="es-AR" sz="2400" b="1" dirty="0" smtClean="0">
                <a:latin typeface="Arial"/>
                <a:cs typeface="Arial"/>
              </a:rPr>
              <a:t> </a:t>
            </a:r>
          </a:p>
          <a:p>
            <a:pPr marL="355600" indent="-342900" algn="just">
              <a:lnSpc>
                <a:spcPts val="2700"/>
              </a:lnSpc>
              <a:buFont typeface="Wingdings" panose="05000000000000000000" pitchFamily="2" charset="2"/>
              <a:buChar char="ü"/>
            </a:pPr>
            <a:endParaRPr lang="es-AR" sz="2400" b="1" dirty="0" smtClean="0">
              <a:latin typeface="Arial"/>
              <a:cs typeface="Arial"/>
            </a:endParaRPr>
          </a:p>
          <a:p>
            <a:pPr marL="355600" indent="-342900" algn="just">
              <a:lnSpc>
                <a:spcPts val="2700"/>
              </a:lnSpc>
              <a:buFont typeface="Wingdings" panose="05000000000000000000" pitchFamily="2" charset="2"/>
              <a:buChar char="ü"/>
            </a:pPr>
            <a:r>
              <a:rPr lang="es-AR" sz="2400" b="1" dirty="0" smtClean="0">
                <a:latin typeface="Arial"/>
                <a:cs typeface="Arial"/>
              </a:rPr>
              <a:t>El</a:t>
            </a:r>
            <a:r>
              <a:rPr lang="es-AR" sz="2400" b="1" spc="5" dirty="0" smtClean="0">
                <a:latin typeface="Arial"/>
                <a:cs typeface="Arial"/>
              </a:rPr>
              <a:t> </a:t>
            </a:r>
            <a:r>
              <a:rPr lang="es-AR" sz="2400" b="1" spc="-5" dirty="0" smtClean="0">
                <a:latin typeface="Arial"/>
                <a:cs typeface="Arial"/>
              </a:rPr>
              <a:t>aislamiento</a:t>
            </a:r>
            <a:r>
              <a:rPr lang="es-AR" sz="2400" b="1" dirty="0" smtClean="0">
                <a:latin typeface="Arial"/>
                <a:cs typeface="Arial"/>
              </a:rPr>
              <a:t> </a:t>
            </a:r>
            <a:r>
              <a:rPr lang="es-AR" sz="2400" b="1" spc="-5" dirty="0" smtClean="0">
                <a:latin typeface="Arial"/>
                <a:cs typeface="Arial"/>
              </a:rPr>
              <a:t>deberá</a:t>
            </a:r>
            <a:r>
              <a:rPr lang="es-AR" sz="2400" b="1" dirty="0" smtClean="0">
                <a:latin typeface="Arial"/>
                <a:cs typeface="Arial"/>
              </a:rPr>
              <a:t> </a:t>
            </a:r>
            <a:r>
              <a:rPr lang="es-AR" sz="2400" b="1" spc="-5" dirty="0" smtClean="0">
                <a:latin typeface="Arial"/>
                <a:cs typeface="Arial"/>
              </a:rPr>
              <a:t>admitir</a:t>
            </a:r>
            <a:r>
              <a:rPr lang="es-AR" sz="2400" b="1" dirty="0" smtClean="0">
                <a:latin typeface="Arial"/>
                <a:cs typeface="Arial"/>
              </a:rPr>
              <a:t> </a:t>
            </a:r>
            <a:r>
              <a:rPr lang="es-AR" sz="2400" b="1" spc="-5" dirty="0" smtClean="0">
                <a:latin typeface="Arial"/>
                <a:cs typeface="Arial"/>
              </a:rPr>
              <a:t>las</a:t>
            </a:r>
            <a:r>
              <a:rPr lang="es-AR" sz="2400" b="1" dirty="0" smtClean="0">
                <a:latin typeface="Arial"/>
                <a:cs typeface="Arial"/>
              </a:rPr>
              <a:t> </a:t>
            </a:r>
            <a:r>
              <a:rPr lang="es-AR" sz="2400" b="1" spc="-5" dirty="0" smtClean="0">
                <a:latin typeface="Arial"/>
                <a:cs typeface="Arial"/>
              </a:rPr>
              <a:t>siguientes </a:t>
            </a:r>
            <a:r>
              <a:rPr lang="es-AR" sz="2400" b="1" dirty="0" smtClean="0">
                <a:latin typeface="Arial"/>
                <a:cs typeface="Arial"/>
              </a:rPr>
              <a:t> </a:t>
            </a:r>
            <a:r>
              <a:rPr lang="es-AR" sz="2400" b="1" spc="-5" dirty="0" smtClean="0">
                <a:latin typeface="Arial"/>
                <a:cs typeface="Arial"/>
              </a:rPr>
              <a:t>temperaturas</a:t>
            </a:r>
            <a:r>
              <a:rPr lang="es-AR" sz="2400" b="1" spc="5" dirty="0" smtClean="0">
                <a:latin typeface="Arial"/>
                <a:cs typeface="Arial"/>
              </a:rPr>
              <a:t> </a:t>
            </a:r>
            <a:r>
              <a:rPr lang="es-AR" sz="2400" b="1" spc="-5" dirty="0" smtClean="0">
                <a:latin typeface="Arial"/>
                <a:cs typeface="Arial"/>
              </a:rPr>
              <a:t>máximas</a:t>
            </a:r>
            <a:r>
              <a:rPr lang="es-AR" sz="2400" b="1" spc="5" dirty="0" smtClean="0">
                <a:latin typeface="Arial"/>
                <a:cs typeface="Arial"/>
              </a:rPr>
              <a:t> </a:t>
            </a:r>
            <a:r>
              <a:rPr lang="es-AR" sz="2400" b="1" dirty="0" smtClean="0">
                <a:latin typeface="Arial"/>
                <a:cs typeface="Arial"/>
              </a:rPr>
              <a:t>del</a:t>
            </a:r>
            <a:r>
              <a:rPr lang="es-AR" sz="2400" b="1" spc="-20" dirty="0" smtClean="0">
                <a:latin typeface="Arial"/>
                <a:cs typeface="Arial"/>
              </a:rPr>
              <a:t> </a:t>
            </a:r>
            <a:r>
              <a:rPr lang="es-AR" sz="2400" b="1" spc="-5" dirty="0" smtClean="0">
                <a:latin typeface="Arial"/>
                <a:cs typeface="Arial"/>
              </a:rPr>
              <a:t>conductor:</a:t>
            </a:r>
            <a:endParaRPr lang="es-AR" sz="2400" b="1" dirty="0" smtClean="0">
              <a:latin typeface="Arial"/>
              <a:cs typeface="Arial"/>
            </a:endParaRPr>
          </a:p>
          <a:p>
            <a:pPr marL="342900" indent="-342900">
              <a:lnSpc>
                <a:spcPts val="2700"/>
              </a:lnSpc>
              <a:spcBef>
                <a:spcPts val="25"/>
              </a:spcBef>
              <a:buFont typeface="Wingdings" panose="05000000000000000000" pitchFamily="2" charset="2"/>
              <a:buChar char="ü"/>
            </a:pPr>
            <a:endParaRPr lang="es-AR" sz="2400" b="1" dirty="0" smtClean="0">
              <a:latin typeface="Arial"/>
              <a:cs typeface="Arial"/>
            </a:endParaRPr>
          </a:p>
          <a:p>
            <a:pPr marL="355600" indent="-342900" algn="just">
              <a:lnSpc>
                <a:spcPts val="2700"/>
              </a:lnSpc>
              <a:buFont typeface="Wingdings" panose="05000000000000000000" pitchFamily="2" charset="2"/>
              <a:buChar char="ü"/>
            </a:pPr>
            <a:r>
              <a:rPr lang="es-AR" sz="2400" b="1" dirty="0" smtClean="0">
                <a:latin typeface="Arial"/>
                <a:cs typeface="Arial"/>
              </a:rPr>
              <a:t>Operación</a:t>
            </a:r>
            <a:r>
              <a:rPr lang="es-AR" sz="2400" b="1" spc="-5" dirty="0" smtClean="0">
                <a:latin typeface="Arial"/>
                <a:cs typeface="Arial"/>
              </a:rPr>
              <a:t> normal </a:t>
            </a:r>
            <a:r>
              <a:rPr lang="es-AR" sz="2400" b="1" dirty="0" smtClean="0">
                <a:latin typeface="Arial"/>
                <a:cs typeface="Arial"/>
              </a:rPr>
              <a:t>90 °C,</a:t>
            </a:r>
            <a:r>
              <a:rPr lang="es-AR" sz="2400" b="1" spc="-15" dirty="0" smtClean="0">
                <a:latin typeface="Arial"/>
                <a:cs typeface="Arial"/>
              </a:rPr>
              <a:t> </a:t>
            </a:r>
            <a:r>
              <a:rPr lang="es-AR" sz="2400" b="1" spc="-5" dirty="0" smtClean="0">
                <a:latin typeface="Arial"/>
                <a:cs typeface="Arial"/>
              </a:rPr>
              <a:t>cortocircuito</a:t>
            </a:r>
            <a:r>
              <a:rPr lang="es-AR" sz="2400" b="1" spc="-10" dirty="0" smtClean="0">
                <a:latin typeface="Arial"/>
                <a:cs typeface="Arial"/>
              </a:rPr>
              <a:t> </a:t>
            </a:r>
            <a:r>
              <a:rPr lang="es-AR" sz="2400" b="1" dirty="0" smtClean="0">
                <a:latin typeface="Arial"/>
                <a:cs typeface="Arial"/>
              </a:rPr>
              <a:t>250</a:t>
            </a:r>
            <a:r>
              <a:rPr lang="es-AR" sz="2400" b="1" spc="-5" dirty="0" smtClean="0">
                <a:latin typeface="Arial"/>
                <a:cs typeface="Arial"/>
              </a:rPr>
              <a:t> °C, </a:t>
            </a:r>
            <a:r>
              <a:rPr lang="es-AR" sz="2400" b="1" dirty="0" smtClean="0">
                <a:latin typeface="Arial"/>
                <a:cs typeface="Arial"/>
              </a:rPr>
              <a:t>sobrecarga</a:t>
            </a:r>
            <a:r>
              <a:rPr lang="es-AR" sz="2400" b="1" spc="-5" dirty="0" smtClean="0">
                <a:latin typeface="Arial"/>
                <a:cs typeface="Arial"/>
              </a:rPr>
              <a:t> </a:t>
            </a:r>
            <a:r>
              <a:rPr lang="es-AR" sz="2400" b="1" dirty="0" smtClean="0">
                <a:latin typeface="Arial"/>
                <a:cs typeface="Arial"/>
              </a:rPr>
              <a:t>130</a:t>
            </a:r>
            <a:r>
              <a:rPr lang="es-AR" sz="2400" b="1" spc="-10" dirty="0" smtClean="0">
                <a:latin typeface="Arial"/>
                <a:cs typeface="Arial"/>
              </a:rPr>
              <a:t> </a:t>
            </a:r>
            <a:r>
              <a:rPr lang="es-AR" sz="2400" b="1" spc="-5" dirty="0" smtClean="0">
                <a:latin typeface="Arial"/>
                <a:cs typeface="Arial"/>
              </a:rPr>
              <a:t>°C.</a:t>
            </a:r>
            <a:endParaRPr lang="es-AR" sz="2400" b="1"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68</a:t>
            </a:fld>
            <a:endParaRPr lang="es-AR"/>
          </a:p>
        </p:txBody>
      </p:sp>
    </p:spTree>
    <p:extLst>
      <p:ext uri="{BB962C8B-B14F-4D97-AF65-F5344CB8AC3E}">
        <p14:creationId xmlns:p14="http://schemas.microsoft.com/office/powerpoint/2010/main" val="38256464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r>
              <a:rPr lang="es-AR" sz="2400" b="1" u="sng" spc="-5" dirty="0" smtClean="0">
                <a:effectLst>
                  <a:outerShdw blurRad="38100" dist="38100" dir="2700000" algn="tl">
                    <a:srgbClr val="000000">
                      <a:alpha val="43137"/>
                    </a:srgbClr>
                  </a:outerShdw>
                </a:effectLst>
                <a:latin typeface="Arial"/>
                <a:cs typeface="Arial"/>
              </a:rPr>
              <a:t>Cubierta</a:t>
            </a:r>
            <a:r>
              <a:rPr lang="es-AR" sz="2400" b="1" u="sng" spc="-20"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Externa</a:t>
            </a:r>
          </a:p>
          <a:p>
            <a:pPr marL="12700" algn="just"/>
            <a:endParaRPr lang="es-AR" sz="2400" dirty="0" smtClean="0">
              <a:latin typeface="Arial"/>
              <a:cs typeface="Arial"/>
            </a:endParaRPr>
          </a:p>
          <a:p>
            <a:pPr marL="812800" marR="6350" lvl="1" indent="-342900" algn="just">
              <a:spcBef>
                <a:spcPts val="815"/>
              </a:spcBef>
              <a:buFont typeface="Wingdings" panose="05000000000000000000" pitchFamily="2" charset="2"/>
              <a:buChar char="ü"/>
            </a:pPr>
            <a:r>
              <a:rPr lang="es-AR" sz="2400" b="1" dirty="0" smtClean="0">
                <a:latin typeface="Arial"/>
                <a:cs typeface="Arial"/>
              </a:rPr>
              <a:t>La </a:t>
            </a:r>
            <a:r>
              <a:rPr lang="es-AR" sz="2400" b="1" spc="-5" dirty="0" smtClean="0">
                <a:latin typeface="Arial"/>
                <a:cs typeface="Arial"/>
              </a:rPr>
              <a:t>cubierta exterior </a:t>
            </a:r>
            <a:r>
              <a:rPr lang="es-AR" sz="2400" b="1" dirty="0" smtClean="0">
                <a:latin typeface="Arial"/>
                <a:cs typeface="Arial"/>
              </a:rPr>
              <a:t>será de </a:t>
            </a:r>
            <a:r>
              <a:rPr lang="es-AR" sz="2400" b="1" spc="-5" dirty="0" smtClean="0">
                <a:latin typeface="Arial"/>
                <a:cs typeface="Arial"/>
              </a:rPr>
              <a:t>PVC, </a:t>
            </a:r>
            <a:r>
              <a:rPr lang="es-AR" sz="2400" b="1" dirty="0" smtClean="0">
                <a:latin typeface="Arial"/>
                <a:cs typeface="Arial"/>
              </a:rPr>
              <a:t>según la </a:t>
            </a:r>
            <a:r>
              <a:rPr lang="es-AR" sz="2400" b="1" spc="-5" dirty="0" smtClean="0">
                <a:latin typeface="Arial"/>
                <a:cs typeface="Arial"/>
              </a:rPr>
              <a:t>Norma 541:2002 </a:t>
            </a:r>
            <a:r>
              <a:rPr lang="es-AR" sz="2400" b="1" dirty="0" smtClean="0">
                <a:latin typeface="Arial"/>
                <a:cs typeface="Arial"/>
              </a:rPr>
              <a:t>de </a:t>
            </a:r>
            <a:r>
              <a:rPr lang="es-AR" sz="2400" b="1" spc="-5" dirty="0" smtClean="0">
                <a:latin typeface="Arial"/>
                <a:cs typeface="Arial"/>
              </a:rPr>
              <a:t>color </a:t>
            </a:r>
            <a:r>
              <a:rPr lang="es-AR" sz="2400" b="1" dirty="0" smtClean="0">
                <a:latin typeface="Arial"/>
                <a:cs typeface="Arial"/>
              </a:rPr>
              <a:t> negro. El </a:t>
            </a:r>
            <a:r>
              <a:rPr lang="es-AR" sz="2400" b="1" spc="-5" dirty="0" smtClean="0">
                <a:latin typeface="Arial"/>
                <a:cs typeface="Arial"/>
              </a:rPr>
              <a:t>compuesto </a:t>
            </a:r>
            <a:r>
              <a:rPr lang="es-AR" sz="2400" b="1" dirty="0" smtClean="0">
                <a:latin typeface="Arial"/>
                <a:cs typeface="Arial"/>
              </a:rPr>
              <a:t>deberá tener </a:t>
            </a:r>
            <a:r>
              <a:rPr lang="es-AR" sz="2400" b="1" spc="-5" dirty="0" smtClean="0">
                <a:latin typeface="Arial"/>
                <a:cs typeface="Arial"/>
              </a:rPr>
              <a:t>aditivos </a:t>
            </a:r>
            <a:r>
              <a:rPr lang="es-AR" sz="2400" b="1" dirty="0" smtClean="0">
                <a:latin typeface="Arial"/>
                <a:cs typeface="Arial"/>
              </a:rPr>
              <a:t>para cumplir </a:t>
            </a:r>
            <a:r>
              <a:rPr lang="es-AR" sz="2400" b="1" spc="-5" dirty="0" smtClean="0">
                <a:latin typeface="Arial"/>
                <a:cs typeface="Arial"/>
              </a:rPr>
              <a:t>con </a:t>
            </a:r>
            <a:r>
              <a:rPr lang="es-AR" sz="2400" b="1" dirty="0" smtClean="0">
                <a:latin typeface="Arial"/>
                <a:cs typeface="Arial"/>
              </a:rPr>
              <a:t>el </a:t>
            </a:r>
            <a:r>
              <a:rPr lang="es-AR" sz="2400" b="1" spc="-5" dirty="0" smtClean="0">
                <a:latin typeface="Arial"/>
                <a:cs typeface="Arial"/>
              </a:rPr>
              <a:t>ensayo </a:t>
            </a:r>
            <a:r>
              <a:rPr lang="es-AR" sz="2400" b="1" dirty="0" smtClean="0">
                <a:latin typeface="Arial"/>
                <a:cs typeface="Arial"/>
              </a:rPr>
              <a:t> de </a:t>
            </a:r>
            <a:r>
              <a:rPr lang="es-AR" sz="2400" b="1" spc="-5" dirty="0" smtClean="0">
                <a:latin typeface="Arial"/>
                <a:cs typeface="Arial"/>
              </a:rPr>
              <a:t>propagación</a:t>
            </a:r>
            <a:r>
              <a:rPr lang="es-AR" sz="2400" b="1" spc="5" dirty="0" smtClean="0">
                <a:latin typeface="Arial"/>
                <a:cs typeface="Arial"/>
              </a:rPr>
              <a:t> </a:t>
            </a:r>
            <a:r>
              <a:rPr lang="es-AR" sz="2400" b="1" dirty="0" smtClean="0">
                <a:latin typeface="Arial"/>
                <a:cs typeface="Arial"/>
              </a:rPr>
              <a:t>a</a:t>
            </a:r>
            <a:r>
              <a:rPr lang="es-AR" sz="2400" b="1" spc="-10" dirty="0" smtClean="0">
                <a:latin typeface="Arial"/>
                <a:cs typeface="Arial"/>
              </a:rPr>
              <a:t> la</a:t>
            </a:r>
            <a:r>
              <a:rPr lang="es-AR" sz="2400" b="1" spc="10" dirty="0" smtClean="0">
                <a:latin typeface="Arial"/>
                <a:cs typeface="Arial"/>
              </a:rPr>
              <a:t> </a:t>
            </a:r>
            <a:r>
              <a:rPr lang="es-AR" sz="2400" b="1" spc="-5" dirty="0" smtClean="0">
                <a:latin typeface="Arial"/>
                <a:cs typeface="Arial"/>
              </a:rPr>
              <a:t>llama</a:t>
            </a:r>
            <a:r>
              <a:rPr lang="es-AR" sz="2400" b="1" spc="-10" dirty="0" smtClean="0">
                <a:latin typeface="Arial"/>
                <a:cs typeface="Arial"/>
              </a:rPr>
              <a:t> </a:t>
            </a:r>
            <a:r>
              <a:rPr lang="es-AR" sz="2400" b="1" dirty="0" smtClean="0">
                <a:latin typeface="Arial"/>
                <a:cs typeface="Arial"/>
              </a:rPr>
              <a:t>de</a:t>
            </a:r>
            <a:r>
              <a:rPr lang="es-AR" sz="2400" b="1" spc="5" dirty="0" smtClean="0">
                <a:latin typeface="Arial"/>
                <a:cs typeface="Arial"/>
              </a:rPr>
              <a:t> </a:t>
            </a:r>
            <a:r>
              <a:rPr lang="es-AR" sz="2400" b="1" dirty="0" smtClean="0">
                <a:latin typeface="Arial"/>
                <a:cs typeface="Arial"/>
              </a:rPr>
              <a:t>la</a:t>
            </a:r>
            <a:r>
              <a:rPr lang="es-AR" sz="2400" b="1" spc="-20" dirty="0" smtClean="0">
                <a:latin typeface="Arial"/>
                <a:cs typeface="Arial"/>
              </a:rPr>
              <a:t> </a:t>
            </a:r>
            <a:r>
              <a:rPr lang="es-AR" sz="2400" b="1" spc="-5" dirty="0" smtClean="0">
                <a:latin typeface="Arial"/>
                <a:cs typeface="Arial"/>
              </a:rPr>
              <a:t>citada</a:t>
            </a:r>
            <a:r>
              <a:rPr lang="es-AR" sz="2400" b="1" spc="-10" dirty="0" smtClean="0">
                <a:latin typeface="Arial"/>
                <a:cs typeface="Arial"/>
              </a:rPr>
              <a:t> </a:t>
            </a:r>
            <a:r>
              <a:rPr lang="es-AR" sz="2400" b="1" dirty="0" smtClean="0">
                <a:latin typeface="Arial"/>
                <a:cs typeface="Arial"/>
              </a:rPr>
              <a:t>norma.</a:t>
            </a:r>
          </a:p>
          <a:p>
            <a:pPr marL="812800" marR="6350" lvl="1" indent="-342900" algn="just">
              <a:spcBef>
                <a:spcPts val="815"/>
              </a:spcBef>
              <a:buFont typeface="Wingdings" panose="05000000000000000000" pitchFamily="2" charset="2"/>
              <a:buChar char="ü"/>
            </a:pPr>
            <a:endParaRPr lang="es-AR" sz="2400" b="1" dirty="0" smtClean="0">
              <a:latin typeface="Arial"/>
              <a:cs typeface="Arial"/>
            </a:endParaRPr>
          </a:p>
          <a:p>
            <a:pPr marL="812800" marR="5715" lvl="1" indent="-342900" algn="just">
              <a:spcBef>
                <a:spcPts val="815"/>
              </a:spcBef>
              <a:buFont typeface="Wingdings" panose="05000000000000000000" pitchFamily="2" charset="2"/>
              <a:buChar char="ü"/>
            </a:pPr>
            <a:r>
              <a:rPr lang="es-AR" sz="2400" b="1" dirty="0" smtClean="0">
                <a:latin typeface="Arial"/>
                <a:cs typeface="Arial"/>
              </a:rPr>
              <a:t>El</a:t>
            </a:r>
            <a:r>
              <a:rPr lang="es-AR" sz="2400" b="1" spc="-45" dirty="0" smtClean="0">
                <a:latin typeface="Arial"/>
                <a:cs typeface="Arial"/>
              </a:rPr>
              <a:t> </a:t>
            </a:r>
            <a:r>
              <a:rPr lang="es-AR" sz="2400" b="1" spc="-5" dirty="0" smtClean="0">
                <a:latin typeface="Arial"/>
                <a:cs typeface="Arial"/>
              </a:rPr>
              <a:t>espesor</a:t>
            </a:r>
            <a:r>
              <a:rPr lang="es-AR" sz="2400" b="1" spc="-50" dirty="0" smtClean="0">
                <a:latin typeface="Arial"/>
                <a:cs typeface="Arial"/>
              </a:rPr>
              <a:t> </a:t>
            </a:r>
            <a:r>
              <a:rPr lang="es-AR" sz="2400" b="1" spc="-5" dirty="0" smtClean="0">
                <a:latin typeface="Arial"/>
                <a:cs typeface="Arial"/>
              </a:rPr>
              <a:t>mínimo</a:t>
            </a:r>
            <a:r>
              <a:rPr lang="es-AR" sz="2400" b="1" spc="-65" dirty="0" smtClean="0">
                <a:latin typeface="Arial"/>
                <a:cs typeface="Arial"/>
              </a:rPr>
              <a:t> </a:t>
            </a:r>
            <a:r>
              <a:rPr lang="es-AR" sz="2400" b="1" dirty="0" smtClean="0">
                <a:latin typeface="Arial"/>
                <a:cs typeface="Arial"/>
              </a:rPr>
              <a:t>de</a:t>
            </a:r>
            <a:r>
              <a:rPr lang="es-AR" sz="2400" b="1" spc="-40" dirty="0" smtClean="0">
                <a:latin typeface="Arial"/>
                <a:cs typeface="Arial"/>
              </a:rPr>
              <a:t> </a:t>
            </a:r>
            <a:r>
              <a:rPr lang="es-AR" sz="2400" b="1" dirty="0" smtClean="0">
                <a:latin typeface="Arial"/>
                <a:cs typeface="Arial"/>
              </a:rPr>
              <a:t>la</a:t>
            </a:r>
            <a:r>
              <a:rPr lang="es-AR" sz="2400" b="1" spc="-65" dirty="0" smtClean="0">
                <a:latin typeface="Arial"/>
                <a:cs typeface="Arial"/>
              </a:rPr>
              <a:t> </a:t>
            </a:r>
            <a:r>
              <a:rPr lang="es-AR" sz="2400" b="1" spc="-5" dirty="0" smtClean="0">
                <a:latin typeface="Arial"/>
                <a:cs typeface="Arial"/>
              </a:rPr>
              <a:t>cubierta</a:t>
            </a:r>
            <a:r>
              <a:rPr lang="es-AR" sz="2400" b="1" spc="-55" dirty="0" smtClean="0">
                <a:latin typeface="Arial"/>
                <a:cs typeface="Arial"/>
              </a:rPr>
              <a:t> </a:t>
            </a:r>
            <a:r>
              <a:rPr lang="es-AR" sz="2400" b="1" spc="-10" dirty="0" smtClean="0">
                <a:latin typeface="Arial"/>
                <a:cs typeface="Arial"/>
              </a:rPr>
              <a:t>en</a:t>
            </a:r>
            <a:r>
              <a:rPr lang="es-AR" sz="2400" b="1" spc="-50" dirty="0" smtClean="0">
                <a:latin typeface="Arial"/>
                <a:cs typeface="Arial"/>
              </a:rPr>
              <a:t> </a:t>
            </a:r>
            <a:r>
              <a:rPr lang="es-AR" sz="2400" b="1" dirty="0" smtClean="0">
                <a:latin typeface="Arial"/>
                <a:cs typeface="Arial"/>
              </a:rPr>
              <a:t>un</a:t>
            </a:r>
            <a:r>
              <a:rPr lang="es-AR" sz="2400" b="1" spc="-50" dirty="0" smtClean="0">
                <a:latin typeface="Arial"/>
                <a:cs typeface="Arial"/>
              </a:rPr>
              <a:t> </a:t>
            </a:r>
            <a:r>
              <a:rPr lang="es-AR" sz="2400" b="1" spc="-5" dirty="0" smtClean="0">
                <a:latin typeface="Arial"/>
                <a:cs typeface="Arial"/>
              </a:rPr>
              <a:t>punto</a:t>
            </a:r>
            <a:r>
              <a:rPr lang="es-AR" sz="2400" b="1" spc="-65" dirty="0" smtClean="0">
                <a:latin typeface="Arial"/>
                <a:cs typeface="Arial"/>
              </a:rPr>
              <a:t> </a:t>
            </a:r>
            <a:r>
              <a:rPr lang="es-AR" sz="2400" b="1" dirty="0" smtClean="0">
                <a:latin typeface="Arial"/>
                <a:cs typeface="Arial"/>
              </a:rPr>
              <a:t>cualquiera</a:t>
            </a:r>
            <a:r>
              <a:rPr lang="es-AR" sz="2400" b="1" spc="-50" dirty="0" smtClean="0">
                <a:latin typeface="Arial"/>
                <a:cs typeface="Arial"/>
              </a:rPr>
              <a:t> </a:t>
            </a:r>
            <a:r>
              <a:rPr lang="es-AR" sz="2400" b="1" spc="-10" dirty="0" smtClean="0">
                <a:latin typeface="Arial"/>
                <a:cs typeface="Arial"/>
              </a:rPr>
              <a:t>de</a:t>
            </a:r>
            <a:r>
              <a:rPr lang="es-AR" sz="2400" b="1" spc="-40" dirty="0" smtClean="0">
                <a:latin typeface="Arial"/>
                <a:cs typeface="Arial"/>
              </a:rPr>
              <a:t> </a:t>
            </a:r>
            <a:r>
              <a:rPr lang="es-AR" sz="2400" b="1" dirty="0" smtClean="0">
                <a:latin typeface="Arial"/>
                <a:cs typeface="Arial"/>
              </a:rPr>
              <a:t>una</a:t>
            </a:r>
            <a:r>
              <a:rPr lang="es-AR" sz="2400" b="1" spc="-70" dirty="0" smtClean="0">
                <a:latin typeface="Arial"/>
                <a:cs typeface="Arial"/>
              </a:rPr>
              <a:t> </a:t>
            </a:r>
            <a:r>
              <a:rPr lang="es-AR" sz="2400" b="1" spc="-5" dirty="0" smtClean="0">
                <a:latin typeface="Arial"/>
                <a:cs typeface="Arial"/>
              </a:rPr>
              <a:t>sección </a:t>
            </a:r>
            <a:r>
              <a:rPr lang="es-AR" sz="2400" b="1" spc="-375" dirty="0" smtClean="0">
                <a:latin typeface="Arial"/>
                <a:cs typeface="Arial"/>
              </a:rPr>
              <a:t> </a:t>
            </a:r>
            <a:r>
              <a:rPr lang="es-AR" sz="2400" b="1" spc="-5" dirty="0" smtClean="0">
                <a:latin typeface="Arial"/>
                <a:cs typeface="Arial"/>
              </a:rPr>
              <a:t>transversal</a:t>
            </a:r>
            <a:r>
              <a:rPr lang="es-AR" sz="2400" b="1" spc="-45" dirty="0" smtClean="0">
                <a:latin typeface="Arial"/>
                <a:cs typeface="Arial"/>
              </a:rPr>
              <a:t> </a:t>
            </a:r>
            <a:r>
              <a:rPr lang="es-AR" sz="2400" b="1" dirty="0" smtClean="0">
                <a:latin typeface="Arial"/>
                <a:cs typeface="Arial"/>
              </a:rPr>
              <a:t>puede</a:t>
            </a:r>
            <a:r>
              <a:rPr lang="es-AR" sz="2400" b="1" spc="-55" dirty="0" smtClean="0">
                <a:latin typeface="Arial"/>
                <a:cs typeface="Arial"/>
              </a:rPr>
              <a:t> </a:t>
            </a:r>
            <a:r>
              <a:rPr lang="es-AR" sz="2400" b="1" spc="-5" dirty="0" smtClean="0">
                <a:latin typeface="Arial"/>
                <a:cs typeface="Arial"/>
              </a:rPr>
              <a:t>ser</a:t>
            </a:r>
            <a:r>
              <a:rPr lang="es-AR" sz="2400" b="1" spc="-45" dirty="0" smtClean="0">
                <a:latin typeface="Arial"/>
                <a:cs typeface="Arial"/>
              </a:rPr>
              <a:t> </a:t>
            </a:r>
            <a:r>
              <a:rPr lang="es-AR" sz="2400" b="1" dirty="0" smtClean="0">
                <a:latin typeface="Arial"/>
                <a:cs typeface="Arial"/>
              </a:rPr>
              <a:t>inferior</a:t>
            </a:r>
            <a:r>
              <a:rPr lang="es-AR" sz="2400" b="1" spc="-40" dirty="0" smtClean="0">
                <a:latin typeface="Arial"/>
                <a:cs typeface="Arial"/>
              </a:rPr>
              <a:t> </a:t>
            </a:r>
            <a:r>
              <a:rPr lang="es-AR" sz="2400" b="1" dirty="0" smtClean="0">
                <a:latin typeface="Arial"/>
                <a:cs typeface="Arial"/>
              </a:rPr>
              <a:t>al</a:t>
            </a:r>
            <a:r>
              <a:rPr lang="es-AR" sz="2400" b="1" spc="-55" dirty="0" smtClean="0">
                <a:latin typeface="Arial"/>
                <a:cs typeface="Arial"/>
              </a:rPr>
              <a:t> </a:t>
            </a:r>
            <a:r>
              <a:rPr lang="es-AR" sz="2400" b="1" spc="-5" dirty="0" smtClean="0">
                <a:latin typeface="Arial"/>
                <a:cs typeface="Arial"/>
              </a:rPr>
              <a:t>valor</a:t>
            </a:r>
            <a:r>
              <a:rPr lang="es-AR" sz="2400" b="1" spc="-40" dirty="0" smtClean="0">
                <a:latin typeface="Arial"/>
                <a:cs typeface="Arial"/>
              </a:rPr>
              <a:t> </a:t>
            </a:r>
            <a:r>
              <a:rPr lang="es-AR" sz="2400" b="1" dirty="0" smtClean="0">
                <a:latin typeface="Arial"/>
                <a:cs typeface="Arial"/>
              </a:rPr>
              <a:t>nominal</a:t>
            </a:r>
            <a:r>
              <a:rPr lang="es-AR" sz="2400" b="1" spc="-45" dirty="0" smtClean="0">
                <a:latin typeface="Arial"/>
                <a:cs typeface="Arial"/>
              </a:rPr>
              <a:t> </a:t>
            </a:r>
            <a:r>
              <a:rPr lang="es-AR" sz="2400" b="1" spc="-5" dirty="0" smtClean="0">
                <a:latin typeface="Arial"/>
                <a:cs typeface="Arial"/>
              </a:rPr>
              <a:t>especificado</a:t>
            </a:r>
            <a:r>
              <a:rPr lang="es-AR" sz="2400" b="1" spc="-50" dirty="0" smtClean="0">
                <a:latin typeface="Arial"/>
                <a:cs typeface="Arial"/>
              </a:rPr>
              <a:t> </a:t>
            </a:r>
            <a:r>
              <a:rPr lang="es-AR" sz="2400" b="1" dirty="0" smtClean="0">
                <a:latin typeface="Arial"/>
                <a:cs typeface="Arial"/>
              </a:rPr>
              <a:t>siempre</a:t>
            </a:r>
            <a:r>
              <a:rPr lang="es-AR" sz="2400" b="1" spc="-55" dirty="0" smtClean="0">
                <a:latin typeface="Arial"/>
                <a:cs typeface="Arial"/>
              </a:rPr>
              <a:t> </a:t>
            </a:r>
            <a:r>
              <a:rPr lang="es-AR" sz="2400" b="1" spc="-5" dirty="0" smtClean="0">
                <a:latin typeface="Arial"/>
                <a:cs typeface="Arial"/>
              </a:rPr>
              <a:t>que </a:t>
            </a:r>
            <a:r>
              <a:rPr lang="es-AR" sz="2400" b="1" spc="-375" dirty="0" smtClean="0">
                <a:latin typeface="Arial"/>
                <a:cs typeface="Arial"/>
              </a:rPr>
              <a:t> </a:t>
            </a:r>
            <a:r>
              <a:rPr lang="es-AR" sz="2400" b="1" dirty="0" smtClean="0">
                <a:latin typeface="Arial"/>
                <a:cs typeface="Arial"/>
              </a:rPr>
              <a:t>la </a:t>
            </a:r>
            <a:r>
              <a:rPr lang="es-AR" sz="2400" b="1" spc="-5" dirty="0" smtClean="0">
                <a:latin typeface="Arial"/>
                <a:cs typeface="Arial"/>
              </a:rPr>
              <a:t>diferencia </a:t>
            </a:r>
            <a:r>
              <a:rPr lang="es-AR" sz="2400" b="1" dirty="0" smtClean="0">
                <a:latin typeface="Arial"/>
                <a:cs typeface="Arial"/>
              </a:rPr>
              <a:t>no </a:t>
            </a:r>
            <a:r>
              <a:rPr lang="es-AR" sz="2400" b="1" spc="-10" dirty="0" smtClean="0">
                <a:latin typeface="Arial"/>
                <a:cs typeface="Arial"/>
              </a:rPr>
              <a:t>sea </a:t>
            </a:r>
            <a:r>
              <a:rPr lang="es-AR" sz="2400" b="1" spc="-5" dirty="0" smtClean="0">
                <a:latin typeface="Arial"/>
                <a:cs typeface="Arial"/>
              </a:rPr>
              <a:t>mayor </a:t>
            </a:r>
            <a:r>
              <a:rPr lang="es-AR" sz="2400" b="1" dirty="0" smtClean="0">
                <a:latin typeface="Arial"/>
                <a:cs typeface="Arial"/>
              </a:rPr>
              <a:t>que 0,1 </a:t>
            </a:r>
            <a:r>
              <a:rPr lang="es-AR" sz="2400" b="1" spc="-10" dirty="0" smtClean="0">
                <a:latin typeface="Arial"/>
                <a:cs typeface="Arial"/>
              </a:rPr>
              <a:t>mm </a:t>
            </a:r>
            <a:r>
              <a:rPr lang="es-AR" sz="2400" b="1" dirty="0" smtClean="0">
                <a:latin typeface="Arial"/>
                <a:cs typeface="Arial"/>
              </a:rPr>
              <a:t>+ 10% de </a:t>
            </a:r>
            <a:r>
              <a:rPr lang="es-AR" sz="2400" b="1" spc="-5" dirty="0" smtClean="0">
                <a:latin typeface="Arial"/>
                <a:cs typeface="Arial"/>
              </a:rPr>
              <a:t>dicho valor </a:t>
            </a:r>
            <a:r>
              <a:rPr lang="es-AR" sz="2400" b="1" dirty="0" smtClean="0">
                <a:latin typeface="Arial"/>
                <a:cs typeface="Arial"/>
              </a:rPr>
              <a:t>nominal. </a:t>
            </a:r>
            <a:r>
              <a:rPr lang="es-AR" sz="2400" b="1" spc="5" dirty="0" smtClean="0">
                <a:latin typeface="Arial"/>
                <a:cs typeface="Arial"/>
              </a:rPr>
              <a:t> </a:t>
            </a:r>
            <a:r>
              <a:rPr lang="es-AR" sz="2400" b="1" dirty="0" smtClean="0">
                <a:latin typeface="Arial"/>
                <a:cs typeface="Arial"/>
              </a:rPr>
              <a:t>El </a:t>
            </a:r>
            <a:r>
              <a:rPr lang="es-AR" sz="2400" b="1" spc="-5" dirty="0" smtClean="0">
                <a:latin typeface="Arial"/>
                <a:cs typeface="Arial"/>
              </a:rPr>
              <a:t>espesor </a:t>
            </a:r>
            <a:r>
              <a:rPr lang="es-AR" sz="2400" b="1" dirty="0" smtClean="0">
                <a:latin typeface="Arial"/>
                <a:cs typeface="Arial"/>
              </a:rPr>
              <a:t>de la </a:t>
            </a:r>
            <a:r>
              <a:rPr lang="es-AR" sz="2400" b="1" spc="-5" dirty="0" smtClean="0">
                <a:latin typeface="Arial"/>
                <a:cs typeface="Arial"/>
              </a:rPr>
              <a:t>cubierta </a:t>
            </a:r>
            <a:r>
              <a:rPr lang="es-AR" sz="2400" b="1" dirty="0" smtClean="0">
                <a:latin typeface="Arial"/>
                <a:cs typeface="Arial"/>
              </a:rPr>
              <a:t>debe ser de PVC de </a:t>
            </a:r>
            <a:r>
              <a:rPr lang="es-AR" sz="2400" b="1" spc="-5" dirty="0" smtClean="0">
                <a:latin typeface="Arial"/>
                <a:cs typeface="Arial"/>
              </a:rPr>
              <a:t>color negro resistente </a:t>
            </a:r>
            <a:r>
              <a:rPr lang="es-AR" sz="2400" b="1" dirty="0" smtClean="0">
                <a:latin typeface="Arial"/>
                <a:cs typeface="Arial"/>
              </a:rPr>
              <a:t>a </a:t>
            </a:r>
            <a:r>
              <a:rPr lang="es-AR" sz="2400" b="1" spc="5" dirty="0" smtClean="0">
                <a:latin typeface="Arial"/>
                <a:cs typeface="Arial"/>
              </a:rPr>
              <a:t> </a:t>
            </a:r>
            <a:r>
              <a:rPr lang="es-AR" sz="2400" b="1" dirty="0" smtClean="0">
                <a:latin typeface="Arial"/>
                <a:cs typeface="Arial"/>
              </a:rPr>
              <a:t>la luz </a:t>
            </a:r>
            <a:r>
              <a:rPr lang="es-AR" sz="2400" b="1" spc="-5" dirty="0" smtClean="0">
                <a:latin typeface="Arial"/>
                <a:cs typeface="Arial"/>
              </a:rPr>
              <a:t>solar</a:t>
            </a:r>
            <a:r>
              <a:rPr lang="es-AR" sz="2400" b="1" dirty="0" smtClean="0">
                <a:latin typeface="Arial"/>
                <a:cs typeface="Arial"/>
              </a:rPr>
              <a:t> y </a:t>
            </a:r>
            <a:r>
              <a:rPr lang="es-AR" sz="2400" b="1" spc="-5" dirty="0" smtClean="0">
                <a:latin typeface="Arial"/>
                <a:cs typeface="Arial"/>
              </a:rPr>
              <a:t>resistente</a:t>
            </a:r>
            <a:r>
              <a:rPr lang="es-AR" sz="2400" b="1" dirty="0" smtClean="0">
                <a:latin typeface="Arial"/>
                <a:cs typeface="Arial"/>
              </a:rPr>
              <a:t> a la </a:t>
            </a:r>
            <a:r>
              <a:rPr lang="es-AR" sz="2400" b="1" spc="-5" dirty="0" smtClean="0">
                <a:latin typeface="Arial"/>
                <a:cs typeface="Arial"/>
              </a:rPr>
              <a:t>llama </a:t>
            </a:r>
            <a:r>
              <a:rPr lang="es-AR" sz="2400" b="1" dirty="0" smtClean="0">
                <a:latin typeface="Arial"/>
                <a:cs typeface="Arial"/>
              </a:rPr>
              <a:t>y a los</a:t>
            </a:r>
            <a:r>
              <a:rPr lang="es-AR" sz="2400" b="1" spc="5" dirty="0" smtClean="0">
                <a:latin typeface="Arial"/>
                <a:cs typeface="Arial"/>
              </a:rPr>
              <a:t> </a:t>
            </a:r>
            <a:r>
              <a:rPr lang="es-AR" sz="2400" b="1" spc="-5" dirty="0" smtClean="0">
                <a:latin typeface="Arial"/>
                <a:cs typeface="Arial"/>
              </a:rPr>
              <a:t>aceites</a:t>
            </a:r>
            <a:r>
              <a:rPr lang="es-AR" sz="2400" b="1" dirty="0" smtClean="0">
                <a:latin typeface="Arial"/>
                <a:cs typeface="Arial"/>
              </a:rPr>
              <a:t> </a:t>
            </a:r>
            <a:r>
              <a:rPr lang="es-AR" sz="2400" b="1" spc="-10" dirty="0" smtClean="0">
                <a:latin typeface="Arial"/>
                <a:cs typeface="Arial"/>
              </a:rPr>
              <a:t>con</a:t>
            </a:r>
            <a:r>
              <a:rPr lang="es-AR" sz="2400" b="1" spc="-5" dirty="0" smtClean="0">
                <a:latin typeface="Arial"/>
                <a:cs typeface="Arial"/>
              </a:rPr>
              <a:t> excelentes </a:t>
            </a:r>
            <a:r>
              <a:rPr lang="es-AR" sz="2400" b="1" dirty="0" smtClean="0">
                <a:latin typeface="Arial"/>
                <a:cs typeface="Arial"/>
              </a:rPr>
              <a:t> </a:t>
            </a:r>
            <a:r>
              <a:rPr lang="es-AR" sz="2400" b="1" spc="-5" dirty="0" smtClean="0">
                <a:latin typeface="Arial"/>
                <a:cs typeface="Arial"/>
              </a:rPr>
              <a:t>propiedades</a:t>
            </a:r>
            <a:r>
              <a:rPr lang="es-AR" sz="2400" b="1" dirty="0" smtClean="0">
                <a:latin typeface="Arial"/>
                <a:cs typeface="Arial"/>
              </a:rPr>
              <a:t> </a:t>
            </a:r>
            <a:r>
              <a:rPr lang="es-AR" sz="2400" b="1" spc="-5" dirty="0" smtClean="0">
                <a:latin typeface="Arial"/>
                <a:cs typeface="Arial"/>
              </a:rPr>
              <a:t>mecánicas.</a:t>
            </a:r>
          </a:p>
          <a:p>
            <a:pPr marL="812800" marR="5715" lvl="1" indent="-342900" algn="just">
              <a:spcBef>
                <a:spcPts val="815"/>
              </a:spcBef>
              <a:buFont typeface="Wingdings" panose="05000000000000000000" pitchFamily="2" charset="2"/>
              <a:buChar char="ü"/>
            </a:pPr>
            <a:endParaRPr lang="es-AR" sz="2400" b="1" spc="-5" dirty="0" smtClean="0">
              <a:latin typeface="Arial"/>
              <a:cs typeface="Arial"/>
            </a:endParaRPr>
          </a:p>
          <a:p>
            <a:pPr marL="12700" algn="just">
              <a:spcBef>
                <a:spcPts val="100"/>
              </a:spcBef>
            </a:pPr>
            <a:r>
              <a:rPr lang="es-AR" sz="2400" b="1" u="sng" spc="-5" dirty="0" smtClean="0">
                <a:effectLst>
                  <a:outerShdw blurRad="38100" dist="38100" dir="2700000" algn="tl">
                    <a:srgbClr val="000000">
                      <a:alpha val="43137"/>
                    </a:srgbClr>
                  </a:outerShdw>
                </a:effectLst>
                <a:latin typeface="Arial"/>
                <a:cs typeface="Arial"/>
              </a:rPr>
              <a:t>Pantalla</a:t>
            </a:r>
            <a:r>
              <a:rPr lang="es-AR" sz="2400" b="1" u="sng" spc="-30" dirty="0" smtClean="0">
                <a:effectLst>
                  <a:outerShdw blurRad="38100" dist="38100" dir="2700000" algn="tl">
                    <a:srgbClr val="000000">
                      <a:alpha val="43137"/>
                    </a:srgbClr>
                  </a:outerShdw>
                </a:effectLst>
                <a:latin typeface="Arial"/>
                <a:cs typeface="Arial"/>
              </a:rPr>
              <a:t> </a:t>
            </a:r>
            <a:r>
              <a:rPr lang="es-AR" sz="2400" b="1" u="sng" dirty="0" smtClean="0">
                <a:effectLst>
                  <a:outerShdw blurRad="38100" dist="38100" dir="2700000" algn="tl">
                    <a:srgbClr val="000000">
                      <a:alpha val="43137"/>
                    </a:srgbClr>
                  </a:outerShdw>
                </a:effectLst>
                <a:latin typeface="Arial"/>
                <a:cs typeface="Arial"/>
              </a:rPr>
              <a:t>Metálica</a:t>
            </a:r>
          </a:p>
          <a:p>
            <a:pPr marL="12700" algn="just">
              <a:spcBef>
                <a:spcPts val="100"/>
              </a:spcBef>
            </a:pPr>
            <a:endParaRPr lang="es-AR" sz="2400" dirty="0" smtClean="0">
              <a:latin typeface="Arial"/>
              <a:cs typeface="Arial"/>
            </a:endParaRPr>
          </a:p>
          <a:p>
            <a:pPr marL="812800" lvl="1" indent="-342900" algn="just">
              <a:buFont typeface="Wingdings" panose="05000000000000000000" pitchFamily="2" charset="2"/>
              <a:buChar char="ü"/>
            </a:pPr>
            <a:r>
              <a:rPr lang="es-AR" sz="2400" b="1" dirty="0" smtClean="0">
                <a:latin typeface="Arial"/>
                <a:cs typeface="Arial"/>
              </a:rPr>
              <a:t>La</a:t>
            </a:r>
            <a:r>
              <a:rPr lang="es-AR" sz="2400" b="1" spc="-20" dirty="0" smtClean="0">
                <a:latin typeface="Arial"/>
                <a:cs typeface="Arial"/>
              </a:rPr>
              <a:t> </a:t>
            </a:r>
            <a:r>
              <a:rPr lang="es-AR" sz="2400" b="1" spc="-5" dirty="0" smtClean="0">
                <a:latin typeface="Arial"/>
                <a:cs typeface="Arial"/>
              </a:rPr>
              <a:t>pantalla</a:t>
            </a:r>
            <a:r>
              <a:rPr lang="es-AR" sz="2400" b="1" spc="-25" dirty="0" smtClean="0">
                <a:latin typeface="Arial"/>
                <a:cs typeface="Arial"/>
              </a:rPr>
              <a:t> </a:t>
            </a:r>
            <a:r>
              <a:rPr lang="es-AR" sz="2400" b="1" spc="-5" dirty="0" smtClean="0">
                <a:latin typeface="Arial"/>
                <a:cs typeface="Arial"/>
              </a:rPr>
              <a:t>metálica</a:t>
            </a:r>
            <a:r>
              <a:rPr lang="es-AR" sz="2400" b="1" spc="-20" dirty="0" smtClean="0">
                <a:latin typeface="Arial"/>
                <a:cs typeface="Arial"/>
              </a:rPr>
              <a:t> </a:t>
            </a:r>
            <a:r>
              <a:rPr lang="es-AR" sz="2400" b="1" spc="-5" dirty="0" smtClean="0">
                <a:latin typeface="Arial"/>
                <a:cs typeface="Arial"/>
              </a:rPr>
              <a:t>estará</a:t>
            </a:r>
            <a:r>
              <a:rPr lang="es-AR" sz="2400" b="1" spc="-40" dirty="0" smtClean="0">
                <a:latin typeface="Arial"/>
                <a:cs typeface="Arial"/>
              </a:rPr>
              <a:t> </a:t>
            </a:r>
            <a:r>
              <a:rPr lang="es-AR" sz="2400" b="1" dirty="0" smtClean="0">
                <a:latin typeface="Arial"/>
                <a:cs typeface="Arial"/>
              </a:rPr>
              <a:t>formada</a:t>
            </a:r>
            <a:r>
              <a:rPr lang="es-AR" sz="2400" b="1" spc="-35" dirty="0" smtClean="0">
                <a:latin typeface="Arial"/>
                <a:cs typeface="Arial"/>
              </a:rPr>
              <a:t> </a:t>
            </a:r>
            <a:r>
              <a:rPr lang="es-AR" sz="2400" b="1" spc="-5" dirty="0" smtClean="0">
                <a:latin typeface="Arial"/>
                <a:cs typeface="Arial"/>
              </a:rPr>
              <a:t>por</a:t>
            </a:r>
            <a:r>
              <a:rPr lang="es-AR" sz="2400" b="1" spc="-15" dirty="0" smtClean="0">
                <a:latin typeface="Arial"/>
                <a:cs typeface="Arial"/>
              </a:rPr>
              <a:t> </a:t>
            </a:r>
            <a:r>
              <a:rPr lang="es-AR" sz="2400" b="1" spc="-5" dirty="0" smtClean="0">
                <a:latin typeface="Arial"/>
                <a:cs typeface="Arial"/>
              </a:rPr>
              <a:t>una</a:t>
            </a:r>
            <a:r>
              <a:rPr lang="es-AR" sz="2400" b="1" spc="-30" dirty="0" smtClean="0">
                <a:latin typeface="Arial"/>
                <a:cs typeface="Arial"/>
              </a:rPr>
              <a:t> </a:t>
            </a:r>
            <a:r>
              <a:rPr lang="es-AR" sz="2400" b="1" spc="-5" dirty="0" smtClean="0">
                <a:latin typeface="Arial"/>
                <a:cs typeface="Arial"/>
              </a:rPr>
              <a:t>cinta</a:t>
            </a:r>
            <a:r>
              <a:rPr lang="es-AR" sz="2400" b="1" spc="-25" dirty="0" smtClean="0">
                <a:latin typeface="Arial"/>
                <a:cs typeface="Arial"/>
              </a:rPr>
              <a:t> </a:t>
            </a:r>
            <a:r>
              <a:rPr lang="es-AR" sz="2400" b="1" spc="-5" dirty="0" smtClean="0">
                <a:latin typeface="Arial"/>
                <a:cs typeface="Arial"/>
              </a:rPr>
              <a:t>plana</a:t>
            </a:r>
            <a:r>
              <a:rPr lang="es-AR" sz="2400" b="1" spc="-40" dirty="0" smtClean="0">
                <a:latin typeface="Arial"/>
                <a:cs typeface="Arial"/>
              </a:rPr>
              <a:t> </a:t>
            </a:r>
            <a:r>
              <a:rPr lang="es-AR" sz="2400" b="1" dirty="0" smtClean="0">
                <a:latin typeface="Arial"/>
                <a:cs typeface="Arial"/>
              </a:rPr>
              <a:t>continua</a:t>
            </a:r>
            <a:r>
              <a:rPr lang="es-AR" sz="2400" b="1" spc="-35" dirty="0" smtClean="0">
                <a:latin typeface="Arial"/>
                <a:cs typeface="Arial"/>
              </a:rPr>
              <a:t> </a:t>
            </a:r>
            <a:r>
              <a:rPr lang="es-AR" sz="2400" b="1" dirty="0" smtClean="0">
                <a:latin typeface="Arial"/>
                <a:cs typeface="Arial"/>
              </a:rPr>
              <a:t>a</a:t>
            </a:r>
            <a:r>
              <a:rPr lang="es-AR" sz="2400" b="1" spc="-40" dirty="0" smtClean="0">
                <a:latin typeface="Arial"/>
                <a:cs typeface="Arial"/>
              </a:rPr>
              <a:t> </a:t>
            </a:r>
            <a:r>
              <a:rPr lang="es-AR" sz="2400" b="1" spc="-5" dirty="0" smtClean="0">
                <a:latin typeface="Arial"/>
                <a:cs typeface="Arial"/>
              </a:rPr>
              <a:t>todo </a:t>
            </a:r>
            <a:r>
              <a:rPr lang="es-AR" sz="2400" b="1" spc="-380" dirty="0" smtClean="0">
                <a:latin typeface="Arial"/>
                <a:cs typeface="Arial"/>
              </a:rPr>
              <a:t> </a:t>
            </a:r>
            <a:r>
              <a:rPr lang="es-AR" sz="2400" b="1" dirty="0" smtClean="0">
                <a:latin typeface="Arial"/>
                <a:cs typeface="Arial"/>
              </a:rPr>
              <a:t>lo</a:t>
            </a:r>
            <a:r>
              <a:rPr lang="es-AR" sz="2400" b="1" spc="-10" dirty="0" smtClean="0">
                <a:latin typeface="Arial"/>
                <a:cs typeface="Arial"/>
              </a:rPr>
              <a:t> </a:t>
            </a:r>
            <a:r>
              <a:rPr lang="es-AR" sz="2400" b="1" dirty="0" smtClean="0">
                <a:latin typeface="Arial"/>
                <a:cs typeface="Arial"/>
              </a:rPr>
              <a:t>largo</a:t>
            </a:r>
            <a:r>
              <a:rPr lang="es-AR" sz="2400" b="1" spc="-20" dirty="0" smtClean="0">
                <a:latin typeface="Arial"/>
                <a:cs typeface="Arial"/>
              </a:rPr>
              <a:t> </a:t>
            </a:r>
            <a:r>
              <a:rPr lang="es-AR" sz="2400" b="1" dirty="0" smtClean="0">
                <a:latin typeface="Arial"/>
                <a:cs typeface="Arial"/>
              </a:rPr>
              <a:t>del</a:t>
            </a:r>
            <a:r>
              <a:rPr lang="es-AR" sz="2400" b="1" spc="-15" dirty="0" smtClean="0">
                <a:latin typeface="Arial"/>
                <a:cs typeface="Arial"/>
              </a:rPr>
              <a:t> </a:t>
            </a:r>
            <a:r>
              <a:rPr lang="es-AR" sz="2400" b="1" dirty="0" smtClean="0">
                <a:latin typeface="Arial"/>
                <a:cs typeface="Arial"/>
              </a:rPr>
              <a:t>cable,</a:t>
            </a:r>
            <a:r>
              <a:rPr lang="es-AR" sz="2400" b="1" spc="-30" dirty="0" smtClean="0">
                <a:latin typeface="Arial"/>
                <a:cs typeface="Arial"/>
              </a:rPr>
              <a:t> </a:t>
            </a:r>
            <a:r>
              <a:rPr lang="es-AR" sz="2400" b="1" spc="-5" dirty="0" smtClean="0">
                <a:latin typeface="Arial"/>
                <a:cs typeface="Arial"/>
              </a:rPr>
              <a:t>con </a:t>
            </a:r>
            <a:r>
              <a:rPr lang="es-AR" sz="2400" b="1" dirty="0" smtClean="0">
                <a:latin typeface="Arial"/>
                <a:cs typeface="Arial"/>
              </a:rPr>
              <a:t>un</a:t>
            </a:r>
            <a:r>
              <a:rPr lang="es-AR" sz="2400" b="1" spc="-20" dirty="0" smtClean="0">
                <a:latin typeface="Arial"/>
                <a:cs typeface="Arial"/>
              </a:rPr>
              <a:t> </a:t>
            </a:r>
            <a:r>
              <a:rPr lang="es-AR" sz="2400" b="1" spc="-5" dirty="0" smtClean="0">
                <a:latin typeface="Arial"/>
                <a:cs typeface="Arial"/>
              </a:rPr>
              <a:t>espesor </a:t>
            </a:r>
            <a:r>
              <a:rPr lang="es-AR" sz="2400" b="1" spc="-10" dirty="0" smtClean="0">
                <a:latin typeface="Arial"/>
                <a:cs typeface="Arial"/>
              </a:rPr>
              <a:t>mínimo</a:t>
            </a:r>
            <a:r>
              <a:rPr lang="es-AR" sz="2400" b="1" spc="-5" dirty="0" smtClean="0">
                <a:latin typeface="Arial"/>
                <a:cs typeface="Arial"/>
              </a:rPr>
              <a:t> </a:t>
            </a:r>
            <a:r>
              <a:rPr lang="es-AR" sz="2400" b="1" dirty="0" smtClean="0">
                <a:latin typeface="Arial"/>
                <a:cs typeface="Arial"/>
              </a:rPr>
              <a:t>de</a:t>
            </a:r>
            <a:r>
              <a:rPr lang="es-AR" sz="2400" b="1" spc="-10" dirty="0" smtClean="0">
                <a:latin typeface="Arial"/>
                <a:cs typeface="Arial"/>
              </a:rPr>
              <a:t> </a:t>
            </a:r>
            <a:r>
              <a:rPr lang="es-AR" sz="2400" b="1" spc="-5" dirty="0" smtClean="0">
                <a:latin typeface="Arial"/>
                <a:cs typeface="Arial"/>
              </a:rPr>
              <a:t>0,127</a:t>
            </a:r>
            <a:r>
              <a:rPr lang="es-AR" sz="2400" b="1" spc="-15" dirty="0" smtClean="0">
                <a:latin typeface="Arial"/>
                <a:cs typeface="Arial"/>
              </a:rPr>
              <a:t> </a:t>
            </a:r>
            <a:r>
              <a:rPr lang="es-AR" sz="2400" b="1" spc="-5" dirty="0" smtClean="0">
                <a:latin typeface="Arial"/>
                <a:cs typeface="Arial"/>
              </a:rPr>
              <a:t>mm</a:t>
            </a:r>
            <a:r>
              <a:rPr lang="es-AR" sz="2400" b="1" spc="-10" dirty="0" smtClean="0">
                <a:latin typeface="Arial"/>
                <a:cs typeface="Arial"/>
              </a:rPr>
              <a:t> </a:t>
            </a:r>
            <a:r>
              <a:rPr lang="es-AR" sz="2400" b="1" dirty="0" smtClean="0">
                <a:latin typeface="Arial"/>
                <a:cs typeface="Arial"/>
              </a:rPr>
              <a:t>y</a:t>
            </a:r>
            <a:r>
              <a:rPr lang="es-AR" sz="2400" b="1" spc="-25" dirty="0" smtClean="0">
                <a:latin typeface="Arial"/>
                <a:cs typeface="Arial"/>
              </a:rPr>
              <a:t> </a:t>
            </a:r>
            <a:r>
              <a:rPr lang="es-AR" sz="2400" b="1" dirty="0" smtClean="0">
                <a:latin typeface="Arial"/>
                <a:cs typeface="Arial"/>
              </a:rPr>
              <a:t>con</a:t>
            </a:r>
            <a:r>
              <a:rPr lang="es-AR" sz="2400" b="1" spc="-15" dirty="0" smtClean="0">
                <a:latin typeface="Arial"/>
                <a:cs typeface="Arial"/>
              </a:rPr>
              <a:t> </a:t>
            </a:r>
            <a:r>
              <a:rPr lang="es-AR" sz="2400" b="1" dirty="0" smtClean="0">
                <a:latin typeface="Arial"/>
                <a:cs typeface="Arial"/>
              </a:rPr>
              <a:t>un</a:t>
            </a:r>
            <a:r>
              <a:rPr lang="es-AR" sz="2400" b="1" spc="-10" dirty="0" smtClean="0">
                <a:latin typeface="Arial"/>
                <a:cs typeface="Arial"/>
              </a:rPr>
              <a:t> </a:t>
            </a:r>
            <a:r>
              <a:rPr lang="es-AR" sz="2400" b="1" spc="-5" dirty="0" smtClean="0">
                <a:latin typeface="Arial"/>
                <a:cs typeface="Arial"/>
              </a:rPr>
              <a:t>ancho </a:t>
            </a:r>
            <a:r>
              <a:rPr lang="es-AR" sz="2400" b="1" spc="-375" dirty="0" smtClean="0">
                <a:latin typeface="Arial"/>
                <a:cs typeface="Arial"/>
              </a:rPr>
              <a:t> </a:t>
            </a:r>
            <a:r>
              <a:rPr lang="es-AR" sz="2400" b="1" spc="-5" dirty="0" smtClean="0">
                <a:latin typeface="Arial"/>
                <a:cs typeface="Arial"/>
              </a:rPr>
              <a:t>mínimo </a:t>
            </a:r>
            <a:r>
              <a:rPr lang="es-AR" sz="2400" b="1" dirty="0" smtClean="0">
                <a:latin typeface="Arial"/>
                <a:cs typeface="Arial"/>
              </a:rPr>
              <a:t>de25 </a:t>
            </a:r>
            <a:r>
              <a:rPr lang="es-AR" sz="2400" b="1" spc="-5" dirty="0" err="1" smtClean="0">
                <a:latin typeface="Arial"/>
                <a:cs typeface="Arial"/>
              </a:rPr>
              <a:t>mm.</a:t>
            </a:r>
            <a:r>
              <a:rPr lang="es-AR" sz="2400" b="1" spc="-5" dirty="0" smtClean="0">
                <a:latin typeface="Arial"/>
                <a:cs typeface="Arial"/>
              </a:rPr>
              <a:t> </a:t>
            </a:r>
            <a:r>
              <a:rPr lang="es-AR" sz="2400" b="1" dirty="0" smtClean="0">
                <a:latin typeface="Arial"/>
                <a:cs typeface="Arial"/>
              </a:rPr>
              <a:t>La </a:t>
            </a:r>
            <a:r>
              <a:rPr lang="es-AR" sz="2400" b="1" spc="-5" dirty="0" smtClean="0">
                <a:latin typeface="Arial"/>
                <a:cs typeface="Arial"/>
              </a:rPr>
              <a:t>cinta </a:t>
            </a:r>
            <a:r>
              <a:rPr lang="es-AR" sz="2400" b="1" dirty="0" smtClean="0">
                <a:latin typeface="Arial"/>
                <a:cs typeface="Arial"/>
              </a:rPr>
              <a:t>debe </a:t>
            </a:r>
            <a:r>
              <a:rPr lang="es-AR" sz="2400" b="1" spc="-5" dirty="0" smtClean="0">
                <a:latin typeface="Arial"/>
                <a:cs typeface="Arial"/>
              </a:rPr>
              <a:t>estar </a:t>
            </a:r>
            <a:r>
              <a:rPr lang="es-AR" sz="2400" b="1" dirty="0" smtClean="0">
                <a:latin typeface="Arial"/>
                <a:cs typeface="Arial"/>
              </a:rPr>
              <a:t>aplicada </a:t>
            </a:r>
            <a:r>
              <a:rPr lang="es-AR" sz="2400" b="1" spc="-5" dirty="0" smtClean="0">
                <a:latin typeface="Arial"/>
                <a:cs typeface="Arial"/>
              </a:rPr>
              <a:t>helicoidalmente </a:t>
            </a:r>
            <a:r>
              <a:rPr lang="es-AR" sz="2400" b="1" dirty="0" smtClean="0">
                <a:latin typeface="Arial"/>
                <a:cs typeface="Arial"/>
              </a:rPr>
              <a:t>con </a:t>
            </a:r>
            <a:r>
              <a:rPr lang="es-AR" sz="2400" b="1" spc="-10" dirty="0" smtClean="0">
                <a:latin typeface="Arial"/>
                <a:cs typeface="Arial"/>
              </a:rPr>
              <a:t>un </a:t>
            </a:r>
            <a:r>
              <a:rPr lang="es-AR" sz="2400" b="1" spc="-5" dirty="0" smtClean="0">
                <a:latin typeface="Arial"/>
                <a:cs typeface="Arial"/>
              </a:rPr>
              <a:t> </a:t>
            </a:r>
            <a:r>
              <a:rPr lang="es-AR" sz="2400" b="1" dirty="0" smtClean="0">
                <a:latin typeface="Arial"/>
                <a:cs typeface="Arial"/>
              </a:rPr>
              <a:t>solape</a:t>
            </a:r>
            <a:r>
              <a:rPr lang="es-AR" sz="2400" b="1" spc="-70" dirty="0" smtClean="0">
                <a:latin typeface="Arial"/>
                <a:cs typeface="Arial"/>
              </a:rPr>
              <a:t> </a:t>
            </a:r>
            <a:r>
              <a:rPr lang="es-AR" sz="2400" b="1" spc="-5" dirty="0" smtClean="0">
                <a:latin typeface="Arial"/>
                <a:cs typeface="Arial"/>
              </a:rPr>
              <a:t>mínimo</a:t>
            </a:r>
            <a:r>
              <a:rPr lang="es-AR" sz="2400" b="1" spc="-70" dirty="0" smtClean="0">
                <a:latin typeface="Arial"/>
                <a:cs typeface="Arial"/>
              </a:rPr>
              <a:t> </a:t>
            </a:r>
            <a:r>
              <a:rPr lang="es-AR" sz="2400" b="1" dirty="0" smtClean="0">
                <a:latin typeface="Arial"/>
                <a:cs typeface="Arial"/>
              </a:rPr>
              <a:t>de</a:t>
            </a:r>
            <a:r>
              <a:rPr lang="es-AR" sz="2400" b="1" spc="-55" dirty="0" smtClean="0">
                <a:latin typeface="Arial"/>
                <a:cs typeface="Arial"/>
              </a:rPr>
              <a:t> </a:t>
            </a:r>
            <a:r>
              <a:rPr lang="es-AR" sz="2400" b="1" dirty="0" smtClean="0">
                <a:latin typeface="Arial"/>
                <a:cs typeface="Arial"/>
              </a:rPr>
              <a:t>20%.Para</a:t>
            </a:r>
            <a:r>
              <a:rPr lang="es-AR" sz="2400" b="1" spc="-70" dirty="0" smtClean="0">
                <a:latin typeface="Arial"/>
                <a:cs typeface="Arial"/>
              </a:rPr>
              <a:t> </a:t>
            </a:r>
            <a:r>
              <a:rPr lang="es-AR" sz="2400" b="1" dirty="0" smtClean="0">
                <a:latin typeface="Arial"/>
                <a:cs typeface="Arial"/>
              </a:rPr>
              <a:t>el</a:t>
            </a:r>
            <a:r>
              <a:rPr lang="es-AR" sz="2400" b="1" spc="-60" dirty="0" smtClean="0">
                <a:latin typeface="Arial"/>
                <a:cs typeface="Arial"/>
              </a:rPr>
              <a:t> </a:t>
            </a:r>
            <a:r>
              <a:rPr lang="es-AR" sz="2400" b="1" spc="-5" dirty="0" smtClean="0">
                <a:latin typeface="Arial"/>
                <a:cs typeface="Arial"/>
              </a:rPr>
              <a:t>calibre</a:t>
            </a:r>
            <a:r>
              <a:rPr lang="es-AR" sz="2400" b="1" spc="-65" dirty="0" smtClean="0">
                <a:latin typeface="Arial"/>
                <a:cs typeface="Arial"/>
              </a:rPr>
              <a:t> </a:t>
            </a:r>
            <a:r>
              <a:rPr lang="es-AR" sz="2400" b="1" dirty="0" smtClean="0">
                <a:latin typeface="Arial"/>
                <a:cs typeface="Arial"/>
              </a:rPr>
              <a:t>500</a:t>
            </a:r>
            <a:r>
              <a:rPr lang="es-AR" sz="2400" b="1" spc="-55" dirty="0" smtClean="0">
                <a:latin typeface="Arial"/>
                <a:cs typeface="Arial"/>
              </a:rPr>
              <a:t> </a:t>
            </a:r>
            <a:r>
              <a:rPr lang="es-AR" sz="2400" b="1" spc="-5" dirty="0" smtClean="0">
                <a:latin typeface="Arial"/>
                <a:cs typeface="Arial"/>
              </a:rPr>
              <a:t>MCM</a:t>
            </a:r>
            <a:r>
              <a:rPr lang="es-AR" sz="2400" b="1" spc="-60" dirty="0" smtClean="0">
                <a:latin typeface="Arial"/>
                <a:cs typeface="Arial"/>
              </a:rPr>
              <a:t> </a:t>
            </a:r>
            <a:r>
              <a:rPr lang="es-AR" sz="2400" b="1" dirty="0" smtClean="0">
                <a:latin typeface="Arial"/>
                <a:cs typeface="Arial"/>
              </a:rPr>
              <a:t>y</a:t>
            </a:r>
            <a:r>
              <a:rPr lang="es-AR" sz="2400" b="1" spc="-70" dirty="0" smtClean="0">
                <a:latin typeface="Arial"/>
                <a:cs typeface="Arial"/>
              </a:rPr>
              <a:t> </a:t>
            </a:r>
            <a:r>
              <a:rPr lang="es-AR" sz="2400" b="1" dirty="0" smtClean="0">
                <a:latin typeface="Arial"/>
                <a:cs typeface="Arial"/>
              </a:rPr>
              <a:t>superiores</a:t>
            </a:r>
            <a:r>
              <a:rPr lang="es-AR" sz="2400" b="1" spc="-50" dirty="0" smtClean="0">
                <a:latin typeface="Arial"/>
                <a:cs typeface="Arial"/>
              </a:rPr>
              <a:t> </a:t>
            </a:r>
            <a:r>
              <a:rPr lang="es-AR" sz="2400" b="1" dirty="0" smtClean="0">
                <a:latin typeface="Arial"/>
                <a:cs typeface="Arial"/>
              </a:rPr>
              <a:t>la</a:t>
            </a:r>
            <a:r>
              <a:rPr lang="es-AR" sz="2400" b="1" spc="-70" dirty="0" smtClean="0">
                <a:latin typeface="Arial"/>
                <a:cs typeface="Arial"/>
              </a:rPr>
              <a:t> </a:t>
            </a:r>
            <a:r>
              <a:rPr lang="es-AR" sz="2400" b="1" spc="-5" dirty="0" smtClean="0">
                <a:latin typeface="Arial"/>
                <a:cs typeface="Arial"/>
              </a:rPr>
              <a:t>pantalla metálica</a:t>
            </a:r>
            <a:r>
              <a:rPr lang="es-AR" sz="2400" b="1" spc="-20" dirty="0" smtClean="0">
                <a:latin typeface="Arial"/>
                <a:cs typeface="Arial"/>
              </a:rPr>
              <a:t> </a:t>
            </a:r>
            <a:r>
              <a:rPr lang="es-AR" sz="2400" b="1" dirty="0" smtClean="0">
                <a:latin typeface="Arial"/>
                <a:cs typeface="Arial"/>
              </a:rPr>
              <a:t>debe</a:t>
            </a:r>
            <a:r>
              <a:rPr lang="es-AR" sz="2400" b="1" spc="-15" dirty="0" smtClean="0">
                <a:latin typeface="Arial"/>
                <a:cs typeface="Arial"/>
              </a:rPr>
              <a:t> </a:t>
            </a:r>
            <a:r>
              <a:rPr lang="es-AR" sz="2400" b="1" spc="-5" dirty="0" smtClean="0">
                <a:latin typeface="Arial"/>
                <a:cs typeface="Arial"/>
              </a:rPr>
              <a:t>estar</a:t>
            </a:r>
            <a:r>
              <a:rPr lang="es-AR" sz="2400" b="1" spc="-15" dirty="0" smtClean="0">
                <a:latin typeface="Arial"/>
                <a:cs typeface="Arial"/>
              </a:rPr>
              <a:t> </a:t>
            </a:r>
            <a:r>
              <a:rPr lang="es-AR" sz="2400" b="1" dirty="0" smtClean="0">
                <a:latin typeface="Arial"/>
                <a:cs typeface="Arial"/>
              </a:rPr>
              <a:t>diseñada</a:t>
            </a:r>
            <a:r>
              <a:rPr lang="es-AR" sz="2400" b="1" spc="-15" dirty="0" smtClean="0">
                <a:latin typeface="Arial"/>
                <a:cs typeface="Arial"/>
              </a:rPr>
              <a:t> </a:t>
            </a:r>
            <a:r>
              <a:rPr lang="es-AR" sz="2400" b="1" spc="-5" dirty="0" smtClean="0">
                <a:latin typeface="Arial"/>
                <a:cs typeface="Arial"/>
              </a:rPr>
              <a:t>para</a:t>
            </a:r>
            <a:r>
              <a:rPr lang="es-AR" sz="2400" b="1" spc="-20" dirty="0" smtClean="0">
                <a:latin typeface="Arial"/>
                <a:cs typeface="Arial"/>
              </a:rPr>
              <a:t> </a:t>
            </a:r>
            <a:r>
              <a:rPr lang="es-AR" sz="2400" b="1" spc="-5" dirty="0" smtClean="0">
                <a:latin typeface="Arial"/>
                <a:cs typeface="Arial"/>
              </a:rPr>
              <a:t>soportar</a:t>
            </a:r>
            <a:r>
              <a:rPr lang="es-AR" sz="2400" b="1" spc="-15" dirty="0" smtClean="0">
                <a:latin typeface="Arial"/>
                <a:cs typeface="Arial"/>
              </a:rPr>
              <a:t> </a:t>
            </a:r>
            <a:r>
              <a:rPr lang="es-AR" sz="2400" b="1" dirty="0" smtClean="0">
                <a:latin typeface="Arial"/>
                <a:cs typeface="Arial"/>
              </a:rPr>
              <a:t>una</a:t>
            </a:r>
            <a:r>
              <a:rPr lang="es-AR" sz="2400" b="1" spc="-30" dirty="0" smtClean="0">
                <a:latin typeface="Arial"/>
                <a:cs typeface="Arial"/>
              </a:rPr>
              <a:t> </a:t>
            </a:r>
            <a:r>
              <a:rPr lang="es-AR" sz="2400" b="1" dirty="0" smtClean="0">
                <a:latin typeface="Arial"/>
                <a:cs typeface="Arial"/>
              </a:rPr>
              <a:t>corriente</a:t>
            </a:r>
            <a:r>
              <a:rPr lang="es-AR" sz="2400" b="1" spc="-25" dirty="0" smtClean="0">
                <a:latin typeface="Arial"/>
                <a:cs typeface="Arial"/>
              </a:rPr>
              <a:t> </a:t>
            </a:r>
            <a:r>
              <a:rPr lang="es-AR" sz="2400" b="1" dirty="0" smtClean="0">
                <a:latin typeface="Arial"/>
                <a:cs typeface="Arial"/>
              </a:rPr>
              <a:t>de</a:t>
            </a:r>
            <a:r>
              <a:rPr lang="es-AR" sz="2400" b="1" spc="-20" dirty="0" smtClean="0">
                <a:latin typeface="Arial"/>
                <a:cs typeface="Arial"/>
              </a:rPr>
              <a:t> </a:t>
            </a:r>
            <a:r>
              <a:rPr lang="es-AR" sz="2400" b="1" dirty="0" smtClean="0">
                <a:latin typeface="Arial"/>
                <a:cs typeface="Arial"/>
              </a:rPr>
              <a:t>falla</a:t>
            </a:r>
            <a:r>
              <a:rPr lang="es-AR" sz="2400" b="1" spc="-15" dirty="0" smtClean="0">
                <a:latin typeface="Arial"/>
                <a:cs typeface="Arial"/>
              </a:rPr>
              <a:t> </a:t>
            </a:r>
            <a:r>
              <a:rPr lang="es-AR" sz="2400" b="1" dirty="0" smtClean="0">
                <a:latin typeface="Arial"/>
                <a:cs typeface="Arial"/>
              </a:rPr>
              <a:t>de</a:t>
            </a:r>
            <a:r>
              <a:rPr lang="es-AR" sz="2400" b="1" spc="-25" dirty="0" smtClean="0">
                <a:latin typeface="Arial"/>
                <a:cs typeface="Arial"/>
              </a:rPr>
              <a:t> </a:t>
            </a:r>
            <a:r>
              <a:rPr lang="es-AR" sz="2400" b="1" spc="-10" dirty="0" smtClean="0">
                <a:latin typeface="Arial"/>
                <a:cs typeface="Arial"/>
              </a:rPr>
              <a:t>15 </a:t>
            </a:r>
            <a:r>
              <a:rPr lang="es-AR" sz="2400" b="1" dirty="0" smtClean="0">
                <a:latin typeface="Arial"/>
                <a:cs typeface="Arial"/>
              </a:rPr>
              <a:t>KA</a:t>
            </a:r>
            <a:r>
              <a:rPr lang="es-AR" sz="2400" b="1" spc="30" dirty="0" smtClean="0">
                <a:latin typeface="Arial"/>
                <a:cs typeface="Arial"/>
              </a:rPr>
              <a:t> </a:t>
            </a:r>
            <a:r>
              <a:rPr lang="es-AR" sz="2400" b="1" dirty="0" smtClean="0">
                <a:latin typeface="Arial"/>
                <a:cs typeface="Arial"/>
              </a:rPr>
              <a:t>en</a:t>
            </a:r>
            <a:r>
              <a:rPr lang="es-AR" sz="2400" b="1" spc="20" dirty="0" smtClean="0">
                <a:latin typeface="Arial"/>
                <a:cs typeface="Arial"/>
              </a:rPr>
              <a:t> </a:t>
            </a:r>
            <a:r>
              <a:rPr lang="es-AR" sz="2400" b="1" dirty="0" smtClean="0">
                <a:latin typeface="Arial"/>
                <a:cs typeface="Arial"/>
              </a:rPr>
              <a:t>8</a:t>
            </a:r>
            <a:r>
              <a:rPr lang="es-AR" sz="2400" b="1" spc="20" dirty="0" smtClean="0">
                <a:latin typeface="Arial"/>
                <a:cs typeface="Arial"/>
              </a:rPr>
              <a:t> </a:t>
            </a:r>
            <a:r>
              <a:rPr lang="es-AR" sz="2400" b="1" spc="-5" dirty="0" smtClean="0">
                <a:latin typeface="Arial"/>
                <a:cs typeface="Arial"/>
              </a:rPr>
              <a:t>Ciclos.</a:t>
            </a:r>
            <a:r>
              <a:rPr lang="es-AR" sz="2400" b="1" spc="25" dirty="0" smtClean="0">
                <a:latin typeface="Arial"/>
                <a:cs typeface="Arial"/>
              </a:rPr>
              <a:t> </a:t>
            </a:r>
          </a:p>
          <a:p>
            <a:pPr marL="812800" lvl="1" indent="-342900" algn="just">
              <a:buFont typeface="Wingdings" panose="05000000000000000000" pitchFamily="2" charset="2"/>
              <a:buChar char="ü"/>
            </a:pPr>
            <a:endParaRPr lang="es-AR" sz="2400" b="1" spc="25" dirty="0" smtClean="0">
              <a:latin typeface="Arial"/>
              <a:cs typeface="Arial"/>
            </a:endParaRPr>
          </a:p>
          <a:p>
            <a:pPr marL="812800" lvl="1" indent="-342900" algn="just">
              <a:buFont typeface="Wingdings" panose="05000000000000000000" pitchFamily="2" charset="2"/>
              <a:buChar char="ü"/>
            </a:pPr>
            <a:r>
              <a:rPr lang="es-AR" sz="2400" b="1" dirty="0" smtClean="0">
                <a:latin typeface="Arial"/>
                <a:cs typeface="Arial"/>
              </a:rPr>
              <a:t>A</a:t>
            </a:r>
            <a:r>
              <a:rPr lang="es-AR" sz="2400" b="1" spc="15" dirty="0" smtClean="0">
                <a:latin typeface="Arial"/>
                <a:cs typeface="Arial"/>
              </a:rPr>
              <a:t> </a:t>
            </a:r>
            <a:r>
              <a:rPr lang="es-AR" sz="2400" b="1" spc="-5" dirty="0" smtClean="0">
                <a:latin typeface="Arial"/>
                <a:cs typeface="Arial"/>
              </a:rPr>
              <a:t>tales</a:t>
            </a:r>
            <a:r>
              <a:rPr lang="es-AR" sz="2400" b="1" spc="40" dirty="0" smtClean="0">
                <a:latin typeface="Arial"/>
                <a:cs typeface="Arial"/>
              </a:rPr>
              <a:t> </a:t>
            </a:r>
            <a:r>
              <a:rPr lang="es-AR" sz="2400" b="1" spc="-5" dirty="0" smtClean="0">
                <a:latin typeface="Arial"/>
                <a:cs typeface="Arial"/>
              </a:rPr>
              <a:t>efectos</a:t>
            </a:r>
            <a:r>
              <a:rPr lang="es-AR" sz="2400" b="1" spc="35" dirty="0" smtClean="0">
                <a:latin typeface="Arial"/>
                <a:cs typeface="Arial"/>
              </a:rPr>
              <a:t> </a:t>
            </a:r>
            <a:r>
              <a:rPr lang="es-AR" sz="2400" b="1" spc="-5" dirty="0" smtClean="0">
                <a:latin typeface="Arial"/>
                <a:cs typeface="Arial"/>
              </a:rPr>
              <a:t>las</a:t>
            </a:r>
            <a:r>
              <a:rPr lang="es-AR" sz="2400" b="1" spc="15" dirty="0" smtClean="0">
                <a:latin typeface="Arial"/>
                <a:cs typeface="Arial"/>
              </a:rPr>
              <a:t> </a:t>
            </a:r>
            <a:r>
              <a:rPr lang="es-AR" sz="2400" b="1" spc="-5" dirty="0" smtClean="0">
                <a:latin typeface="Arial"/>
                <a:cs typeface="Arial"/>
              </a:rPr>
              <a:t>cintas</a:t>
            </a:r>
            <a:r>
              <a:rPr lang="es-AR" sz="2400" b="1" spc="10" dirty="0" smtClean="0">
                <a:latin typeface="Arial"/>
                <a:cs typeface="Arial"/>
              </a:rPr>
              <a:t> </a:t>
            </a:r>
            <a:r>
              <a:rPr lang="es-AR" sz="2400" b="1" dirty="0" smtClean="0">
                <a:latin typeface="Arial"/>
                <a:cs typeface="Arial"/>
              </a:rPr>
              <a:t>se</a:t>
            </a:r>
            <a:r>
              <a:rPr lang="es-AR" sz="2400" b="1" spc="20" dirty="0" smtClean="0">
                <a:latin typeface="Arial"/>
                <a:cs typeface="Arial"/>
              </a:rPr>
              <a:t> </a:t>
            </a:r>
            <a:r>
              <a:rPr lang="es-AR" sz="2400" b="1" spc="-5" dirty="0" smtClean="0">
                <a:latin typeface="Arial"/>
                <a:cs typeface="Arial"/>
              </a:rPr>
              <a:t>combinaran</a:t>
            </a:r>
            <a:r>
              <a:rPr lang="es-AR" sz="2400" b="1" spc="5" dirty="0" smtClean="0">
                <a:latin typeface="Arial"/>
                <a:cs typeface="Arial"/>
              </a:rPr>
              <a:t> </a:t>
            </a:r>
            <a:r>
              <a:rPr lang="es-AR" sz="2400" b="1" dirty="0" smtClean="0">
                <a:latin typeface="Arial"/>
                <a:cs typeface="Arial"/>
              </a:rPr>
              <a:t>con</a:t>
            </a:r>
            <a:r>
              <a:rPr lang="es-AR" sz="2400" b="1" spc="20" dirty="0" smtClean="0">
                <a:latin typeface="Arial"/>
                <a:cs typeface="Arial"/>
              </a:rPr>
              <a:t> </a:t>
            </a:r>
            <a:r>
              <a:rPr lang="es-AR" sz="2400" b="1" spc="-5" dirty="0" smtClean="0">
                <a:latin typeface="Arial"/>
                <a:cs typeface="Arial"/>
              </a:rPr>
              <a:t>hilos</a:t>
            </a:r>
            <a:r>
              <a:rPr lang="es-AR" sz="2400" b="1" spc="25" dirty="0" smtClean="0">
                <a:latin typeface="Arial"/>
                <a:cs typeface="Arial"/>
              </a:rPr>
              <a:t> </a:t>
            </a:r>
            <a:r>
              <a:rPr lang="es-AR" sz="2400" b="1" dirty="0" smtClean="0">
                <a:latin typeface="Arial"/>
                <a:cs typeface="Arial"/>
              </a:rPr>
              <a:t>a</a:t>
            </a:r>
            <a:r>
              <a:rPr lang="es-AR" sz="2400" b="1" spc="20" dirty="0" smtClean="0">
                <a:latin typeface="Arial"/>
                <a:cs typeface="Arial"/>
              </a:rPr>
              <a:t> </a:t>
            </a:r>
            <a:r>
              <a:rPr lang="es-AR" sz="2400" b="1" spc="-5" dirty="0" smtClean="0">
                <a:latin typeface="Arial"/>
                <a:cs typeface="Arial"/>
              </a:rPr>
              <a:t>fin </a:t>
            </a:r>
            <a:r>
              <a:rPr lang="es-AR" sz="2400" b="1" dirty="0" smtClean="0">
                <a:latin typeface="Arial"/>
                <a:cs typeface="Arial"/>
              </a:rPr>
              <a:t>de </a:t>
            </a:r>
            <a:r>
              <a:rPr lang="es-AR" sz="2400" b="1" spc="-5" dirty="0" smtClean="0">
                <a:latin typeface="Arial"/>
                <a:cs typeface="Arial"/>
              </a:rPr>
              <a:t>tener </a:t>
            </a:r>
            <a:r>
              <a:rPr lang="es-AR" sz="2400" b="1" dirty="0" smtClean="0">
                <a:latin typeface="Arial"/>
                <a:cs typeface="Arial"/>
              </a:rPr>
              <a:t>la </a:t>
            </a:r>
            <a:r>
              <a:rPr lang="es-AR" sz="2400" b="1" spc="-5" dirty="0" smtClean="0">
                <a:latin typeface="Arial"/>
                <a:cs typeface="Arial"/>
              </a:rPr>
              <a:t>sección </a:t>
            </a:r>
            <a:r>
              <a:rPr lang="es-AR" sz="2400" b="1" dirty="0" smtClean="0">
                <a:latin typeface="Arial"/>
                <a:cs typeface="Arial"/>
              </a:rPr>
              <a:t>requerida.</a:t>
            </a:r>
            <a:r>
              <a:rPr lang="es-AR" sz="2400" b="1" spc="5" dirty="0" smtClean="0">
                <a:latin typeface="Arial"/>
                <a:cs typeface="Arial"/>
              </a:rPr>
              <a:t> </a:t>
            </a:r>
            <a:r>
              <a:rPr lang="es-AR" sz="2400" b="1" dirty="0" smtClean="0">
                <a:latin typeface="Arial"/>
                <a:cs typeface="Arial"/>
              </a:rPr>
              <a:t>Sobre la pantalla </a:t>
            </a:r>
            <a:r>
              <a:rPr lang="es-AR" sz="2400" b="1" spc="-5" dirty="0" smtClean="0">
                <a:latin typeface="Arial"/>
                <a:cs typeface="Arial"/>
              </a:rPr>
              <a:t>metálica </a:t>
            </a:r>
            <a:r>
              <a:rPr lang="es-AR" sz="2400" b="1" dirty="0" smtClean="0">
                <a:latin typeface="Arial"/>
                <a:cs typeface="Arial"/>
              </a:rPr>
              <a:t>se debe se </a:t>
            </a:r>
            <a:r>
              <a:rPr lang="es-AR" sz="2400" b="1" spc="5" dirty="0" smtClean="0">
                <a:latin typeface="Arial"/>
                <a:cs typeface="Arial"/>
              </a:rPr>
              <a:t> </a:t>
            </a:r>
            <a:r>
              <a:rPr lang="es-AR" sz="2400" b="1" dirty="0" smtClean="0">
                <a:latin typeface="Arial"/>
                <a:cs typeface="Arial"/>
              </a:rPr>
              <a:t>aplicar</a:t>
            </a:r>
            <a:r>
              <a:rPr lang="es-AR" sz="2400" b="1" spc="5" dirty="0" smtClean="0">
                <a:latin typeface="Arial"/>
                <a:cs typeface="Arial"/>
              </a:rPr>
              <a:t> </a:t>
            </a:r>
            <a:r>
              <a:rPr lang="es-AR" sz="2400" b="1" dirty="0" smtClean="0">
                <a:latin typeface="Arial"/>
                <a:cs typeface="Arial"/>
              </a:rPr>
              <a:t>capas</a:t>
            </a:r>
            <a:r>
              <a:rPr lang="es-AR" sz="2400" b="1" spc="5" dirty="0" smtClean="0">
                <a:latin typeface="Arial"/>
                <a:cs typeface="Arial"/>
              </a:rPr>
              <a:t> </a:t>
            </a:r>
            <a:r>
              <a:rPr lang="es-AR" sz="2400" b="1" dirty="0" smtClean="0">
                <a:latin typeface="Arial"/>
                <a:cs typeface="Arial"/>
              </a:rPr>
              <a:t>de</a:t>
            </a:r>
            <a:r>
              <a:rPr lang="es-AR" sz="2400" b="1" spc="5" dirty="0" smtClean="0">
                <a:latin typeface="Arial"/>
                <a:cs typeface="Arial"/>
              </a:rPr>
              <a:t> </a:t>
            </a:r>
            <a:r>
              <a:rPr lang="es-AR" sz="2400" b="1" spc="-5" dirty="0" smtClean="0">
                <a:latin typeface="Arial"/>
                <a:cs typeface="Arial"/>
              </a:rPr>
              <a:t>compuesto</a:t>
            </a:r>
            <a:r>
              <a:rPr lang="es-AR" sz="2400" b="1" dirty="0" smtClean="0">
                <a:latin typeface="Arial"/>
                <a:cs typeface="Arial"/>
              </a:rPr>
              <a:t> </a:t>
            </a:r>
            <a:r>
              <a:rPr lang="es-AR" sz="2400" b="1" spc="-5" dirty="0" smtClean="0">
                <a:latin typeface="Arial"/>
                <a:cs typeface="Arial"/>
              </a:rPr>
              <a:t>extruido</a:t>
            </a:r>
            <a:r>
              <a:rPr lang="es-AR" sz="2400" b="1" dirty="0" smtClean="0">
                <a:latin typeface="Arial"/>
                <a:cs typeface="Arial"/>
              </a:rPr>
              <a:t> o</a:t>
            </a:r>
            <a:r>
              <a:rPr lang="es-AR" sz="2400" b="1" spc="5" dirty="0" smtClean="0">
                <a:latin typeface="Arial"/>
                <a:cs typeface="Arial"/>
              </a:rPr>
              <a:t> </a:t>
            </a:r>
            <a:r>
              <a:rPr lang="es-AR" sz="2400" b="1" dirty="0" smtClean="0">
                <a:latin typeface="Arial"/>
                <a:cs typeface="Arial"/>
              </a:rPr>
              <a:t>encintado</a:t>
            </a:r>
            <a:r>
              <a:rPr lang="es-AR" sz="2400" b="1" spc="5" dirty="0" smtClean="0">
                <a:latin typeface="Arial"/>
                <a:cs typeface="Arial"/>
              </a:rPr>
              <a:t> </a:t>
            </a:r>
            <a:r>
              <a:rPr lang="es-AR" sz="2400" b="1" dirty="0" smtClean="0">
                <a:latin typeface="Arial"/>
                <a:cs typeface="Arial"/>
              </a:rPr>
              <a:t>de</a:t>
            </a:r>
            <a:r>
              <a:rPr lang="es-AR" sz="2400" b="1" spc="5" dirty="0" smtClean="0">
                <a:latin typeface="Arial"/>
                <a:cs typeface="Arial"/>
              </a:rPr>
              <a:t> </a:t>
            </a:r>
            <a:r>
              <a:rPr lang="es-AR" sz="2400" b="1" spc="-5" dirty="0" smtClean="0">
                <a:latin typeface="Arial"/>
                <a:cs typeface="Arial"/>
              </a:rPr>
              <a:t>material </a:t>
            </a:r>
            <a:r>
              <a:rPr lang="es-AR" sz="2400" b="1" spc="-375" dirty="0" smtClean="0">
                <a:latin typeface="Arial"/>
                <a:cs typeface="Arial"/>
              </a:rPr>
              <a:t> </a:t>
            </a:r>
            <a:r>
              <a:rPr lang="es-AR" sz="2400" b="1" dirty="0" smtClean="0">
                <a:latin typeface="Arial"/>
                <a:cs typeface="Arial"/>
              </a:rPr>
              <a:t>absorbente</a:t>
            </a:r>
            <a:r>
              <a:rPr lang="es-AR" sz="2400" b="1" spc="-15" dirty="0" smtClean="0">
                <a:latin typeface="Arial"/>
                <a:cs typeface="Arial"/>
              </a:rPr>
              <a:t> </a:t>
            </a:r>
            <a:r>
              <a:rPr lang="es-AR" sz="2400" b="1" dirty="0" smtClean="0">
                <a:latin typeface="Arial"/>
                <a:cs typeface="Arial"/>
              </a:rPr>
              <a:t>de</a:t>
            </a:r>
            <a:r>
              <a:rPr lang="es-AR" sz="2400" b="1" spc="-10" dirty="0" smtClean="0">
                <a:latin typeface="Arial"/>
                <a:cs typeface="Arial"/>
              </a:rPr>
              <a:t> </a:t>
            </a:r>
            <a:r>
              <a:rPr lang="es-AR" sz="2400" b="1" spc="-5" dirty="0" smtClean="0">
                <a:latin typeface="Arial"/>
                <a:cs typeface="Arial"/>
              </a:rPr>
              <a:t>humedad</a:t>
            </a:r>
            <a:r>
              <a:rPr lang="es-AR" sz="1400" b="1" spc="-5" dirty="0" smtClean="0">
                <a:latin typeface="Arial"/>
                <a:cs typeface="Arial"/>
              </a:rPr>
              <a:t>.</a:t>
            </a:r>
            <a:endParaRPr lang="es-AR" sz="1400" b="1"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69</a:t>
            </a:fld>
            <a:endParaRPr lang="es-AR"/>
          </a:p>
        </p:txBody>
      </p:sp>
    </p:spTree>
    <p:extLst>
      <p:ext uri="{BB962C8B-B14F-4D97-AF65-F5344CB8AC3E}">
        <p14:creationId xmlns:p14="http://schemas.microsoft.com/office/powerpoint/2010/main" val="20417184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r>
              <a:rPr lang="es-AR" sz="2400" b="1" u="sng" spc="-5" dirty="0" smtClean="0">
                <a:effectLst>
                  <a:outerShdw blurRad="38100" dist="38100" dir="2700000" algn="tl">
                    <a:srgbClr val="000000">
                      <a:alpha val="43137"/>
                    </a:srgbClr>
                  </a:outerShdw>
                </a:effectLst>
                <a:latin typeface="Arial"/>
                <a:cs typeface="Arial"/>
              </a:rPr>
              <a:t>Semiconductor</a:t>
            </a:r>
            <a:r>
              <a:rPr lang="es-AR" sz="2400" b="1" u="sng" spc="-10"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externo</a:t>
            </a:r>
          </a:p>
          <a:p>
            <a:pPr marL="12700" algn="just"/>
            <a:endParaRPr lang="es-AR" sz="2400" b="1" dirty="0" smtClean="0">
              <a:latin typeface="Arial"/>
              <a:cs typeface="Arial"/>
            </a:endParaRPr>
          </a:p>
          <a:p>
            <a:pPr marL="812800" marR="6350" lvl="1" indent="-342900" algn="just">
              <a:spcBef>
                <a:spcPts val="820"/>
              </a:spcBef>
              <a:buFont typeface="Wingdings" panose="05000000000000000000" pitchFamily="2" charset="2"/>
              <a:buChar char="ü"/>
            </a:pPr>
            <a:r>
              <a:rPr lang="es-AR" sz="2400" b="1" dirty="0" smtClean="0">
                <a:latin typeface="Arial"/>
                <a:cs typeface="Arial"/>
              </a:rPr>
              <a:t>Estará</a:t>
            </a:r>
            <a:r>
              <a:rPr lang="es-AR" sz="2400" b="1" spc="5" dirty="0" smtClean="0">
                <a:latin typeface="Arial"/>
                <a:cs typeface="Arial"/>
              </a:rPr>
              <a:t> </a:t>
            </a:r>
            <a:r>
              <a:rPr lang="es-AR" sz="2400" b="1" spc="-5" dirty="0" smtClean="0">
                <a:latin typeface="Arial"/>
                <a:cs typeface="Arial"/>
              </a:rPr>
              <a:t>constituida</a:t>
            </a:r>
            <a:r>
              <a:rPr lang="es-AR" sz="2400" b="1" dirty="0" smtClean="0">
                <a:latin typeface="Arial"/>
                <a:cs typeface="Arial"/>
              </a:rPr>
              <a:t> por</a:t>
            </a:r>
            <a:r>
              <a:rPr lang="es-AR" sz="2400" b="1" spc="5" dirty="0" smtClean="0">
                <a:latin typeface="Arial"/>
                <a:cs typeface="Arial"/>
              </a:rPr>
              <a:t> </a:t>
            </a:r>
            <a:r>
              <a:rPr lang="es-AR" sz="2400" b="1" dirty="0" smtClean="0">
                <a:latin typeface="Arial"/>
                <a:cs typeface="Arial"/>
              </a:rPr>
              <a:t>una</a:t>
            </a:r>
            <a:r>
              <a:rPr lang="es-AR" sz="2400" b="1" spc="5" dirty="0" smtClean="0">
                <a:latin typeface="Arial"/>
                <a:cs typeface="Arial"/>
              </a:rPr>
              <a:t> </a:t>
            </a:r>
            <a:r>
              <a:rPr lang="es-AR" sz="2400" b="1" dirty="0" smtClean="0">
                <a:latin typeface="Arial"/>
                <a:cs typeface="Arial"/>
              </a:rPr>
              <a:t>capa</a:t>
            </a:r>
            <a:r>
              <a:rPr lang="es-AR" sz="2400" b="1" spc="5" dirty="0" smtClean="0">
                <a:latin typeface="Arial"/>
                <a:cs typeface="Arial"/>
              </a:rPr>
              <a:t> </a:t>
            </a:r>
            <a:r>
              <a:rPr lang="es-AR" sz="2400" b="1" dirty="0" smtClean="0">
                <a:latin typeface="Arial"/>
                <a:cs typeface="Arial"/>
              </a:rPr>
              <a:t>de</a:t>
            </a:r>
            <a:r>
              <a:rPr lang="es-AR" sz="2400" b="1" spc="5" dirty="0" smtClean="0">
                <a:latin typeface="Arial"/>
                <a:cs typeface="Arial"/>
              </a:rPr>
              <a:t> </a:t>
            </a:r>
            <a:r>
              <a:rPr lang="es-AR" sz="2400" b="1" spc="-5" dirty="0" smtClean="0">
                <a:latin typeface="Arial"/>
                <a:cs typeface="Arial"/>
              </a:rPr>
              <a:t>mezcla</a:t>
            </a:r>
            <a:r>
              <a:rPr lang="es-AR" sz="2400" b="1" dirty="0" smtClean="0">
                <a:latin typeface="Arial"/>
                <a:cs typeface="Arial"/>
              </a:rPr>
              <a:t> </a:t>
            </a:r>
            <a:r>
              <a:rPr lang="es-AR" sz="2400" b="1" spc="-5" dirty="0" smtClean="0">
                <a:latin typeface="Arial"/>
                <a:cs typeface="Arial"/>
              </a:rPr>
              <a:t>semiconductora</a:t>
            </a:r>
            <a:r>
              <a:rPr lang="es-AR" sz="2400" b="1" dirty="0" smtClean="0">
                <a:latin typeface="Arial"/>
                <a:cs typeface="Arial"/>
              </a:rPr>
              <a:t> termo </a:t>
            </a:r>
            <a:r>
              <a:rPr lang="es-AR" sz="2400" b="1" spc="5" dirty="0" smtClean="0">
                <a:latin typeface="Arial"/>
                <a:cs typeface="Arial"/>
              </a:rPr>
              <a:t> </a:t>
            </a:r>
            <a:r>
              <a:rPr lang="es-AR" sz="2400" b="1" spc="-5" dirty="0" smtClean="0">
                <a:latin typeface="Arial"/>
                <a:cs typeface="Arial"/>
              </a:rPr>
              <a:t>estable extruida, </a:t>
            </a:r>
            <a:r>
              <a:rPr lang="es-AR" sz="2400" b="1" dirty="0" smtClean="0">
                <a:latin typeface="Arial"/>
                <a:cs typeface="Arial"/>
              </a:rPr>
              <a:t>adherente al </a:t>
            </a:r>
            <a:r>
              <a:rPr lang="es-AR" sz="2400" b="1" spc="-5" dirty="0" smtClean="0">
                <a:latin typeface="Arial"/>
                <a:cs typeface="Arial"/>
              </a:rPr>
              <a:t>aislamiento </a:t>
            </a:r>
            <a:r>
              <a:rPr lang="es-AR" sz="2400" b="1" dirty="0" smtClean="0">
                <a:latin typeface="Arial"/>
                <a:cs typeface="Arial"/>
              </a:rPr>
              <a:t>en toda </a:t>
            </a:r>
            <a:r>
              <a:rPr lang="es-AR" sz="2400" b="1" spc="5" dirty="0" smtClean="0">
                <a:latin typeface="Arial"/>
                <a:cs typeface="Arial"/>
              </a:rPr>
              <a:t>su </a:t>
            </a:r>
            <a:r>
              <a:rPr lang="es-AR" sz="2400" b="1" spc="-5" dirty="0" smtClean="0">
                <a:latin typeface="Arial"/>
                <a:cs typeface="Arial"/>
              </a:rPr>
              <a:t>superficie, </a:t>
            </a:r>
            <a:r>
              <a:rPr lang="es-AR" sz="2400" b="1" dirty="0" smtClean="0">
                <a:latin typeface="Arial"/>
                <a:cs typeface="Arial"/>
              </a:rPr>
              <a:t>con </a:t>
            </a:r>
            <a:r>
              <a:rPr lang="es-AR" sz="2400" b="1" spc="-10" dirty="0" smtClean="0">
                <a:latin typeface="Arial"/>
                <a:cs typeface="Arial"/>
              </a:rPr>
              <a:t>un </a:t>
            </a:r>
            <a:r>
              <a:rPr lang="es-AR" sz="2400" b="1" spc="-375" dirty="0" smtClean="0">
                <a:latin typeface="Arial"/>
                <a:cs typeface="Arial"/>
              </a:rPr>
              <a:t> </a:t>
            </a:r>
            <a:r>
              <a:rPr lang="es-AR" sz="2400" b="1" spc="-5" dirty="0" smtClean="0">
                <a:latin typeface="Arial"/>
                <a:cs typeface="Arial"/>
              </a:rPr>
              <a:t>espesor</a:t>
            </a:r>
            <a:r>
              <a:rPr lang="es-AR" sz="2400" b="1" spc="-90" dirty="0" smtClean="0">
                <a:latin typeface="Arial"/>
                <a:cs typeface="Arial"/>
              </a:rPr>
              <a:t> </a:t>
            </a:r>
            <a:r>
              <a:rPr lang="es-AR" sz="2400" b="1" dirty="0" smtClean="0">
                <a:latin typeface="Arial"/>
                <a:cs typeface="Arial"/>
              </a:rPr>
              <a:t>medio</a:t>
            </a:r>
            <a:r>
              <a:rPr lang="es-AR" sz="2400" b="1" spc="-75" dirty="0" smtClean="0">
                <a:latin typeface="Arial"/>
                <a:cs typeface="Arial"/>
              </a:rPr>
              <a:t> </a:t>
            </a:r>
            <a:r>
              <a:rPr lang="es-AR" sz="2400" b="1" spc="-10" dirty="0" smtClean="0">
                <a:latin typeface="Arial"/>
                <a:cs typeface="Arial"/>
              </a:rPr>
              <a:t>mínimo</a:t>
            </a:r>
            <a:r>
              <a:rPr lang="es-AR" sz="2400" b="1" spc="-75" dirty="0" smtClean="0">
                <a:latin typeface="Arial"/>
                <a:cs typeface="Arial"/>
              </a:rPr>
              <a:t> </a:t>
            </a:r>
            <a:r>
              <a:rPr lang="es-AR" sz="2400" b="1" dirty="0" smtClean="0">
                <a:latin typeface="Arial"/>
                <a:cs typeface="Arial"/>
              </a:rPr>
              <a:t>de</a:t>
            </a:r>
            <a:r>
              <a:rPr lang="es-AR" sz="2400" b="1" spc="-85" dirty="0" smtClean="0">
                <a:latin typeface="Arial"/>
                <a:cs typeface="Arial"/>
              </a:rPr>
              <a:t> </a:t>
            </a:r>
            <a:r>
              <a:rPr lang="es-AR" sz="2400" b="1" dirty="0" smtClean="0">
                <a:latin typeface="Arial"/>
                <a:cs typeface="Arial"/>
              </a:rPr>
              <a:t>0,8</a:t>
            </a:r>
            <a:r>
              <a:rPr lang="es-AR" sz="2400" b="1" spc="-85" dirty="0" smtClean="0">
                <a:latin typeface="Arial"/>
                <a:cs typeface="Arial"/>
              </a:rPr>
              <a:t> </a:t>
            </a:r>
            <a:r>
              <a:rPr lang="es-AR" sz="2400" b="1" spc="-5" dirty="0" smtClean="0">
                <a:latin typeface="Arial"/>
                <a:cs typeface="Arial"/>
              </a:rPr>
              <a:t>mm</a:t>
            </a:r>
            <a:r>
              <a:rPr lang="es-AR" sz="2400" b="1" spc="-80" dirty="0" smtClean="0">
                <a:latin typeface="Arial"/>
                <a:cs typeface="Arial"/>
              </a:rPr>
              <a:t> </a:t>
            </a:r>
            <a:r>
              <a:rPr lang="es-AR" sz="2400" b="1" dirty="0" smtClean="0">
                <a:latin typeface="Arial"/>
                <a:cs typeface="Arial"/>
              </a:rPr>
              <a:t>y</a:t>
            </a:r>
            <a:r>
              <a:rPr lang="es-AR" sz="2400" b="1" spc="-95" dirty="0" smtClean="0">
                <a:latin typeface="Arial"/>
                <a:cs typeface="Arial"/>
              </a:rPr>
              <a:t> </a:t>
            </a:r>
            <a:r>
              <a:rPr lang="es-AR" sz="2400" b="1" dirty="0" smtClean="0">
                <a:latin typeface="Arial"/>
                <a:cs typeface="Arial"/>
              </a:rPr>
              <a:t>sin</a:t>
            </a:r>
            <a:r>
              <a:rPr lang="es-AR" sz="2400" b="1" spc="-105" dirty="0" smtClean="0">
                <a:latin typeface="Arial"/>
                <a:cs typeface="Arial"/>
              </a:rPr>
              <a:t> </a:t>
            </a:r>
            <a:r>
              <a:rPr lang="es-AR" sz="2400" b="1" dirty="0" smtClean="0">
                <a:latin typeface="Arial"/>
                <a:cs typeface="Arial"/>
              </a:rPr>
              <a:t>acción</a:t>
            </a:r>
            <a:r>
              <a:rPr lang="es-AR" sz="2400" b="1" spc="-85" dirty="0" smtClean="0">
                <a:latin typeface="Arial"/>
                <a:cs typeface="Arial"/>
              </a:rPr>
              <a:t> </a:t>
            </a:r>
            <a:r>
              <a:rPr lang="es-AR" sz="2400" b="1" spc="-5" dirty="0" smtClean="0">
                <a:latin typeface="Arial"/>
                <a:cs typeface="Arial"/>
              </a:rPr>
              <a:t>nociva</a:t>
            </a:r>
            <a:r>
              <a:rPr lang="es-AR" sz="2400" b="1" spc="-75" dirty="0" smtClean="0">
                <a:latin typeface="Arial"/>
                <a:cs typeface="Arial"/>
              </a:rPr>
              <a:t> </a:t>
            </a:r>
            <a:r>
              <a:rPr lang="es-AR" sz="2400" b="1" spc="-5" dirty="0" smtClean="0">
                <a:latin typeface="Arial"/>
                <a:cs typeface="Arial"/>
              </a:rPr>
              <a:t>sobre</a:t>
            </a:r>
            <a:r>
              <a:rPr lang="es-AR" sz="2400" b="1" spc="-90" dirty="0" smtClean="0">
                <a:latin typeface="Arial"/>
                <a:cs typeface="Arial"/>
              </a:rPr>
              <a:t> </a:t>
            </a:r>
            <a:r>
              <a:rPr lang="es-AR" sz="2400" b="1" dirty="0" smtClean="0">
                <a:latin typeface="Arial"/>
                <a:cs typeface="Arial"/>
              </a:rPr>
              <a:t>el</a:t>
            </a:r>
            <a:r>
              <a:rPr lang="es-AR" sz="2400" b="1" spc="-85" dirty="0" smtClean="0">
                <a:latin typeface="Arial"/>
                <a:cs typeface="Arial"/>
              </a:rPr>
              <a:t> </a:t>
            </a:r>
            <a:r>
              <a:rPr lang="es-AR" sz="2400" b="1" spc="-5" dirty="0" smtClean="0">
                <a:latin typeface="Arial"/>
                <a:cs typeface="Arial"/>
              </a:rPr>
              <a:t>conductor </a:t>
            </a:r>
            <a:r>
              <a:rPr lang="es-AR" sz="2400" b="1" spc="-375" dirty="0" smtClean="0">
                <a:latin typeface="Arial"/>
                <a:cs typeface="Arial"/>
              </a:rPr>
              <a:t> </a:t>
            </a:r>
            <a:r>
              <a:rPr lang="es-AR" sz="2400" b="1" dirty="0" smtClean="0">
                <a:latin typeface="Arial"/>
                <a:cs typeface="Arial"/>
              </a:rPr>
              <a:t>y</a:t>
            </a:r>
            <a:r>
              <a:rPr lang="es-AR" sz="2400" b="1" spc="5" dirty="0" smtClean="0">
                <a:latin typeface="Arial"/>
                <a:cs typeface="Arial"/>
              </a:rPr>
              <a:t> </a:t>
            </a:r>
            <a:r>
              <a:rPr lang="es-AR" sz="2400" b="1" dirty="0" smtClean="0">
                <a:latin typeface="Arial"/>
                <a:cs typeface="Arial"/>
              </a:rPr>
              <a:t>el</a:t>
            </a:r>
            <a:r>
              <a:rPr lang="es-AR" sz="2400" b="1" spc="5" dirty="0" smtClean="0">
                <a:latin typeface="Arial"/>
                <a:cs typeface="Arial"/>
              </a:rPr>
              <a:t> </a:t>
            </a:r>
            <a:r>
              <a:rPr lang="es-AR" sz="2400" b="1" spc="-5" dirty="0" smtClean="0">
                <a:latin typeface="Arial"/>
                <a:cs typeface="Arial"/>
              </a:rPr>
              <a:t>aislamiento.</a:t>
            </a:r>
            <a:r>
              <a:rPr lang="es-AR" sz="2400" b="1" dirty="0" smtClean="0">
                <a:latin typeface="Arial"/>
                <a:cs typeface="Arial"/>
              </a:rPr>
              <a:t> Deberá</a:t>
            </a:r>
            <a:r>
              <a:rPr lang="es-AR" sz="2400" b="1" spc="5" dirty="0" smtClean="0">
                <a:latin typeface="Arial"/>
                <a:cs typeface="Arial"/>
              </a:rPr>
              <a:t> </a:t>
            </a:r>
            <a:r>
              <a:rPr lang="es-AR" sz="2400" b="1" spc="-5" dirty="0" smtClean="0">
                <a:latin typeface="Arial"/>
                <a:cs typeface="Arial"/>
              </a:rPr>
              <a:t>soportar</a:t>
            </a:r>
            <a:r>
              <a:rPr lang="es-AR" sz="2400" b="1" dirty="0" smtClean="0">
                <a:latin typeface="Arial"/>
                <a:cs typeface="Arial"/>
              </a:rPr>
              <a:t> </a:t>
            </a:r>
            <a:r>
              <a:rPr lang="es-AR" sz="2400" b="1" spc="-5" dirty="0" smtClean="0">
                <a:latin typeface="Arial"/>
                <a:cs typeface="Arial"/>
              </a:rPr>
              <a:t>las</a:t>
            </a:r>
            <a:r>
              <a:rPr lang="es-AR" sz="2400" b="1" dirty="0" smtClean="0">
                <a:latin typeface="Arial"/>
                <a:cs typeface="Arial"/>
              </a:rPr>
              <a:t> </a:t>
            </a:r>
            <a:r>
              <a:rPr lang="es-AR" sz="2400" b="1" spc="-5" dirty="0" smtClean="0">
                <a:latin typeface="Arial"/>
                <a:cs typeface="Arial"/>
              </a:rPr>
              <a:t>temperaturas</a:t>
            </a:r>
            <a:r>
              <a:rPr lang="es-AR" sz="2400" b="1" dirty="0" smtClean="0">
                <a:latin typeface="Arial"/>
                <a:cs typeface="Arial"/>
              </a:rPr>
              <a:t> </a:t>
            </a:r>
            <a:r>
              <a:rPr lang="es-AR" sz="2400" b="1" spc="-5" dirty="0" smtClean="0">
                <a:latin typeface="Arial"/>
                <a:cs typeface="Arial"/>
              </a:rPr>
              <a:t>admisibles</a:t>
            </a:r>
            <a:r>
              <a:rPr lang="es-AR" sz="2400" b="1" dirty="0" smtClean="0">
                <a:latin typeface="Arial"/>
                <a:cs typeface="Arial"/>
              </a:rPr>
              <a:t> </a:t>
            </a:r>
            <a:r>
              <a:rPr lang="es-AR" sz="2400" b="1" spc="-10" dirty="0" smtClean="0">
                <a:latin typeface="Arial"/>
                <a:cs typeface="Arial"/>
              </a:rPr>
              <a:t>del </a:t>
            </a:r>
            <a:r>
              <a:rPr lang="es-AR" sz="2400" b="1" spc="-5" dirty="0" smtClean="0">
                <a:latin typeface="Arial"/>
                <a:cs typeface="Arial"/>
              </a:rPr>
              <a:t> conductor. </a:t>
            </a:r>
            <a:r>
              <a:rPr lang="es-AR" sz="2400" b="1" dirty="0" smtClean="0">
                <a:latin typeface="Arial"/>
                <a:cs typeface="Arial"/>
              </a:rPr>
              <a:t>Deberá ser </a:t>
            </a:r>
            <a:r>
              <a:rPr lang="es-AR" sz="2400" b="1" spc="-5" dirty="0" smtClean="0">
                <a:latin typeface="Arial"/>
                <a:cs typeface="Arial"/>
              </a:rPr>
              <a:t>fácilmente </a:t>
            </a:r>
            <a:r>
              <a:rPr lang="es-AR" sz="2400" b="1" dirty="0" smtClean="0">
                <a:latin typeface="Arial"/>
                <a:cs typeface="Arial"/>
              </a:rPr>
              <a:t>separable del </a:t>
            </a:r>
            <a:r>
              <a:rPr lang="es-AR" sz="2400" b="1" spc="-5" dirty="0" smtClean="0">
                <a:latin typeface="Arial"/>
                <a:cs typeface="Arial"/>
              </a:rPr>
              <a:t>aislamiento, </a:t>
            </a:r>
            <a:r>
              <a:rPr lang="es-AR" sz="2400" b="1" dirty="0" smtClean="0">
                <a:latin typeface="Arial"/>
                <a:cs typeface="Arial"/>
              </a:rPr>
              <a:t>que </a:t>
            </a:r>
            <a:r>
              <a:rPr lang="es-AR" sz="2400" b="1" spc="-5" dirty="0" smtClean="0">
                <a:latin typeface="Arial"/>
                <a:cs typeface="Arial"/>
              </a:rPr>
              <a:t>debe </a:t>
            </a:r>
            <a:r>
              <a:rPr lang="es-AR" sz="2400" b="1" dirty="0" smtClean="0">
                <a:latin typeface="Arial"/>
                <a:cs typeface="Arial"/>
              </a:rPr>
              <a:t> quedar,</a:t>
            </a:r>
            <a:r>
              <a:rPr lang="es-AR" sz="2400" b="1" spc="-85" dirty="0" smtClean="0">
                <a:latin typeface="Arial"/>
                <a:cs typeface="Arial"/>
              </a:rPr>
              <a:t> </a:t>
            </a:r>
            <a:r>
              <a:rPr lang="es-AR" sz="2400" b="1" spc="-5" dirty="0" smtClean="0">
                <a:latin typeface="Arial"/>
                <a:cs typeface="Arial"/>
              </a:rPr>
              <a:t>después</a:t>
            </a:r>
            <a:r>
              <a:rPr lang="es-AR" sz="2400" b="1" spc="-80" dirty="0" smtClean="0">
                <a:latin typeface="Arial"/>
                <a:cs typeface="Arial"/>
              </a:rPr>
              <a:t> </a:t>
            </a:r>
            <a:r>
              <a:rPr lang="es-AR" sz="2400" b="1" dirty="0" smtClean="0">
                <a:latin typeface="Arial"/>
                <a:cs typeface="Arial"/>
              </a:rPr>
              <a:t>de</a:t>
            </a:r>
            <a:r>
              <a:rPr lang="es-AR" sz="2400" b="1" spc="-85" dirty="0" smtClean="0">
                <a:latin typeface="Arial"/>
                <a:cs typeface="Arial"/>
              </a:rPr>
              <a:t> </a:t>
            </a:r>
            <a:r>
              <a:rPr lang="es-AR" sz="2400" b="1" dirty="0" smtClean="0">
                <a:latin typeface="Arial"/>
                <a:cs typeface="Arial"/>
              </a:rPr>
              <a:t>la</a:t>
            </a:r>
            <a:r>
              <a:rPr lang="es-AR" sz="2400" b="1" spc="-75" dirty="0" smtClean="0">
                <a:latin typeface="Arial"/>
                <a:cs typeface="Arial"/>
              </a:rPr>
              <a:t> </a:t>
            </a:r>
            <a:r>
              <a:rPr lang="es-AR" sz="2400" b="1" spc="-5" dirty="0" smtClean="0">
                <a:latin typeface="Arial"/>
                <a:cs typeface="Arial"/>
              </a:rPr>
              <a:t>separación,</a:t>
            </a:r>
            <a:r>
              <a:rPr lang="es-AR" sz="2400" b="1" spc="-80" dirty="0" smtClean="0">
                <a:latin typeface="Arial"/>
                <a:cs typeface="Arial"/>
              </a:rPr>
              <a:t> </a:t>
            </a:r>
            <a:r>
              <a:rPr lang="es-AR" sz="2400" b="1" dirty="0" smtClean="0">
                <a:latin typeface="Arial"/>
                <a:cs typeface="Arial"/>
              </a:rPr>
              <a:t>sin</a:t>
            </a:r>
            <a:r>
              <a:rPr lang="es-AR" sz="2400" b="1" spc="-80" dirty="0" smtClean="0">
                <a:latin typeface="Arial"/>
                <a:cs typeface="Arial"/>
              </a:rPr>
              <a:t> </a:t>
            </a:r>
            <a:r>
              <a:rPr lang="es-AR" sz="2400" b="1" spc="-5" dirty="0" smtClean="0">
                <a:latin typeface="Arial"/>
                <a:cs typeface="Arial"/>
              </a:rPr>
              <a:t>trazas</a:t>
            </a:r>
            <a:r>
              <a:rPr lang="es-AR" sz="2400" b="1" spc="-70" dirty="0" smtClean="0">
                <a:latin typeface="Arial"/>
                <a:cs typeface="Arial"/>
              </a:rPr>
              <a:t> </a:t>
            </a:r>
            <a:r>
              <a:rPr lang="es-AR" sz="2400" b="1" dirty="0" smtClean="0">
                <a:latin typeface="Arial"/>
                <a:cs typeface="Arial"/>
              </a:rPr>
              <a:t>de</a:t>
            </a:r>
            <a:r>
              <a:rPr lang="es-AR" sz="2400" b="1" spc="-75" dirty="0" smtClean="0">
                <a:latin typeface="Arial"/>
                <a:cs typeface="Arial"/>
              </a:rPr>
              <a:t> </a:t>
            </a:r>
            <a:r>
              <a:rPr lang="es-AR" sz="2400" b="1" spc="-5" dirty="0" smtClean="0">
                <a:latin typeface="Arial"/>
                <a:cs typeface="Arial"/>
              </a:rPr>
              <a:t>mezcla</a:t>
            </a:r>
            <a:r>
              <a:rPr lang="es-AR" sz="2400" b="1" spc="-75" dirty="0" smtClean="0">
                <a:latin typeface="Arial"/>
                <a:cs typeface="Arial"/>
              </a:rPr>
              <a:t> </a:t>
            </a:r>
            <a:r>
              <a:rPr lang="es-AR" sz="2400" b="1" spc="-5" dirty="0" smtClean="0">
                <a:latin typeface="Arial"/>
                <a:cs typeface="Arial"/>
              </a:rPr>
              <a:t>semiconductora </a:t>
            </a:r>
            <a:r>
              <a:rPr lang="es-AR" sz="2400" b="1" spc="-375" dirty="0" smtClean="0">
                <a:latin typeface="Arial"/>
                <a:cs typeface="Arial"/>
              </a:rPr>
              <a:t> </a:t>
            </a:r>
            <a:r>
              <a:rPr lang="es-AR" sz="2400" b="1" dirty="0" smtClean="0">
                <a:latin typeface="Arial"/>
                <a:cs typeface="Arial"/>
              </a:rPr>
              <a:t>apreciables</a:t>
            </a:r>
            <a:r>
              <a:rPr lang="es-AR" sz="2400" b="1" spc="-10" dirty="0" smtClean="0">
                <a:latin typeface="Arial"/>
                <a:cs typeface="Arial"/>
              </a:rPr>
              <a:t> </a:t>
            </a:r>
            <a:r>
              <a:rPr lang="es-AR" sz="2400" b="1" dirty="0" smtClean="0">
                <a:latin typeface="Arial"/>
                <a:cs typeface="Arial"/>
              </a:rPr>
              <a:t>a</a:t>
            </a:r>
            <a:r>
              <a:rPr lang="es-AR" sz="2400" b="1" spc="-10" dirty="0" smtClean="0">
                <a:latin typeface="Arial"/>
                <a:cs typeface="Arial"/>
              </a:rPr>
              <a:t> </a:t>
            </a:r>
            <a:r>
              <a:rPr lang="es-AR" sz="2400" b="1" spc="-5" dirty="0" smtClean="0">
                <a:latin typeface="Arial"/>
                <a:cs typeface="Arial"/>
              </a:rPr>
              <a:t>simple</a:t>
            </a:r>
            <a:r>
              <a:rPr lang="es-AR" sz="2400" b="1" spc="5" dirty="0" smtClean="0">
                <a:latin typeface="Arial"/>
                <a:cs typeface="Arial"/>
              </a:rPr>
              <a:t> </a:t>
            </a:r>
            <a:r>
              <a:rPr lang="es-AR" sz="2400" b="1" spc="-5" dirty="0" smtClean="0">
                <a:latin typeface="Arial"/>
                <a:cs typeface="Arial"/>
              </a:rPr>
              <a:t>vista.</a:t>
            </a:r>
          </a:p>
          <a:p>
            <a:pPr marL="12700" algn="just">
              <a:spcBef>
                <a:spcPts val="105"/>
              </a:spcBef>
            </a:pPr>
            <a:endParaRPr lang="es-AR" sz="2400" b="1" spc="-5" dirty="0" smtClean="0">
              <a:latin typeface="Arial"/>
              <a:cs typeface="Arial"/>
            </a:endParaRPr>
          </a:p>
          <a:p>
            <a:pPr marL="12700" algn="just">
              <a:spcBef>
                <a:spcPts val="105"/>
              </a:spcBef>
            </a:pPr>
            <a:r>
              <a:rPr lang="es-AR" sz="2400" b="1" u="sng" spc="-5" dirty="0" smtClean="0">
                <a:effectLst>
                  <a:outerShdw blurRad="38100" dist="38100" dir="2700000" algn="tl">
                    <a:srgbClr val="000000">
                      <a:alpha val="43137"/>
                    </a:srgbClr>
                  </a:outerShdw>
                </a:effectLst>
                <a:latin typeface="Arial"/>
                <a:cs typeface="Arial"/>
              </a:rPr>
              <a:t>Semiconductor</a:t>
            </a:r>
            <a:r>
              <a:rPr lang="es-AR" sz="2400" b="1" u="sng" spc="-10"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Interno</a:t>
            </a:r>
          </a:p>
          <a:p>
            <a:pPr marL="12700" algn="just">
              <a:spcBef>
                <a:spcPts val="105"/>
              </a:spcBef>
            </a:pPr>
            <a:endParaRPr lang="es-AR" sz="2400" b="1" dirty="0" smtClean="0">
              <a:latin typeface="Arial"/>
              <a:cs typeface="Arial"/>
            </a:endParaRPr>
          </a:p>
          <a:p>
            <a:pPr marL="812800" marR="5080" lvl="1" indent="-342900" algn="just">
              <a:spcBef>
                <a:spcPts val="815"/>
              </a:spcBef>
              <a:buFont typeface="Wingdings" panose="05000000000000000000" pitchFamily="2" charset="2"/>
              <a:buChar char="ü"/>
            </a:pPr>
            <a:r>
              <a:rPr lang="es-AR" sz="2400" b="1" dirty="0" smtClean="0">
                <a:latin typeface="Arial"/>
                <a:cs typeface="Arial"/>
              </a:rPr>
              <a:t>Estará</a:t>
            </a:r>
            <a:r>
              <a:rPr lang="es-AR" sz="2400" b="1" spc="5" dirty="0" smtClean="0">
                <a:latin typeface="Arial"/>
                <a:cs typeface="Arial"/>
              </a:rPr>
              <a:t> </a:t>
            </a:r>
            <a:r>
              <a:rPr lang="es-AR" sz="2400" b="1" spc="-5" dirty="0" smtClean="0">
                <a:latin typeface="Arial"/>
                <a:cs typeface="Arial"/>
              </a:rPr>
              <a:t>constituida</a:t>
            </a:r>
            <a:r>
              <a:rPr lang="es-AR" sz="2400" b="1" dirty="0" smtClean="0">
                <a:latin typeface="Arial"/>
                <a:cs typeface="Arial"/>
              </a:rPr>
              <a:t> por</a:t>
            </a:r>
            <a:r>
              <a:rPr lang="es-AR" sz="2400" b="1" spc="5" dirty="0" smtClean="0">
                <a:latin typeface="Arial"/>
                <a:cs typeface="Arial"/>
              </a:rPr>
              <a:t> </a:t>
            </a:r>
            <a:r>
              <a:rPr lang="es-AR" sz="2400" b="1" dirty="0" smtClean="0">
                <a:latin typeface="Arial"/>
                <a:cs typeface="Arial"/>
              </a:rPr>
              <a:t>una</a:t>
            </a:r>
            <a:r>
              <a:rPr lang="es-AR" sz="2400" b="1" spc="5" dirty="0" smtClean="0">
                <a:latin typeface="Arial"/>
                <a:cs typeface="Arial"/>
              </a:rPr>
              <a:t> </a:t>
            </a:r>
            <a:r>
              <a:rPr lang="es-AR" sz="2400" b="1" dirty="0" smtClean="0">
                <a:latin typeface="Arial"/>
                <a:cs typeface="Arial"/>
              </a:rPr>
              <a:t>capa</a:t>
            </a:r>
            <a:r>
              <a:rPr lang="es-AR" sz="2400" b="1" spc="5" dirty="0" smtClean="0">
                <a:latin typeface="Arial"/>
                <a:cs typeface="Arial"/>
              </a:rPr>
              <a:t> </a:t>
            </a:r>
            <a:r>
              <a:rPr lang="es-AR" sz="2400" b="1" dirty="0" smtClean="0">
                <a:latin typeface="Arial"/>
                <a:cs typeface="Arial"/>
              </a:rPr>
              <a:t>de</a:t>
            </a:r>
            <a:r>
              <a:rPr lang="es-AR" sz="2400" b="1" spc="5" dirty="0" smtClean="0">
                <a:latin typeface="Arial"/>
                <a:cs typeface="Arial"/>
              </a:rPr>
              <a:t> </a:t>
            </a:r>
            <a:r>
              <a:rPr lang="es-AR" sz="2400" b="1" spc="-5" dirty="0" smtClean="0">
                <a:latin typeface="Arial"/>
                <a:cs typeface="Arial"/>
              </a:rPr>
              <a:t>mezcla</a:t>
            </a:r>
            <a:r>
              <a:rPr lang="es-AR" sz="2400" b="1" dirty="0" smtClean="0">
                <a:latin typeface="Arial"/>
                <a:cs typeface="Arial"/>
              </a:rPr>
              <a:t> </a:t>
            </a:r>
            <a:r>
              <a:rPr lang="es-AR" sz="2400" b="1" spc="-5" dirty="0" smtClean="0">
                <a:latin typeface="Arial"/>
                <a:cs typeface="Arial"/>
              </a:rPr>
              <a:t>semiconductora</a:t>
            </a:r>
            <a:r>
              <a:rPr lang="es-AR" sz="2400" b="1" dirty="0" smtClean="0">
                <a:latin typeface="Arial"/>
                <a:cs typeface="Arial"/>
              </a:rPr>
              <a:t> termo </a:t>
            </a:r>
            <a:r>
              <a:rPr lang="es-AR" sz="2400" b="1" spc="5" dirty="0" smtClean="0">
                <a:latin typeface="Arial"/>
                <a:cs typeface="Arial"/>
              </a:rPr>
              <a:t> </a:t>
            </a:r>
            <a:r>
              <a:rPr lang="es-AR" sz="2400" b="1" spc="-5" dirty="0" smtClean="0">
                <a:latin typeface="Arial"/>
                <a:cs typeface="Arial"/>
              </a:rPr>
              <a:t>estable extruida, </a:t>
            </a:r>
            <a:r>
              <a:rPr lang="es-AR" sz="2400" b="1" dirty="0" smtClean="0">
                <a:latin typeface="Arial"/>
                <a:cs typeface="Arial"/>
              </a:rPr>
              <a:t>adherente al </a:t>
            </a:r>
            <a:r>
              <a:rPr lang="es-AR" sz="2400" b="1" spc="-5" dirty="0" smtClean="0">
                <a:latin typeface="Arial"/>
                <a:cs typeface="Arial"/>
              </a:rPr>
              <a:t>aislamiento </a:t>
            </a:r>
            <a:r>
              <a:rPr lang="es-AR" sz="2400" b="1" dirty="0" smtClean="0">
                <a:latin typeface="Arial"/>
                <a:cs typeface="Arial"/>
              </a:rPr>
              <a:t>en toda su </a:t>
            </a:r>
            <a:r>
              <a:rPr lang="es-AR" sz="2400" b="1" spc="-5" dirty="0" smtClean="0">
                <a:latin typeface="Arial"/>
                <a:cs typeface="Arial"/>
              </a:rPr>
              <a:t>superficie, </a:t>
            </a:r>
            <a:r>
              <a:rPr lang="es-AR" sz="2400" b="1" dirty="0" smtClean="0">
                <a:latin typeface="Arial"/>
                <a:cs typeface="Arial"/>
              </a:rPr>
              <a:t>con </a:t>
            </a:r>
            <a:r>
              <a:rPr lang="es-AR" sz="2400" b="1" spc="-10" dirty="0" smtClean="0">
                <a:latin typeface="Arial"/>
                <a:cs typeface="Arial"/>
              </a:rPr>
              <a:t>un </a:t>
            </a:r>
            <a:r>
              <a:rPr lang="es-AR" sz="2400" b="1" spc="-375" dirty="0" smtClean="0">
                <a:latin typeface="Arial"/>
                <a:cs typeface="Arial"/>
              </a:rPr>
              <a:t> </a:t>
            </a:r>
            <a:r>
              <a:rPr lang="es-AR" sz="2400" b="1" spc="-5" dirty="0" smtClean="0">
                <a:latin typeface="Arial"/>
                <a:cs typeface="Arial"/>
              </a:rPr>
              <a:t>espesor</a:t>
            </a:r>
            <a:r>
              <a:rPr lang="es-AR" sz="2400" b="1" spc="-90" dirty="0" smtClean="0">
                <a:latin typeface="Arial"/>
                <a:cs typeface="Arial"/>
              </a:rPr>
              <a:t> </a:t>
            </a:r>
            <a:r>
              <a:rPr lang="es-AR" sz="2400" b="1" dirty="0" smtClean="0">
                <a:latin typeface="Arial"/>
                <a:cs typeface="Arial"/>
              </a:rPr>
              <a:t>medio</a:t>
            </a:r>
            <a:r>
              <a:rPr lang="es-AR" sz="2400" b="1" spc="-75" dirty="0" smtClean="0">
                <a:latin typeface="Arial"/>
                <a:cs typeface="Arial"/>
              </a:rPr>
              <a:t> </a:t>
            </a:r>
            <a:r>
              <a:rPr lang="es-AR" sz="2400" b="1" spc="-10" dirty="0" smtClean="0">
                <a:latin typeface="Arial"/>
                <a:cs typeface="Arial"/>
              </a:rPr>
              <a:t>mínimo</a:t>
            </a:r>
            <a:r>
              <a:rPr lang="es-AR" sz="2400" b="1" spc="-75" dirty="0" smtClean="0">
                <a:latin typeface="Arial"/>
                <a:cs typeface="Arial"/>
              </a:rPr>
              <a:t> </a:t>
            </a:r>
            <a:r>
              <a:rPr lang="es-AR" sz="2400" b="1" dirty="0" smtClean="0">
                <a:latin typeface="Arial"/>
                <a:cs typeface="Arial"/>
              </a:rPr>
              <a:t>de</a:t>
            </a:r>
            <a:r>
              <a:rPr lang="es-AR" sz="2400" b="1" spc="-85" dirty="0" smtClean="0">
                <a:latin typeface="Arial"/>
                <a:cs typeface="Arial"/>
              </a:rPr>
              <a:t> </a:t>
            </a:r>
            <a:r>
              <a:rPr lang="es-AR" sz="2400" b="1" dirty="0" smtClean="0">
                <a:latin typeface="Arial"/>
                <a:cs typeface="Arial"/>
              </a:rPr>
              <a:t>0,5</a:t>
            </a:r>
            <a:r>
              <a:rPr lang="es-AR" sz="2400" b="1" spc="-85" dirty="0" smtClean="0">
                <a:latin typeface="Arial"/>
                <a:cs typeface="Arial"/>
              </a:rPr>
              <a:t> </a:t>
            </a:r>
            <a:r>
              <a:rPr lang="es-AR" sz="2400" b="1" spc="-5" dirty="0" smtClean="0">
                <a:latin typeface="Arial"/>
                <a:cs typeface="Arial"/>
              </a:rPr>
              <a:t>mm</a:t>
            </a:r>
            <a:r>
              <a:rPr lang="es-AR" sz="2400" b="1" spc="-80" dirty="0" smtClean="0">
                <a:latin typeface="Arial"/>
                <a:cs typeface="Arial"/>
              </a:rPr>
              <a:t> </a:t>
            </a:r>
            <a:r>
              <a:rPr lang="es-AR" sz="2400" b="1" dirty="0" smtClean="0">
                <a:latin typeface="Arial"/>
                <a:cs typeface="Arial"/>
              </a:rPr>
              <a:t>y</a:t>
            </a:r>
            <a:r>
              <a:rPr lang="es-AR" sz="2400" b="1" spc="-95" dirty="0" smtClean="0">
                <a:latin typeface="Arial"/>
                <a:cs typeface="Arial"/>
              </a:rPr>
              <a:t> </a:t>
            </a:r>
            <a:r>
              <a:rPr lang="es-AR" sz="2400" b="1" dirty="0" smtClean="0">
                <a:latin typeface="Arial"/>
                <a:cs typeface="Arial"/>
              </a:rPr>
              <a:t>sin</a:t>
            </a:r>
            <a:r>
              <a:rPr lang="es-AR" sz="2400" b="1" spc="-105" dirty="0" smtClean="0">
                <a:latin typeface="Arial"/>
                <a:cs typeface="Arial"/>
              </a:rPr>
              <a:t> </a:t>
            </a:r>
            <a:r>
              <a:rPr lang="es-AR" sz="2400" b="1" dirty="0" smtClean="0">
                <a:latin typeface="Arial"/>
                <a:cs typeface="Arial"/>
              </a:rPr>
              <a:t>acción</a:t>
            </a:r>
            <a:r>
              <a:rPr lang="es-AR" sz="2400" b="1" spc="-85" dirty="0" smtClean="0">
                <a:latin typeface="Arial"/>
                <a:cs typeface="Arial"/>
              </a:rPr>
              <a:t> </a:t>
            </a:r>
            <a:r>
              <a:rPr lang="es-AR" sz="2400" b="1" spc="-5" dirty="0" smtClean="0">
                <a:latin typeface="Arial"/>
                <a:cs typeface="Arial"/>
              </a:rPr>
              <a:t>nociva</a:t>
            </a:r>
            <a:r>
              <a:rPr lang="es-AR" sz="2400" b="1" spc="-75" dirty="0" smtClean="0">
                <a:latin typeface="Arial"/>
                <a:cs typeface="Arial"/>
              </a:rPr>
              <a:t> </a:t>
            </a:r>
            <a:r>
              <a:rPr lang="es-AR" sz="2400" b="1" spc="-5" dirty="0" smtClean="0">
                <a:latin typeface="Arial"/>
                <a:cs typeface="Arial"/>
              </a:rPr>
              <a:t>sobre</a:t>
            </a:r>
            <a:r>
              <a:rPr lang="es-AR" sz="2400" b="1" spc="-90" dirty="0" smtClean="0">
                <a:latin typeface="Arial"/>
                <a:cs typeface="Arial"/>
              </a:rPr>
              <a:t> </a:t>
            </a:r>
            <a:r>
              <a:rPr lang="es-AR" sz="2400" b="1" dirty="0" smtClean="0">
                <a:latin typeface="Arial"/>
                <a:cs typeface="Arial"/>
              </a:rPr>
              <a:t>el</a:t>
            </a:r>
            <a:r>
              <a:rPr lang="es-AR" sz="2400" b="1" spc="-85" dirty="0" smtClean="0">
                <a:latin typeface="Arial"/>
                <a:cs typeface="Arial"/>
              </a:rPr>
              <a:t> </a:t>
            </a:r>
            <a:r>
              <a:rPr lang="es-AR" sz="2400" b="1" spc="-5" dirty="0" smtClean="0">
                <a:latin typeface="Arial"/>
                <a:cs typeface="Arial"/>
              </a:rPr>
              <a:t>conductor </a:t>
            </a:r>
            <a:r>
              <a:rPr lang="es-AR" sz="2400" b="1" spc="-375" dirty="0" smtClean="0">
                <a:latin typeface="Arial"/>
                <a:cs typeface="Arial"/>
              </a:rPr>
              <a:t> </a:t>
            </a:r>
            <a:r>
              <a:rPr lang="es-AR" sz="2400" b="1" dirty="0" smtClean="0">
                <a:latin typeface="Arial"/>
                <a:cs typeface="Arial"/>
              </a:rPr>
              <a:t>y</a:t>
            </a:r>
            <a:r>
              <a:rPr lang="es-AR" sz="2400" b="1" spc="5" dirty="0" smtClean="0">
                <a:latin typeface="Arial"/>
                <a:cs typeface="Arial"/>
              </a:rPr>
              <a:t> </a:t>
            </a:r>
            <a:r>
              <a:rPr lang="es-AR" sz="2400" b="1" dirty="0" smtClean="0">
                <a:latin typeface="Arial"/>
                <a:cs typeface="Arial"/>
              </a:rPr>
              <a:t>el</a:t>
            </a:r>
            <a:r>
              <a:rPr lang="es-AR" sz="2400" b="1" spc="5" dirty="0" smtClean="0">
                <a:latin typeface="Arial"/>
                <a:cs typeface="Arial"/>
              </a:rPr>
              <a:t> </a:t>
            </a:r>
            <a:r>
              <a:rPr lang="es-AR" sz="2400" b="1" spc="-5" dirty="0" smtClean="0">
                <a:latin typeface="Arial"/>
                <a:cs typeface="Arial"/>
              </a:rPr>
              <a:t>aislamiento.</a:t>
            </a:r>
            <a:r>
              <a:rPr lang="es-AR" sz="2400" b="1" dirty="0" smtClean="0">
                <a:latin typeface="Arial"/>
                <a:cs typeface="Arial"/>
              </a:rPr>
              <a:t> Deberá</a:t>
            </a:r>
            <a:r>
              <a:rPr lang="es-AR" sz="2400" b="1" spc="5" dirty="0" smtClean="0">
                <a:latin typeface="Arial"/>
                <a:cs typeface="Arial"/>
              </a:rPr>
              <a:t> </a:t>
            </a:r>
            <a:r>
              <a:rPr lang="es-AR" sz="2400" b="1" spc="-5" dirty="0" smtClean="0">
                <a:latin typeface="Arial"/>
                <a:cs typeface="Arial"/>
              </a:rPr>
              <a:t>soportar</a:t>
            </a:r>
            <a:r>
              <a:rPr lang="es-AR" sz="2400" b="1" dirty="0" smtClean="0">
                <a:latin typeface="Arial"/>
                <a:cs typeface="Arial"/>
              </a:rPr>
              <a:t> </a:t>
            </a:r>
            <a:r>
              <a:rPr lang="es-AR" sz="2400" b="1" spc="-5" dirty="0" smtClean="0">
                <a:latin typeface="Arial"/>
                <a:cs typeface="Arial"/>
              </a:rPr>
              <a:t>las</a:t>
            </a:r>
            <a:r>
              <a:rPr lang="es-AR" sz="2400" b="1" dirty="0" smtClean="0">
                <a:latin typeface="Arial"/>
                <a:cs typeface="Arial"/>
              </a:rPr>
              <a:t> </a:t>
            </a:r>
            <a:r>
              <a:rPr lang="es-AR" sz="2400" b="1" spc="-5" dirty="0" smtClean="0">
                <a:latin typeface="Arial"/>
                <a:cs typeface="Arial"/>
              </a:rPr>
              <a:t>temperaturas</a:t>
            </a:r>
            <a:r>
              <a:rPr lang="es-AR" sz="2400" b="1" dirty="0" smtClean="0">
                <a:latin typeface="Arial"/>
                <a:cs typeface="Arial"/>
              </a:rPr>
              <a:t> </a:t>
            </a:r>
            <a:r>
              <a:rPr lang="es-AR" sz="2400" b="1" spc="-5" dirty="0" smtClean="0">
                <a:latin typeface="Arial"/>
                <a:cs typeface="Arial"/>
              </a:rPr>
              <a:t>admisibles</a:t>
            </a:r>
            <a:r>
              <a:rPr lang="es-AR" sz="2400" b="1" dirty="0" smtClean="0">
                <a:latin typeface="Arial"/>
                <a:cs typeface="Arial"/>
              </a:rPr>
              <a:t> </a:t>
            </a:r>
            <a:r>
              <a:rPr lang="es-AR" sz="2400" b="1" spc="-10" dirty="0" smtClean="0">
                <a:latin typeface="Arial"/>
                <a:cs typeface="Arial"/>
              </a:rPr>
              <a:t>del </a:t>
            </a:r>
            <a:r>
              <a:rPr lang="es-AR" sz="2400" b="1" spc="-5" dirty="0" smtClean="0">
                <a:latin typeface="Arial"/>
                <a:cs typeface="Arial"/>
              </a:rPr>
              <a:t> conductor.</a:t>
            </a:r>
          </a:p>
          <a:p>
            <a:pPr marL="12700" marR="5080" algn="just">
              <a:spcBef>
                <a:spcPts val="815"/>
              </a:spcBef>
            </a:pPr>
            <a:endParaRPr lang="es-AR" sz="2400" b="1" spc="-5" dirty="0" smtClean="0">
              <a:latin typeface="Arial"/>
              <a:cs typeface="Arial"/>
            </a:endParaRPr>
          </a:p>
          <a:p>
            <a:pPr marL="12700" algn="just">
              <a:spcBef>
                <a:spcPts val="100"/>
              </a:spcBef>
            </a:pPr>
            <a:r>
              <a:rPr lang="es-AR" sz="2400" b="1" u="sng" spc="-5" dirty="0" smtClean="0">
                <a:effectLst>
                  <a:outerShdw blurRad="38100" dist="38100" dir="2700000" algn="tl">
                    <a:srgbClr val="000000">
                      <a:alpha val="43137"/>
                    </a:srgbClr>
                  </a:outerShdw>
                </a:effectLst>
                <a:latin typeface="Arial"/>
                <a:cs typeface="Arial"/>
              </a:rPr>
              <a:t>Bloqueador</a:t>
            </a:r>
            <a:r>
              <a:rPr lang="es-AR" sz="2400" b="1" u="sng" spc="-15"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de</a:t>
            </a:r>
            <a:r>
              <a:rPr lang="es-AR" sz="2400" b="1" u="sng"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humedad</a:t>
            </a:r>
          </a:p>
          <a:p>
            <a:pPr marL="12700" algn="just">
              <a:spcBef>
                <a:spcPts val="100"/>
              </a:spcBef>
            </a:pPr>
            <a:endParaRPr lang="es-AR" sz="2400" b="1" dirty="0" smtClean="0">
              <a:latin typeface="Arial"/>
              <a:cs typeface="Arial"/>
            </a:endParaRPr>
          </a:p>
          <a:p>
            <a:pPr marL="812800" marR="5080" lvl="1" indent="-342900" algn="just">
              <a:spcBef>
                <a:spcPts val="820"/>
              </a:spcBef>
              <a:buFont typeface="Wingdings" panose="05000000000000000000" pitchFamily="2" charset="2"/>
              <a:buChar char="ü"/>
            </a:pPr>
            <a:r>
              <a:rPr lang="es-AR" sz="2400" b="1" spc="-5" dirty="0" smtClean="0">
                <a:latin typeface="Arial"/>
                <a:cs typeface="Arial"/>
              </a:rPr>
              <a:t>Cada capa </a:t>
            </a:r>
            <a:r>
              <a:rPr lang="es-AR" sz="2400" b="1" dirty="0" smtClean="0">
                <a:latin typeface="Arial"/>
                <a:cs typeface="Arial"/>
              </a:rPr>
              <a:t>de </a:t>
            </a:r>
            <a:r>
              <a:rPr lang="es-AR" sz="2400" b="1" spc="-5" dirty="0" smtClean="0">
                <a:latin typeface="Arial"/>
                <a:cs typeface="Arial"/>
              </a:rPr>
              <a:t>hilos </a:t>
            </a:r>
            <a:r>
              <a:rPr lang="es-AR" sz="2400" b="1" dirty="0" smtClean="0">
                <a:latin typeface="Arial"/>
                <a:cs typeface="Arial"/>
              </a:rPr>
              <a:t>del </a:t>
            </a:r>
            <a:r>
              <a:rPr lang="es-AR" sz="2400" b="1" spc="-5" dirty="0" smtClean="0">
                <a:latin typeface="Arial"/>
                <a:cs typeface="Arial"/>
              </a:rPr>
              <a:t>conductor principal, excepto </a:t>
            </a:r>
            <a:r>
              <a:rPr lang="es-AR" sz="2400" b="1" spc="-10" dirty="0" smtClean="0">
                <a:latin typeface="Arial"/>
                <a:cs typeface="Arial"/>
              </a:rPr>
              <a:t>la </a:t>
            </a:r>
            <a:r>
              <a:rPr lang="es-AR" sz="2400" b="1" spc="-5" dirty="0" smtClean="0">
                <a:latin typeface="Arial"/>
                <a:cs typeface="Arial"/>
              </a:rPr>
              <a:t>exterior, estará </a:t>
            </a:r>
            <a:r>
              <a:rPr lang="es-AR" sz="2400" b="1" dirty="0" smtClean="0">
                <a:latin typeface="Arial"/>
                <a:cs typeface="Arial"/>
              </a:rPr>
              <a:t> recubierta con un </a:t>
            </a:r>
            <a:r>
              <a:rPr lang="es-AR" sz="2400" b="1" spc="-5" dirty="0" smtClean="0">
                <a:latin typeface="Arial"/>
                <a:cs typeface="Arial"/>
              </a:rPr>
              <a:t>compuesto bloqueador </a:t>
            </a:r>
            <a:r>
              <a:rPr lang="es-AR" sz="2400" b="1" dirty="0" smtClean="0">
                <a:latin typeface="Arial"/>
                <a:cs typeface="Arial"/>
              </a:rPr>
              <a:t>para </a:t>
            </a:r>
            <a:r>
              <a:rPr lang="es-AR" sz="2400" b="1" spc="-5" dirty="0" smtClean="0">
                <a:latin typeface="Arial"/>
                <a:cs typeface="Arial"/>
              </a:rPr>
              <a:t>evitar </a:t>
            </a:r>
            <a:r>
              <a:rPr lang="es-AR" sz="2400" b="1" dirty="0" smtClean="0">
                <a:latin typeface="Arial"/>
                <a:cs typeface="Arial"/>
              </a:rPr>
              <a:t>la </a:t>
            </a:r>
            <a:r>
              <a:rPr lang="es-AR" sz="2400" b="1" spc="-5" dirty="0" smtClean="0">
                <a:latin typeface="Arial"/>
                <a:cs typeface="Arial"/>
              </a:rPr>
              <a:t>migración </a:t>
            </a:r>
            <a:r>
              <a:rPr lang="es-AR" sz="2400" b="1" spc="-10" dirty="0" smtClean="0">
                <a:latin typeface="Arial"/>
                <a:cs typeface="Arial"/>
              </a:rPr>
              <a:t>de </a:t>
            </a:r>
            <a:r>
              <a:rPr lang="es-AR" sz="2400" b="1" spc="-5" dirty="0" smtClean="0">
                <a:latin typeface="Arial"/>
                <a:cs typeface="Arial"/>
              </a:rPr>
              <a:t> </a:t>
            </a:r>
            <a:r>
              <a:rPr lang="es-AR" sz="2400" b="1" dirty="0" smtClean="0">
                <a:latin typeface="Arial"/>
                <a:cs typeface="Arial"/>
              </a:rPr>
              <a:t>agua a </a:t>
            </a:r>
            <a:r>
              <a:rPr lang="es-AR" sz="2400" b="1" spc="-5" dirty="0" smtClean="0">
                <a:latin typeface="Arial"/>
                <a:cs typeface="Arial"/>
              </a:rPr>
              <a:t>través </a:t>
            </a:r>
            <a:r>
              <a:rPr lang="es-AR" sz="2400" b="1" dirty="0" smtClean="0">
                <a:latin typeface="Arial"/>
                <a:cs typeface="Arial"/>
              </a:rPr>
              <a:t>de </a:t>
            </a:r>
            <a:r>
              <a:rPr lang="es-AR" sz="2400" b="1" spc="-5" dirty="0" smtClean="0">
                <a:latin typeface="Arial"/>
                <a:cs typeface="Arial"/>
              </a:rPr>
              <a:t>los espacios entre éstos. </a:t>
            </a:r>
            <a:r>
              <a:rPr lang="es-AR" sz="2400" b="1" dirty="0" smtClean="0">
                <a:latin typeface="Arial"/>
                <a:cs typeface="Arial"/>
              </a:rPr>
              <a:t>El </a:t>
            </a:r>
            <a:r>
              <a:rPr lang="es-AR" sz="2400" b="1" spc="-5" dirty="0" smtClean="0">
                <a:latin typeface="Arial"/>
                <a:cs typeface="Arial"/>
              </a:rPr>
              <a:t>compuesto bloqueador </a:t>
            </a:r>
            <a:r>
              <a:rPr lang="es-AR" sz="2400" b="1" dirty="0" smtClean="0">
                <a:latin typeface="Arial"/>
                <a:cs typeface="Arial"/>
              </a:rPr>
              <a:t> debe</a:t>
            </a:r>
            <a:r>
              <a:rPr lang="es-AR" sz="2400" b="1" spc="-45" dirty="0" smtClean="0">
                <a:latin typeface="Arial"/>
                <a:cs typeface="Arial"/>
              </a:rPr>
              <a:t> </a:t>
            </a:r>
            <a:r>
              <a:rPr lang="es-AR" sz="2400" b="1" dirty="0" smtClean="0">
                <a:latin typeface="Arial"/>
                <a:cs typeface="Arial"/>
              </a:rPr>
              <a:t>cumplir</a:t>
            </a:r>
            <a:r>
              <a:rPr lang="es-AR" sz="2400" b="1" spc="-40" dirty="0" smtClean="0">
                <a:latin typeface="Arial"/>
                <a:cs typeface="Arial"/>
              </a:rPr>
              <a:t> </a:t>
            </a:r>
            <a:r>
              <a:rPr lang="es-AR" sz="2400" b="1" spc="-5" dirty="0" smtClean="0">
                <a:latin typeface="Arial"/>
                <a:cs typeface="Arial"/>
              </a:rPr>
              <a:t>con</a:t>
            </a:r>
            <a:r>
              <a:rPr lang="es-AR" sz="2400" b="1" spc="-25" dirty="0" smtClean="0">
                <a:latin typeface="Arial"/>
                <a:cs typeface="Arial"/>
              </a:rPr>
              <a:t> </a:t>
            </a:r>
            <a:r>
              <a:rPr lang="es-AR" sz="2400" b="1" spc="-5" dirty="0" smtClean="0">
                <a:latin typeface="Arial"/>
                <a:cs typeface="Arial"/>
              </a:rPr>
              <a:t>los</a:t>
            </a:r>
            <a:r>
              <a:rPr lang="es-AR" sz="2400" b="1" spc="-30" dirty="0" smtClean="0">
                <a:latin typeface="Arial"/>
                <a:cs typeface="Arial"/>
              </a:rPr>
              <a:t> </a:t>
            </a:r>
            <a:r>
              <a:rPr lang="es-AR" sz="2400" b="1" spc="-5" dirty="0" smtClean="0">
                <a:latin typeface="Arial"/>
                <a:cs typeface="Arial"/>
              </a:rPr>
              <a:t>requerimientos</a:t>
            </a:r>
            <a:r>
              <a:rPr lang="es-AR" sz="2400" b="1" spc="-25" dirty="0" smtClean="0">
                <a:latin typeface="Arial"/>
                <a:cs typeface="Arial"/>
              </a:rPr>
              <a:t> </a:t>
            </a:r>
            <a:r>
              <a:rPr lang="es-AR" sz="2400" b="1" dirty="0" smtClean="0">
                <a:latin typeface="Arial"/>
                <a:cs typeface="Arial"/>
              </a:rPr>
              <a:t>de</a:t>
            </a:r>
            <a:r>
              <a:rPr lang="es-AR" sz="2400" b="1" spc="-40" dirty="0" smtClean="0">
                <a:latin typeface="Arial"/>
                <a:cs typeface="Arial"/>
              </a:rPr>
              <a:t> </a:t>
            </a:r>
            <a:r>
              <a:rPr lang="es-AR" sz="2400" b="1" dirty="0" smtClean="0">
                <a:latin typeface="Arial"/>
                <a:cs typeface="Arial"/>
              </a:rPr>
              <a:t>la</a:t>
            </a:r>
            <a:r>
              <a:rPr lang="es-AR" sz="2400" b="1" spc="-45" dirty="0" smtClean="0">
                <a:latin typeface="Arial"/>
                <a:cs typeface="Arial"/>
              </a:rPr>
              <a:t> </a:t>
            </a:r>
            <a:r>
              <a:rPr lang="es-AR" sz="2400" b="1" dirty="0" smtClean="0">
                <a:latin typeface="Arial"/>
                <a:cs typeface="Arial"/>
              </a:rPr>
              <a:t>norma</a:t>
            </a:r>
            <a:r>
              <a:rPr lang="es-AR" sz="2400" b="1" spc="-25" dirty="0" smtClean="0">
                <a:latin typeface="Arial"/>
                <a:cs typeface="Arial"/>
              </a:rPr>
              <a:t> </a:t>
            </a:r>
            <a:r>
              <a:rPr lang="es-AR" sz="2400" b="1" spc="-5" dirty="0" smtClean="0">
                <a:latin typeface="Arial"/>
                <a:cs typeface="Arial"/>
              </a:rPr>
              <a:t>ICEA</a:t>
            </a:r>
            <a:r>
              <a:rPr lang="es-AR" sz="2400" b="1" spc="-40" dirty="0" smtClean="0">
                <a:latin typeface="Arial"/>
                <a:cs typeface="Arial"/>
              </a:rPr>
              <a:t> </a:t>
            </a:r>
            <a:r>
              <a:rPr lang="es-AR" sz="2400" b="1" spc="-5" dirty="0" smtClean="0">
                <a:latin typeface="Arial"/>
                <a:cs typeface="Arial"/>
              </a:rPr>
              <a:t>T-31-610</a:t>
            </a:r>
            <a:r>
              <a:rPr lang="es-AR" sz="2400" b="1" spc="-35" dirty="0" smtClean="0">
                <a:latin typeface="Arial"/>
                <a:cs typeface="Arial"/>
              </a:rPr>
              <a:t> </a:t>
            </a:r>
            <a:r>
              <a:rPr lang="es-AR" sz="2400" b="1" dirty="0" smtClean="0">
                <a:latin typeface="Arial"/>
                <a:cs typeface="Arial"/>
              </a:rPr>
              <a:t>y</a:t>
            </a:r>
            <a:r>
              <a:rPr lang="es-AR" sz="2400" b="1" spc="-45" dirty="0" smtClean="0">
                <a:latin typeface="Arial"/>
                <a:cs typeface="Arial"/>
              </a:rPr>
              <a:t> </a:t>
            </a:r>
            <a:r>
              <a:rPr lang="es-AR" sz="2400" b="1" spc="-5" dirty="0" smtClean="0">
                <a:latin typeface="Arial"/>
                <a:cs typeface="Arial"/>
              </a:rPr>
              <a:t>debe </a:t>
            </a:r>
            <a:r>
              <a:rPr lang="es-AR" sz="2400" b="1" spc="-380" dirty="0" smtClean="0">
                <a:latin typeface="Arial"/>
                <a:cs typeface="Arial"/>
              </a:rPr>
              <a:t> </a:t>
            </a:r>
            <a:r>
              <a:rPr lang="es-AR" sz="2400" b="1" dirty="0" smtClean="0">
                <a:latin typeface="Arial"/>
                <a:cs typeface="Arial"/>
              </a:rPr>
              <a:t>ser </a:t>
            </a:r>
            <a:r>
              <a:rPr lang="es-AR" sz="2400" b="1" spc="-5" dirty="0" smtClean="0">
                <a:latin typeface="Arial"/>
                <a:cs typeface="Arial"/>
              </a:rPr>
              <a:t>compatible con </a:t>
            </a:r>
            <a:r>
              <a:rPr lang="es-AR" sz="2400" b="1" dirty="0" smtClean="0">
                <a:latin typeface="Arial"/>
                <a:cs typeface="Arial"/>
              </a:rPr>
              <a:t>el </a:t>
            </a:r>
            <a:r>
              <a:rPr lang="es-AR" sz="2400" b="1" spc="-5" dirty="0" smtClean="0">
                <a:latin typeface="Arial"/>
                <a:cs typeface="Arial"/>
              </a:rPr>
              <a:t>conductor, </a:t>
            </a:r>
            <a:r>
              <a:rPr lang="es-AR" sz="2400" b="1" dirty="0" smtClean="0">
                <a:latin typeface="Arial"/>
                <a:cs typeface="Arial"/>
              </a:rPr>
              <a:t>la </a:t>
            </a:r>
            <a:r>
              <a:rPr lang="es-AR" sz="2400" b="1" spc="-5" dirty="0" smtClean="0">
                <a:latin typeface="Arial"/>
                <a:cs typeface="Arial"/>
              </a:rPr>
              <a:t>pantalla extruida </a:t>
            </a:r>
            <a:r>
              <a:rPr lang="es-AR" sz="2400" b="1" dirty="0" smtClean="0">
                <a:latin typeface="Arial"/>
                <a:cs typeface="Arial"/>
              </a:rPr>
              <a:t>sobre </a:t>
            </a:r>
            <a:r>
              <a:rPr lang="es-AR" sz="2400" b="1" spc="-5" dirty="0" smtClean="0">
                <a:latin typeface="Arial"/>
                <a:cs typeface="Arial"/>
              </a:rPr>
              <a:t>éste, </a:t>
            </a:r>
            <a:r>
              <a:rPr lang="es-AR" sz="2400" b="1" spc="-10" dirty="0" smtClean="0">
                <a:latin typeface="Arial"/>
                <a:cs typeface="Arial"/>
              </a:rPr>
              <a:t>el </a:t>
            </a:r>
            <a:r>
              <a:rPr lang="es-AR" sz="2400" b="1" spc="-5" dirty="0" smtClean="0">
                <a:latin typeface="Arial"/>
                <a:cs typeface="Arial"/>
              </a:rPr>
              <a:t> aislamiento</a:t>
            </a:r>
            <a:r>
              <a:rPr lang="es-AR" sz="2400" b="1" dirty="0" smtClean="0">
                <a:latin typeface="Arial"/>
                <a:cs typeface="Arial"/>
              </a:rPr>
              <a:t> y</a:t>
            </a:r>
            <a:r>
              <a:rPr lang="es-AR" sz="2400" b="1" spc="5" dirty="0" smtClean="0">
                <a:latin typeface="Arial"/>
                <a:cs typeface="Arial"/>
              </a:rPr>
              <a:t> </a:t>
            </a:r>
            <a:r>
              <a:rPr lang="es-AR" sz="2400" b="1" spc="-5" dirty="0" smtClean="0">
                <a:latin typeface="Arial"/>
                <a:cs typeface="Arial"/>
              </a:rPr>
              <a:t>los</a:t>
            </a:r>
            <a:r>
              <a:rPr lang="es-AR" sz="2400" b="1" dirty="0" smtClean="0">
                <a:latin typeface="Arial"/>
                <a:cs typeface="Arial"/>
              </a:rPr>
              <a:t> </a:t>
            </a:r>
            <a:r>
              <a:rPr lang="es-AR" sz="2400" b="1" spc="-5" dirty="0" smtClean="0">
                <a:latin typeface="Arial"/>
                <a:cs typeface="Arial"/>
              </a:rPr>
              <a:t>accesorios</a:t>
            </a:r>
            <a:r>
              <a:rPr lang="es-AR" sz="2400" b="1" dirty="0" smtClean="0">
                <a:latin typeface="Arial"/>
                <a:cs typeface="Arial"/>
              </a:rPr>
              <a:t> para</a:t>
            </a:r>
            <a:r>
              <a:rPr lang="es-AR" sz="2400" b="1" spc="5" dirty="0" smtClean="0">
                <a:latin typeface="Arial"/>
                <a:cs typeface="Arial"/>
              </a:rPr>
              <a:t> </a:t>
            </a:r>
            <a:r>
              <a:rPr lang="es-AR" sz="2400" b="1" spc="-5" dirty="0" smtClean="0">
                <a:latin typeface="Arial"/>
                <a:cs typeface="Arial"/>
              </a:rPr>
              <a:t>las</a:t>
            </a:r>
            <a:r>
              <a:rPr lang="es-AR" sz="2400" b="1" dirty="0" smtClean="0">
                <a:latin typeface="Arial"/>
                <a:cs typeface="Arial"/>
              </a:rPr>
              <a:t> </a:t>
            </a:r>
            <a:r>
              <a:rPr lang="es-AR" sz="2400" b="1" spc="-5" dirty="0" smtClean="0">
                <a:latin typeface="Arial"/>
                <a:cs typeface="Arial"/>
              </a:rPr>
              <a:t>conexiones</a:t>
            </a:r>
            <a:r>
              <a:rPr lang="es-AR" sz="2400" b="1" dirty="0" smtClean="0">
                <a:latin typeface="Arial"/>
                <a:cs typeface="Arial"/>
              </a:rPr>
              <a:t> y</a:t>
            </a:r>
            <a:r>
              <a:rPr lang="es-AR" sz="2400" b="1" spc="5" dirty="0" smtClean="0">
                <a:latin typeface="Arial"/>
                <a:cs typeface="Arial"/>
              </a:rPr>
              <a:t> </a:t>
            </a:r>
            <a:r>
              <a:rPr lang="es-AR" sz="2400" b="1" spc="-5" dirty="0" smtClean="0">
                <a:latin typeface="Arial"/>
                <a:cs typeface="Arial"/>
              </a:rPr>
              <a:t>empalmes</a:t>
            </a:r>
            <a:r>
              <a:rPr lang="es-AR" sz="2400" b="1" dirty="0" smtClean="0">
                <a:latin typeface="Arial"/>
                <a:cs typeface="Arial"/>
              </a:rPr>
              <a:t> </a:t>
            </a:r>
            <a:r>
              <a:rPr lang="es-AR" sz="2400" b="1" spc="-5" dirty="0" smtClean="0">
                <a:latin typeface="Arial"/>
                <a:cs typeface="Arial"/>
              </a:rPr>
              <a:t>del </a:t>
            </a:r>
            <a:r>
              <a:rPr lang="es-AR" sz="2400" b="1" dirty="0" smtClean="0">
                <a:latin typeface="Arial"/>
                <a:cs typeface="Arial"/>
              </a:rPr>
              <a:t> </a:t>
            </a:r>
            <a:r>
              <a:rPr lang="es-AR" sz="2400" b="1" spc="-5" dirty="0" smtClean="0">
                <a:latin typeface="Arial"/>
                <a:cs typeface="Arial"/>
              </a:rPr>
              <a:t>conductor</a:t>
            </a:r>
            <a:r>
              <a:rPr lang="es-AR" sz="2400" b="1" dirty="0" smtClean="0">
                <a:latin typeface="Arial"/>
                <a:cs typeface="Arial"/>
              </a:rPr>
              <a:t> </a:t>
            </a:r>
            <a:r>
              <a:rPr lang="es-AR" sz="2400" b="1" spc="-5" dirty="0" smtClean="0">
                <a:latin typeface="Arial"/>
                <a:cs typeface="Arial"/>
              </a:rPr>
              <a:t>(codos </a:t>
            </a:r>
            <a:r>
              <a:rPr lang="es-AR" sz="2400" b="1" spc="-10" dirty="0" smtClean="0">
                <a:latin typeface="Arial"/>
                <a:cs typeface="Arial"/>
              </a:rPr>
              <a:t>de</a:t>
            </a:r>
            <a:r>
              <a:rPr lang="es-AR" sz="2400" b="1" spc="5" dirty="0" smtClean="0">
                <a:latin typeface="Arial"/>
                <a:cs typeface="Arial"/>
              </a:rPr>
              <a:t> </a:t>
            </a:r>
            <a:r>
              <a:rPr lang="es-AR" sz="2400" b="1" spc="-5" dirty="0" smtClean="0">
                <a:latin typeface="Arial"/>
                <a:cs typeface="Arial"/>
              </a:rPr>
              <a:t>EPDM).</a:t>
            </a:r>
            <a:endParaRPr lang="es-AR" sz="2400" b="1"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70</a:t>
            </a:fld>
            <a:endParaRPr lang="es-AR"/>
          </a:p>
        </p:txBody>
      </p:sp>
    </p:spTree>
    <p:extLst>
      <p:ext uri="{BB962C8B-B14F-4D97-AF65-F5344CB8AC3E}">
        <p14:creationId xmlns:p14="http://schemas.microsoft.com/office/powerpoint/2010/main" val="20453464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tabLst>
                <a:tab pos="360045" algn="l"/>
              </a:tabLst>
            </a:pPr>
            <a:r>
              <a:rPr lang="es-AR" sz="2800" b="1" u="sng" spc="-5" dirty="0" smtClean="0">
                <a:effectLst>
                  <a:outerShdw blurRad="38100" dist="38100" dir="2700000" algn="tl">
                    <a:srgbClr val="000000">
                      <a:alpha val="43137"/>
                    </a:srgbClr>
                  </a:outerShdw>
                </a:effectLst>
                <a:latin typeface="Arial"/>
                <a:cs typeface="Arial"/>
              </a:rPr>
              <a:t>Pruebas</a:t>
            </a:r>
            <a:r>
              <a:rPr lang="es-AR" sz="2800" b="1" u="sng" spc="-35" dirty="0" smtClean="0">
                <a:effectLst>
                  <a:outerShdw blurRad="38100" dist="38100" dir="2700000" algn="tl">
                    <a:srgbClr val="000000">
                      <a:alpha val="43137"/>
                    </a:srgbClr>
                  </a:outerShdw>
                </a:effectLst>
                <a:latin typeface="Arial"/>
                <a:cs typeface="Arial"/>
              </a:rPr>
              <a:t> </a:t>
            </a:r>
            <a:r>
              <a:rPr lang="es-AR" sz="2800" b="1" u="sng" spc="-5" dirty="0" smtClean="0">
                <a:effectLst>
                  <a:outerShdw blurRad="38100" dist="38100" dir="2700000" algn="tl">
                    <a:srgbClr val="000000">
                      <a:alpha val="43137"/>
                    </a:srgbClr>
                  </a:outerShdw>
                </a:effectLst>
                <a:latin typeface="Arial"/>
                <a:cs typeface="Arial"/>
              </a:rPr>
              <a:t>Tipo</a:t>
            </a:r>
          </a:p>
          <a:p>
            <a:pPr marL="12065" lvl="1" algn="just">
              <a:tabLst>
                <a:tab pos="360045" algn="l"/>
              </a:tabLst>
            </a:pPr>
            <a:endParaRPr lang="es-AR" sz="2800" b="1" u="sng" dirty="0" smtClean="0">
              <a:effectLst>
                <a:outerShdw blurRad="38100" dist="38100" dir="2700000" algn="tl">
                  <a:srgbClr val="000000">
                    <a:alpha val="43137"/>
                  </a:srgbClr>
                </a:outerShdw>
              </a:effectLst>
              <a:latin typeface="Arial"/>
              <a:cs typeface="Arial"/>
            </a:endParaRPr>
          </a:p>
          <a:p>
            <a:pPr lvl="1">
              <a:spcBef>
                <a:spcPts val="40"/>
              </a:spcBef>
              <a:buFont typeface="Arial"/>
              <a:buAutoNum type="arabicPeriod" startAt="5"/>
            </a:pPr>
            <a:endParaRPr lang="es-AR" sz="2800" dirty="0" smtClean="0">
              <a:latin typeface="Arial"/>
              <a:cs typeface="Arial"/>
            </a:endParaRPr>
          </a:p>
          <a:p>
            <a:pPr marL="1421765" lvl="4" indent="-495300">
              <a:buFont typeface="Wingdings" panose="05000000000000000000" pitchFamily="2" charset="2"/>
              <a:buChar char="ü"/>
              <a:tabLst>
                <a:tab pos="508000" algn="l"/>
              </a:tabLst>
            </a:pPr>
            <a:r>
              <a:rPr lang="es-AR" sz="2800" b="1" spc="-5" dirty="0" smtClean="0">
                <a:solidFill>
                  <a:srgbClr val="00B050"/>
                </a:solidFill>
                <a:effectLst>
                  <a:outerShdw blurRad="38100" dist="38100" dir="2700000" algn="tl">
                    <a:srgbClr val="000000">
                      <a:alpha val="43137"/>
                    </a:srgbClr>
                  </a:outerShdw>
                </a:effectLst>
                <a:latin typeface="Arial"/>
                <a:cs typeface="Arial"/>
              </a:rPr>
              <a:t>Resistencia</a:t>
            </a:r>
            <a:r>
              <a:rPr lang="es-AR" sz="2800" b="1" spc="-25" dirty="0" smtClean="0">
                <a:solidFill>
                  <a:srgbClr val="00B050"/>
                </a:solidFill>
                <a:effectLst>
                  <a:outerShdw blurRad="38100" dist="38100" dir="2700000" algn="tl">
                    <a:srgbClr val="000000">
                      <a:alpha val="43137"/>
                    </a:srgbClr>
                  </a:outerShdw>
                </a:effectLst>
                <a:latin typeface="Arial"/>
                <a:cs typeface="Arial"/>
              </a:rPr>
              <a:t> </a:t>
            </a:r>
            <a:r>
              <a:rPr lang="es-AR" sz="2800" b="1" dirty="0" smtClean="0">
                <a:solidFill>
                  <a:srgbClr val="00B050"/>
                </a:solidFill>
                <a:effectLst>
                  <a:outerShdw blurRad="38100" dist="38100" dir="2700000" algn="tl">
                    <a:srgbClr val="000000">
                      <a:alpha val="43137"/>
                    </a:srgbClr>
                  </a:outerShdw>
                </a:effectLst>
                <a:latin typeface="Arial"/>
                <a:cs typeface="Arial"/>
              </a:rPr>
              <a:t>eléctrica</a:t>
            </a:r>
            <a:r>
              <a:rPr lang="es-AR" sz="2800" b="1" spc="-15"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de</a:t>
            </a:r>
            <a:r>
              <a:rPr lang="es-AR" sz="2800" b="1" spc="-10"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los</a:t>
            </a:r>
            <a:r>
              <a:rPr lang="es-AR" sz="2800" b="1" spc="-15"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conductores</a:t>
            </a: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1421765" lvl="4" indent="-495300">
              <a:spcBef>
                <a:spcPts val="5"/>
              </a:spcBef>
              <a:buFont typeface="Wingdings" panose="05000000000000000000" pitchFamily="2" charset="2"/>
              <a:buChar char="ü"/>
              <a:tabLst>
                <a:tab pos="508000" algn="l"/>
              </a:tabLst>
            </a:pPr>
            <a:r>
              <a:rPr lang="es-AR" sz="2800" b="1" spc="-5" dirty="0" smtClean="0">
                <a:solidFill>
                  <a:srgbClr val="00B050"/>
                </a:solidFill>
                <a:effectLst>
                  <a:outerShdw blurRad="38100" dist="38100" dir="2700000" algn="tl">
                    <a:srgbClr val="000000">
                      <a:alpha val="43137"/>
                    </a:srgbClr>
                  </a:outerShdw>
                </a:effectLst>
                <a:latin typeface="Arial"/>
                <a:cs typeface="Arial"/>
              </a:rPr>
              <a:t>Tensión</a:t>
            </a:r>
            <a:r>
              <a:rPr lang="es-AR" sz="2800" b="1" spc="-10"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aplicada</a:t>
            </a:r>
            <a:r>
              <a:rPr lang="es-AR" sz="2800" b="1" spc="5" dirty="0" smtClean="0">
                <a:solidFill>
                  <a:srgbClr val="00B050"/>
                </a:solidFill>
                <a:effectLst>
                  <a:outerShdw blurRad="38100" dist="38100" dir="2700000" algn="tl">
                    <a:srgbClr val="000000">
                      <a:alpha val="43137"/>
                    </a:srgbClr>
                  </a:outerShdw>
                </a:effectLst>
                <a:latin typeface="Arial"/>
                <a:cs typeface="Arial"/>
              </a:rPr>
              <a:t> </a:t>
            </a:r>
            <a:r>
              <a:rPr lang="es-AR" sz="2800" b="1" dirty="0" smtClean="0">
                <a:solidFill>
                  <a:srgbClr val="00B050"/>
                </a:solidFill>
                <a:effectLst>
                  <a:outerShdw blurRad="38100" dist="38100" dir="2700000" algn="tl">
                    <a:srgbClr val="000000">
                      <a:alpha val="43137"/>
                    </a:srgbClr>
                  </a:outerShdw>
                </a:effectLst>
                <a:latin typeface="Arial"/>
                <a:cs typeface="Arial"/>
              </a:rPr>
              <a:t>a</a:t>
            </a:r>
            <a:r>
              <a:rPr lang="es-AR" sz="2800" b="1" spc="5"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frecuencia</a:t>
            </a:r>
            <a:r>
              <a:rPr lang="es-AR" sz="2800" b="1" spc="-10"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industrial</a:t>
            </a: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lang="es-AR" sz="2800" b="1" spc="-5" dirty="0" smtClean="0">
                <a:solidFill>
                  <a:srgbClr val="00B050"/>
                </a:solidFill>
                <a:effectLst>
                  <a:outerShdw blurRad="38100" dist="38100" dir="2700000" algn="tl">
                    <a:srgbClr val="000000">
                      <a:alpha val="43137"/>
                    </a:srgbClr>
                  </a:outerShdw>
                </a:effectLst>
                <a:latin typeface="Arial"/>
                <a:cs typeface="Arial"/>
              </a:rPr>
              <a:t>Tensión</a:t>
            </a:r>
            <a:r>
              <a:rPr lang="es-AR" sz="2800" b="1" spc="-15"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aplicada </a:t>
            </a:r>
            <a:r>
              <a:rPr lang="es-AR" sz="2800" b="1" dirty="0" smtClean="0">
                <a:solidFill>
                  <a:srgbClr val="00B050"/>
                </a:solidFill>
                <a:effectLst>
                  <a:outerShdw blurRad="38100" dist="38100" dir="2700000" algn="tl">
                    <a:srgbClr val="000000">
                      <a:alpha val="43137"/>
                    </a:srgbClr>
                  </a:outerShdw>
                </a:effectLst>
                <a:latin typeface="Arial"/>
                <a:cs typeface="Arial"/>
              </a:rPr>
              <a:t>a</a:t>
            </a:r>
            <a:r>
              <a:rPr lang="es-AR" sz="2800" b="1" spc="-15"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impulsos</a:t>
            </a: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lang="es-AR" sz="2800" b="1" dirty="0" smtClean="0">
                <a:solidFill>
                  <a:srgbClr val="00B050"/>
                </a:solidFill>
                <a:effectLst>
                  <a:outerShdw blurRad="38100" dist="38100" dir="2700000" algn="tl">
                    <a:srgbClr val="000000">
                      <a:alpha val="43137"/>
                    </a:srgbClr>
                  </a:outerShdw>
                </a:effectLst>
                <a:latin typeface="Arial"/>
                <a:cs typeface="Arial"/>
              </a:rPr>
              <a:t>Descargas</a:t>
            </a:r>
            <a:r>
              <a:rPr lang="es-AR" sz="2800" b="1" spc="-60" dirty="0" smtClean="0">
                <a:solidFill>
                  <a:srgbClr val="00B050"/>
                </a:solidFill>
                <a:effectLst>
                  <a:outerShdw blurRad="38100" dist="38100" dir="2700000" algn="tl">
                    <a:srgbClr val="000000">
                      <a:alpha val="43137"/>
                    </a:srgbClr>
                  </a:outerShdw>
                </a:effectLst>
                <a:latin typeface="Arial"/>
                <a:cs typeface="Arial"/>
              </a:rPr>
              <a:t> </a:t>
            </a:r>
            <a:r>
              <a:rPr lang="es-AR" sz="2800" b="1" dirty="0" smtClean="0">
                <a:solidFill>
                  <a:srgbClr val="00B050"/>
                </a:solidFill>
                <a:effectLst>
                  <a:outerShdw blurRad="38100" dist="38100" dir="2700000" algn="tl">
                    <a:srgbClr val="000000">
                      <a:alpha val="43137"/>
                    </a:srgbClr>
                  </a:outerShdw>
                </a:effectLst>
                <a:latin typeface="Arial"/>
                <a:cs typeface="Arial"/>
              </a:rPr>
              <a:t>Parciales</a:t>
            </a: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lang="es-AR" sz="2800" b="1" spc="-5" dirty="0" smtClean="0">
                <a:solidFill>
                  <a:srgbClr val="00B050"/>
                </a:solidFill>
                <a:effectLst>
                  <a:outerShdw blurRad="38100" dist="38100" dir="2700000" algn="tl">
                    <a:srgbClr val="000000">
                      <a:alpha val="43137"/>
                    </a:srgbClr>
                  </a:outerShdw>
                </a:effectLst>
                <a:latin typeface="Arial"/>
                <a:cs typeface="Arial"/>
              </a:rPr>
              <a:t>Envejecimiento</a:t>
            </a:r>
            <a:r>
              <a:rPr lang="es-AR" sz="2800" b="1" spc="-20"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Eléctrico</a:t>
            </a: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1421765" lvl="4" indent="-495300">
              <a:spcBef>
                <a:spcPts val="5"/>
              </a:spcBef>
              <a:buFont typeface="Wingdings" panose="05000000000000000000" pitchFamily="2" charset="2"/>
              <a:buChar char="ü"/>
              <a:tabLst>
                <a:tab pos="508000" algn="l"/>
              </a:tabLst>
            </a:pPr>
            <a:r>
              <a:rPr lang="es-AR" sz="2800" b="1" spc="-10" dirty="0" smtClean="0">
                <a:solidFill>
                  <a:srgbClr val="00B050"/>
                </a:solidFill>
                <a:effectLst>
                  <a:outerShdw blurRad="38100" dist="38100" dir="2700000" algn="tl">
                    <a:srgbClr val="000000">
                      <a:alpha val="43137"/>
                    </a:srgbClr>
                  </a:outerShdw>
                </a:effectLst>
                <a:latin typeface="Arial"/>
                <a:cs typeface="Arial"/>
              </a:rPr>
              <a:t>Ensayos</a:t>
            </a:r>
            <a:r>
              <a:rPr lang="es-AR" sz="2800" b="1" dirty="0" smtClean="0">
                <a:solidFill>
                  <a:srgbClr val="00B050"/>
                </a:solidFill>
                <a:effectLst>
                  <a:outerShdw blurRad="38100" dist="38100" dir="2700000" algn="tl">
                    <a:srgbClr val="000000">
                      <a:alpha val="43137"/>
                    </a:srgbClr>
                  </a:outerShdw>
                </a:effectLst>
                <a:latin typeface="Arial"/>
                <a:cs typeface="Arial"/>
              </a:rPr>
              <a:t> sobre</a:t>
            </a:r>
            <a:r>
              <a:rPr lang="es-AR" sz="2800" b="1" spc="5"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componentes</a:t>
            </a:r>
            <a:r>
              <a:rPr lang="es-AR" sz="2800" b="1" spc="-15"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del</a:t>
            </a:r>
            <a:r>
              <a:rPr lang="es-AR" sz="2800" b="1" spc="5"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cable</a:t>
            </a: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lang="es-AR" sz="2800" b="1" spc="-5" dirty="0" smtClean="0">
                <a:solidFill>
                  <a:srgbClr val="00B050"/>
                </a:solidFill>
                <a:effectLst>
                  <a:outerShdw blurRad="38100" dist="38100" dir="2700000" algn="tl">
                    <a:srgbClr val="000000">
                      <a:alpha val="43137"/>
                    </a:srgbClr>
                  </a:outerShdw>
                </a:effectLst>
                <a:latin typeface="Arial"/>
                <a:cs typeface="Arial"/>
              </a:rPr>
              <a:t>Resistividad de</a:t>
            </a:r>
            <a:r>
              <a:rPr lang="es-AR" sz="2800" b="1" spc="-10" dirty="0" smtClean="0">
                <a:solidFill>
                  <a:srgbClr val="00B050"/>
                </a:solidFill>
                <a:effectLst>
                  <a:outerShdw blurRad="38100" dist="38100" dir="2700000" algn="tl">
                    <a:srgbClr val="000000">
                      <a:alpha val="43137"/>
                    </a:srgbClr>
                  </a:outerShdw>
                </a:effectLst>
                <a:latin typeface="Arial"/>
                <a:cs typeface="Arial"/>
              </a:rPr>
              <a:t> </a:t>
            </a:r>
            <a:r>
              <a:rPr lang="es-AR" sz="2800" b="1" dirty="0" smtClean="0">
                <a:solidFill>
                  <a:srgbClr val="00B050"/>
                </a:solidFill>
                <a:effectLst>
                  <a:outerShdw blurRad="38100" dist="38100" dir="2700000" algn="tl">
                    <a:srgbClr val="000000">
                      <a:alpha val="43137"/>
                    </a:srgbClr>
                  </a:outerShdw>
                </a:effectLst>
                <a:latin typeface="Arial"/>
                <a:cs typeface="Arial"/>
              </a:rPr>
              <a:t>las </a:t>
            </a:r>
            <a:r>
              <a:rPr lang="es-AR" sz="2800" b="1" spc="-5" dirty="0" smtClean="0">
                <a:solidFill>
                  <a:srgbClr val="00B050"/>
                </a:solidFill>
                <a:effectLst>
                  <a:outerShdw blurRad="38100" dist="38100" dir="2700000" algn="tl">
                    <a:srgbClr val="000000">
                      <a:alpha val="43137"/>
                    </a:srgbClr>
                  </a:outerShdw>
                </a:effectLst>
                <a:latin typeface="Arial"/>
                <a:cs typeface="Arial"/>
              </a:rPr>
              <a:t>pantallas</a:t>
            </a:r>
            <a:r>
              <a:rPr lang="es-AR" sz="2800" b="1"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semiconductoras</a:t>
            </a:r>
            <a:endParaRPr lang="es-AR" sz="2800" dirty="0" smtClean="0">
              <a:solidFill>
                <a:srgbClr val="00B050"/>
              </a:solidFill>
              <a:effectLst>
                <a:outerShdw blurRad="38100" dist="38100" dir="2700000" algn="tl">
                  <a:srgbClr val="000000">
                    <a:alpha val="43137"/>
                  </a:srgbClr>
                </a:outerShdw>
              </a:effectLst>
              <a:latin typeface="Arial"/>
              <a:cs typeface="Arial"/>
            </a:endParaRPr>
          </a:p>
          <a:p>
            <a:pPr marL="1384300" marR="8890" lvl="4" indent="-457200">
              <a:lnSpc>
                <a:spcPct val="143600"/>
              </a:lnSpc>
              <a:spcBef>
                <a:spcPts val="805"/>
              </a:spcBef>
              <a:buFont typeface="Wingdings" panose="05000000000000000000" pitchFamily="2" charset="2"/>
              <a:buChar char="ü"/>
              <a:tabLst>
                <a:tab pos="542925" algn="l"/>
              </a:tabLst>
            </a:pPr>
            <a:r>
              <a:rPr lang="es-AR" sz="2800" b="1" spc="-10" dirty="0" smtClean="0">
                <a:solidFill>
                  <a:srgbClr val="00B050"/>
                </a:solidFill>
                <a:effectLst>
                  <a:outerShdw blurRad="38100" dist="38100" dir="2700000" algn="tl">
                    <a:srgbClr val="000000">
                      <a:alpha val="43137"/>
                    </a:srgbClr>
                  </a:outerShdw>
                </a:effectLst>
                <a:latin typeface="Arial"/>
                <a:cs typeface="Arial"/>
              </a:rPr>
              <a:t>Ensayo</a:t>
            </a:r>
            <a:r>
              <a:rPr lang="es-AR" sz="2800" b="1" spc="254"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de</a:t>
            </a:r>
            <a:r>
              <a:rPr lang="es-AR" sz="2800" b="1" spc="265" dirty="0" smtClean="0">
                <a:solidFill>
                  <a:srgbClr val="00B050"/>
                </a:solidFill>
                <a:effectLst>
                  <a:outerShdw blurRad="38100" dist="38100" dir="2700000" algn="tl">
                    <a:srgbClr val="000000">
                      <a:alpha val="43137"/>
                    </a:srgbClr>
                  </a:outerShdw>
                </a:effectLst>
                <a:latin typeface="Arial"/>
                <a:cs typeface="Arial"/>
              </a:rPr>
              <a:t> </a:t>
            </a:r>
            <a:r>
              <a:rPr lang="es-AR" sz="2800" b="1" dirty="0" smtClean="0">
                <a:solidFill>
                  <a:srgbClr val="00B050"/>
                </a:solidFill>
                <a:effectLst>
                  <a:outerShdw blurRad="38100" dist="38100" dir="2700000" algn="tl">
                    <a:srgbClr val="000000">
                      <a:alpha val="43137"/>
                    </a:srgbClr>
                  </a:outerShdw>
                </a:effectLst>
                <a:latin typeface="Arial"/>
                <a:cs typeface="Arial"/>
              </a:rPr>
              <a:t>resistencia</a:t>
            </a:r>
            <a:r>
              <a:rPr lang="es-AR" sz="2800" b="1" spc="250" dirty="0" smtClean="0">
                <a:solidFill>
                  <a:srgbClr val="00B050"/>
                </a:solidFill>
                <a:effectLst>
                  <a:outerShdw blurRad="38100" dist="38100" dir="2700000" algn="tl">
                    <a:srgbClr val="000000">
                      <a:alpha val="43137"/>
                    </a:srgbClr>
                  </a:outerShdw>
                </a:effectLst>
                <a:latin typeface="Arial"/>
                <a:cs typeface="Arial"/>
              </a:rPr>
              <a:t> </a:t>
            </a:r>
            <a:r>
              <a:rPr lang="es-AR" sz="2800" b="1" dirty="0" smtClean="0">
                <a:solidFill>
                  <a:srgbClr val="00B050"/>
                </a:solidFill>
                <a:effectLst>
                  <a:outerShdw blurRad="38100" dist="38100" dir="2700000" algn="tl">
                    <a:srgbClr val="000000">
                      <a:alpha val="43137"/>
                    </a:srgbClr>
                  </a:outerShdw>
                </a:effectLst>
                <a:latin typeface="Arial"/>
                <a:cs typeface="Arial"/>
              </a:rPr>
              <a:t>a</a:t>
            </a:r>
            <a:r>
              <a:rPr lang="es-AR" sz="2800" b="1" spc="270"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la</a:t>
            </a:r>
            <a:r>
              <a:rPr lang="es-AR" sz="2800" b="1" spc="265"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propagación</a:t>
            </a:r>
            <a:r>
              <a:rPr lang="es-AR" sz="2800" b="1" spc="254"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de</a:t>
            </a:r>
            <a:r>
              <a:rPr lang="es-AR" sz="2800" b="1" spc="270" dirty="0" smtClean="0">
                <a:solidFill>
                  <a:srgbClr val="00B050"/>
                </a:solidFill>
                <a:effectLst>
                  <a:outerShdw blurRad="38100" dist="38100" dir="2700000" algn="tl">
                    <a:srgbClr val="000000">
                      <a:alpha val="43137"/>
                    </a:srgbClr>
                  </a:outerShdw>
                </a:effectLst>
                <a:latin typeface="Arial"/>
                <a:cs typeface="Arial"/>
              </a:rPr>
              <a:t> </a:t>
            </a:r>
            <a:r>
              <a:rPr lang="es-AR" sz="2800" b="1" dirty="0" smtClean="0">
                <a:solidFill>
                  <a:srgbClr val="00B050"/>
                </a:solidFill>
                <a:effectLst>
                  <a:outerShdw blurRad="38100" dist="38100" dir="2700000" algn="tl">
                    <a:srgbClr val="000000">
                      <a:alpha val="43137"/>
                    </a:srgbClr>
                  </a:outerShdw>
                </a:effectLst>
                <a:latin typeface="Arial"/>
                <a:cs typeface="Arial"/>
              </a:rPr>
              <a:t>la</a:t>
            </a:r>
            <a:r>
              <a:rPr lang="es-AR" sz="2800" b="1" spc="250" dirty="0" smtClean="0">
                <a:solidFill>
                  <a:srgbClr val="00B050"/>
                </a:solidFill>
                <a:effectLst>
                  <a:outerShdw blurRad="38100" dist="38100" dir="2700000" algn="tl">
                    <a:srgbClr val="000000">
                      <a:alpha val="43137"/>
                    </a:srgbClr>
                  </a:outerShdw>
                </a:effectLst>
                <a:latin typeface="Arial"/>
                <a:cs typeface="Arial"/>
              </a:rPr>
              <a:t> </a:t>
            </a:r>
            <a:r>
              <a:rPr lang="es-AR" sz="2800" b="1" dirty="0" smtClean="0">
                <a:solidFill>
                  <a:srgbClr val="00B050"/>
                </a:solidFill>
                <a:effectLst>
                  <a:outerShdw blurRad="38100" dist="38100" dir="2700000" algn="tl">
                    <a:srgbClr val="000000">
                      <a:alpha val="43137"/>
                    </a:srgbClr>
                  </a:outerShdw>
                </a:effectLst>
                <a:latin typeface="Arial"/>
                <a:cs typeface="Arial"/>
              </a:rPr>
              <a:t>llama</a:t>
            </a:r>
            <a:r>
              <a:rPr lang="es-AR" sz="2800" b="1" spc="260"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de</a:t>
            </a:r>
            <a:r>
              <a:rPr lang="es-AR" sz="2800" b="1" spc="254" dirty="0" smtClean="0">
                <a:solidFill>
                  <a:srgbClr val="00B050"/>
                </a:solidFill>
                <a:effectLst>
                  <a:outerShdw blurRad="38100" dist="38100" dir="2700000" algn="tl">
                    <a:srgbClr val="000000">
                      <a:alpha val="43137"/>
                    </a:srgbClr>
                  </a:outerShdw>
                </a:effectLst>
                <a:latin typeface="Arial"/>
                <a:cs typeface="Arial"/>
              </a:rPr>
              <a:t> </a:t>
            </a:r>
            <a:r>
              <a:rPr lang="es-AR" sz="2800" b="1" dirty="0" smtClean="0">
                <a:solidFill>
                  <a:srgbClr val="00B050"/>
                </a:solidFill>
                <a:effectLst>
                  <a:outerShdw blurRad="38100" dist="38100" dir="2700000" algn="tl">
                    <a:srgbClr val="000000">
                      <a:alpha val="43137"/>
                    </a:srgbClr>
                  </a:outerShdw>
                </a:effectLst>
                <a:latin typeface="Arial"/>
                <a:cs typeface="Arial"/>
              </a:rPr>
              <a:t>la </a:t>
            </a:r>
            <a:r>
              <a:rPr lang="es-AR" sz="2800" b="1" spc="-375"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cubierta</a:t>
            </a:r>
            <a:endParaRPr lang="es-AR" sz="2800" dirty="0" smtClean="0">
              <a:solidFill>
                <a:srgbClr val="00B050"/>
              </a:solidFill>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71</a:t>
            </a:fld>
            <a:endParaRPr lang="es-AR"/>
          </a:p>
        </p:txBody>
      </p:sp>
    </p:spTree>
    <p:extLst>
      <p:ext uri="{BB962C8B-B14F-4D97-AF65-F5344CB8AC3E}">
        <p14:creationId xmlns:p14="http://schemas.microsoft.com/office/powerpoint/2010/main" val="30334702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spcBef>
                <a:spcPts val="100"/>
              </a:spcBef>
            </a:pPr>
            <a:r>
              <a:rPr lang="es-AR" sz="2400" b="1" u="sng" spc="-10" dirty="0" smtClean="0">
                <a:effectLst>
                  <a:outerShdw blurRad="38100" dist="38100" dir="2700000" algn="tl">
                    <a:srgbClr val="000000">
                      <a:alpha val="43137"/>
                    </a:srgbClr>
                  </a:outerShdw>
                </a:effectLst>
                <a:latin typeface="Arial"/>
                <a:cs typeface="Arial"/>
              </a:rPr>
              <a:t>Ensayos</a:t>
            </a:r>
            <a:r>
              <a:rPr lang="es-AR" sz="2400" b="1" u="sng"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de recepción</a:t>
            </a:r>
            <a:endParaRPr lang="es-AR" sz="2400" b="1" u="sng" dirty="0" smtClean="0">
              <a:effectLst>
                <a:outerShdw blurRad="38100" dist="38100" dir="2700000" algn="tl">
                  <a:srgbClr val="000000">
                    <a:alpha val="43137"/>
                  </a:srgbClr>
                </a:outerShdw>
              </a:effectLst>
              <a:latin typeface="Arial"/>
              <a:cs typeface="Arial"/>
            </a:endParaRPr>
          </a:p>
          <a:p>
            <a:pPr marL="812800" marR="5080" lvl="1" indent="-342900" algn="just">
              <a:spcBef>
                <a:spcPts val="820"/>
              </a:spcBef>
              <a:buFont typeface="Wingdings" panose="05000000000000000000" pitchFamily="2" charset="2"/>
              <a:buChar char="ü"/>
            </a:pPr>
            <a:r>
              <a:rPr lang="es-AR" sz="2400" b="1" dirty="0" smtClean="0">
                <a:effectLst>
                  <a:outerShdw blurRad="38100" dist="38100" dir="2700000" algn="tl">
                    <a:srgbClr val="000000">
                      <a:alpha val="43137"/>
                    </a:srgbClr>
                  </a:outerShdw>
                </a:effectLst>
                <a:latin typeface="Arial"/>
                <a:cs typeface="Arial"/>
              </a:rPr>
              <a:t>Se </a:t>
            </a:r>
            <a:r>
              <a:rPr lang="es-AR" sz="2400" b="1" spc="-5" dirty="0" smtClean="0">
                <a:effectLst>
                  <a:outerShdw blurRad="38100" dist="38100" dir="2700000" algn="tl">
                    <a:srgbClr val="000000">
                      <a:alpha val="43137"/>
                    </a:srgbClr>
                  </a:outerShdw>
                </a:effectLst>
                <a:latin typeface="Arial"/>
                <a:cs typeface="Arial"/>
              </a:rPr>
              <a:t>clasifican</a:t>
            </a:r>
            <a:r>
              <a:rPr lang="es-AR" sz="2400" b="1" dirty="0" smtClean="0">
                <a:effectLst>
                  <a:outerShdw blurRad="38100" dist="38100" dir="2700000" algn="tl">
                    <a:srgbClr val="000000">
                      <a:alpha val="43137"/>
                    </a:srgbClr>
                  </a:outerShdw>
                </a:effectLst>
                <a:latin typeface="Arial"/>
                <a:cs typeface="Arial"/>
              </a:rPr>
              <a:t> en </a:t>
            </a:r>
            <a:r>
              <a:rPr lang="es-AR" sz="2400" b="1" spc="-5" dirty="0" smtClean="0">
                <a:solidFill>
                  <a:srgbClr val="00B050"/>
                </a:solidFill>
                <a:effectLst>
                  <a:outerShdw blurRad="38100" dist="38100" dir="2700000" algn="tl">
                    <a:srgbClr val="000000">
                      <a:alpha val="43137"/>
                    </a:srgbClr>
                  </a:outerShdw>
                </a:effectLst>
                <a:latin typeface="Arial"/>
                <a:cs typeface="Arial"/>
              </a:rPr>
              <a:t>ensayos</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individuales</a:t>
            </a:r>
            <a:r>
              <a:rPr lang="es-AR" sz="2400" b="1" dirty="0" smtClean="0">
                <a:solidFill>
                  <a:srgbClr val="00B050"/>
                </a:solidFill>
                <a:effectLst>
                  <a:outerShdw blurRad="38100" dist="38100" dir="2700000" algn="tl">
                    <a:srgbClr val="000000">
                      <a:alpha val="43137"/>
                    </a:srgbClr>
                  </a:outerShdw>
                </a:effectLst>
                <a:latin typeface="Arial"/>
                <a:cs typeface="Arial"/>
              </a:rPr>
              <a:t> y de </a:t>
            </a:r>
            <a:r>
              <a:rPr lang="es-AR" sz="2400" b="1" spc="-5" dirty="0" smtClean="0">
                <a:solidFill>
                  <a:srgbClr val="00B050"/>
                </a:solidFill>
                <a:effectLst>
                  <a:outerShdw blurRad="38100" dist="38100" dir="2700000" algn="tl">
                    <a:srgbClr val="000000">
                      <a:alpha val="43137"/>
                    </a:srgbClr>
                  </a:outerShdw>
                </a:effectLst>
                <a:latin typeface="Arial"/>
                <a:cs typeface="Arial"/>
              </a:rPr>
              <a:t>muestreo</a:t>
            </a:r>
            <a:r>
              <a:rPr lang="es-AR" sz="2400" b="1" spc="-5" dirty="0" smtClean="0">
                <a:effectLst>
                  <a:outerShdw blurRad="38100" dist="38100" dir="2700000" algn="tl">
                    <a:srgbClr val="000000">
                      <a:alpha val="43137"/>
                    </a:srgbClr>
                  </a:outerShdw>
                </a:effectLst>
                <a:latin typeface="Arial"/>
                <a:cs typeface="Arial"/>
              </a:rPr>
              <a:t>.</a:t>
            </a:r>
            <a:r>
              <a:rPr lang="es-AR" sz="2400" b="1" dirty="0" smtClean="0">
                <a:effectLst>
                  <a:outerShdw blurRad="38100" dist="38100" dir="2700000" algn="tl">
                    <a:srgbClr val="000000">
                      <a:alpha val="43137"/>
                    </a:srgbClr>
                  </a:outerShdw>
                </a:effectLst>
                <a:latin typeface="Arial"/>
                <a:cs typeface="Arial"/>
              </a:rPr>
              <a:t> Los</a:t>
            </a:r>
            <a:r>
              <a:rPr lang="es-AR" sz="2400" b="1" spc="5" dirty="0" smtClean="0">
                <a:effectLst>
                  <a:outerShdw blurRad="38100" dist="38100" dir="2700000" algn="tl">
                    <a:srgbClr val="000000">
                      <a:alpha val="43137"/>
                    </a:srgbClr>
                  </a:outerShdw>
                </a:effectLst>
                <a:latin typeface="Arial"/>
                <a:cs typeface="Arial"/>
              </a:rPr>
              <a:t> </a:t>
            </a:r>
            <a:r>
              <a:rPr lang="es-AR" sz="2400" b="1" spc="-10" dirty="0" smtClean="0">
                <a:effectLst>
                  <a:outerShdw blurRad="38100" dist="38100" dir="2700000" algn="tl">
                    <a:srgbClr val="000000">
                      <a:alpha val="43137"/>
                    </a:srgbClr>
                  </a:outerShdw>
                </a:effectLst>
                <a:latin typeface="Arial"/>
                <a:cs typeface="Arial"/>
              </a:rPr>
              <a:t>ensayos </a:t>
            </a:r>
            <a:r>
              <a:rPr lang="es-AR" sz="2400" b="1" spc="-5" dirty="0" smtClean="0">
                <a:effectLst>
                  <a:outerShdw blurRad="38100" dist="38100" dir="2700000" algn="tl">
                    <a:srgbClr val="000000">
                      <a:alpha val="43137"/>
                    </a:srgbClr>
                  </a:outerShdw>
                </a:effectLst>
                <a:latin typeface="Arial"/>
                <a:cs typeface="Arial"/>
              </a:rPr>
              <a:t> individuales se efectuarán </a:t>
            </a:r>
            <a:r>
              <a:rPr lang="es-AR" sz="2400" b="1" dirty="0" smtClean="0">
                <a:effectLst>
                  <a:outerShdw blurRad="38100" dist="38100" dir="2700000" algn="tl">
                    <a:srgbClr val="000000">
                      <a:alpha val="43137"/>
                    </a:srgbClr>
                  </a:outerShdw>
                </a:effectLst>
                <a:latin typeface="Arial"/>
                <a:cs typeface="Arial"/>
              </a:rPr>
              <a:t>sobre </a:t>
            </a:r>
            <a:r>
              <a:rPr lang="es-AR" sz="2400" b="1" spc="-5" dirty="0" smtClean="0">
                <a:effectLst>
                  <a:outerShdw blurRad="38100" dist="38100" dir="2700000" algn="tl">
                    <a:srgbClr val="000000">
                      <a:alpha val="43137"/>
                    </a:srgbClr>
                  </a:outerShdw>
                </a:effectLst>
                <a:latin typeface="Arial"/>
                <a:cs typeface="Arial"/>
              </a:rPr>
              <a:t>todos los largos </a:t>
            </a:r>
            <a:r>
              <a:rPr lang="es-AR" sz="2400" b="1" dirty="0" smtClean="0">
                <a:effectLst>
                  <a:outerShdw blurRad="38100" dist="38100" dir="2700000" algn="tl">
                    <a:srgbClr val="000000">
                      <a:alpha val="43137"/>
                    </a:srgbClr>
                  </a:outerShdw>
                </a:effectLst>
                <a:latin typeface="Arial"/>
                <a:cs typeface="Arial"/>
              </a:rPr>
              <a:t>de </a:t>
            </a:r>
            <a:r>
              <a:rPr lang="es-AR" sz="2400" b="1" spc="-5" dirty="0" smtClean="0">
                <a:effectLst>
                  <a:outerShdw blurRad="38100" dist="38100" dir="2700000" algn="tl">
                    <a:srgbClr val="000000">
                      <a:alpha val="43137"/>
                    </a:srgbClr>
                  </a:outerShdw>
                </a:effectLst>
                <a:latin typeface="Arial"/>
                <a:cs typeface="Arial"/>
              </a:rPr>
              <a:t>expedición. </a:t>
            </a:r>
            <a:r>
              <a:rPr lang="es-AR" sz="2400" b="1" spc="-10" dirty="0" smtClean="0">
                <a:effectLst>
                  <a:outerShdw blurRad="38100" dist="38100" dir="2700000" algn="tl">
                    <a:srgbClr val="000000">
                      <a:alpha val="43137"/>
                    </a:srgbClr>
                  </a:outerShdw>
                </a:effectLst>
                <a:latin typeface="Arial"/>
                <a:cs typeface="Arial"/>
              </a:rPr>
              <a:t>Los </a:t>
            </a:r>
            <a:r>
              <a:rPr lang="es-AR" sz="2400" b="1" spc="-5" dirty="0" smtClean="0">
                <a:effectLst>
                  <a:outerShdw blurRad="38100" dist="38100" dir="2700000" algn="tl">
                    <a:srgbClr val="000000">
                      <a:alpha val="43137"/>
                    </a:srgbClr>
                  </a:outerShdw>
                </a:effectLst>
                <a:latin typeface="Arial"/>
                <a:cs typeface="Arial"/>
              </a:rPr>
              <a:t> ensayos</a:t>
            </a:r>
            <a:r>
              <a:rPr lang="es-AR" sz="2400" b="1" spc="-3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3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muestreo</a:t>
            </a:r>
            <a:r>
              <a:rPr lang="es-AR" sz="2400" b="1" spc="-4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se</a:t>
            </a:r>
            <a:r>
              <a:rPr lang="es-AR" sz="2400" b="1" spc="-4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efectuarán</a:t>
            </a:r>
            <a:r>
              <a:rPr lang="es-AR" sz="2400" b="1" spc="-5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sobre</a:t>
            </a:r>
            <a:r>
              <a:rPr lang="es-AR" sz="2400" b="1" spc="-3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muestras</a:t>
            </a:r>
            <a:r>
              <a:rPr lang="es-AR" sz="2400" b="1" spc="-3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4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cable</a:t>
            </a:r>
            <a:r>
              <a:rPr lang="es-AR" sz="2400" b="1" spc="-4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terminado </a:t>
            </a:r>
            <a:r>
              <a:rPr lang="es-AR" sz="2400" b="1" spc="-37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o </a:t>
            </a:r>
            <a:r>
              <a:rPr lang="es-AR" sz="2400" b="1" spc="-5" dirty="0" smtClean="0">
                <a:effectLst>
                  <a:outerShdw blurRad="38100" dist="38100" dir="2700000" algn="tl">
                    <a:srgbClr val="000000">
                      <a:alpha val="43137"/>
                    </a:srgbClr>
                  </a:outerShdw>
                </a:effectLst>
                <a:latin typeface="Arial"/>
                <a:cs typeface="Arial"/>
              </a:rPr>
              <a:t>sobre</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componentes</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del</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mismo.</a:t>
            </a:r>
          </a:p>
          <a:p>
            <a:pPr marL="12700" marR="5080" algn="just">
              <a:spcBef>
                <a:spcPts val="820"/>
              </a:spcBef>
            </a:pPr>
            <a:endParaRPr lang="es-AR" sz="2400" spc="-5" dirty="0" smtClean="0">
              <a:latin typeface="Arial"/>
              <a:cs typeface="Arial"/>
            </a:endParaRPr>
          </a:p>
          <a:p>
            <a:pPr marL="927100" lvl="2" algn="just">
              <a:spcBef>
                <a:spcPts val="105"/>
              </a:spcBef>
              <a:tabLst>
                <a:tab pos="46926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Ensayos</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individuales</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dirty="0" smtClean="0">
              <a:latin typeface="Arial"/>
              <a:cs typeface="Arial"/>
            </a:endParaRPr>
          </a:p>
          <a:p>
            <a:pPr marL="927100" lvl="2" algn="just"/>
            <a:r>
              <a:rPr lang="es-AR" sz="2400" spc="-5" dirty="0" smtClean="0">
                <a:latin typeface="Arial"/>
                <a:cs typeface="Arial"/>
              </a:rPr>
              <a:t>Como</a:t>
            </a:r>
            <a:r>
              <a:rPr lang="es-AR" sz="2400" spc="10" dirty="0" smtClean="0">
                <a:latin typeface="Arial"/>
                <a:cs typeface="Arial"/>
              </a:rPr>
              <a:t> </a:t>
            </a:r>
            <a:r>
              <a:rPr lang="es-AR" sz="2400" spc="-5" dirty="0" smtClean="0">
                <a:latin typeface="Arial"/>
                <a:cs typeface="Arial"/>
              </a:rPr>
              <a:t>ensayo</a:t>
            </a:r>
            <a:r>
              <a:rPr lang="es-AR" sz="2400" spc="15" dirty="0" smtClean="0">
                <a:latin typeface="Arial"/>
                <a:cs typeface="Arial"/>
              </a:rPr>
              <a:t> </a:t>
            </a:r>
            <a:r>
              <a:rPr lang="es-AR" sz="2400" spc="-5" dirty="0" smtClean="0">
                <a:latin typeface="Arial"/>
                <a:cs typeface="Arial"/>
              </a:rPr>
              <a:t>individual</a:t>
            </a:r>
            <a:r>
              <a:rPr lang="es-AR" sz="2400" dirty="0" smtClean="0">
                <a:latin typeface="Arial"/>
                <a:cs typeface="Arial"/>
              </a:rPr>
              <a:t> se</a:t>
            </a:r>
            <a:r>
              <a:rPr lang="es-AR" sz="2400" spc="15" dirty="0" smtClean="0">
                <a:latin typeface="Arial"/>
                <a:cs typeface="Arial"/>
              </a:rPr>
              <a:t> </a:t>
            </a:r>
            <a:r>
              <a:rPr lang="es-AR" sz="2400" spc="-5" dirty="0" smtClean="0">
                <a:latin typeface="Arial"/>
                <a:cs typeface="Arial"/>
              </a:rPr>
              <a:t>realizarán</a:t>
            </a:r>
            <a:r>
              <a:rPr lang="es-AR" sz="2400" dirty="0" smtClean="0">
                <a:latin typeface="Arial"/>
                <a:cs typeface="Arial"/>
              </a:rPr>
              <a:t> </a:t>
            </a:r>
            <a:r>
              <a:rPr lang="es-AR" sz="2400" spc="-5" dirty="0" smtClean="0">
                <a:latin typeface="Arial"/>
                <a:cs typeface="Arial"/>
              </a:rPr>
              <a:t>los</a:t>
            </a:r>
            <a:r>
              <a:rPr lang="es-AR" sz="2400" spc="5" dirty="0" smtClean="0">
                <a:latin typeface="Arial"/>
                <a:cs typeface="Arial"/>
              </a:rPr>
              <a:t> </a:t>
            </a:r>
            <a:r>
              <a:rPr lang="es-AR" sz="2400" spc="-5" dirty="0" smtClean="0">
                <a:latin typeface="Arial"/>
                <a:cs typeface="Arial"/>
              </a:rPr>
              <a:t>siguientes</a:t>
            </a:r>
            <a:r>
              <a:rPr lang="es-AR" sz="2400" dirty="0" smtClean="0">
                <a:latin typeface="Arial"/>
                <a:cs typeface="Arial"/>
              </a:rPr>
              <a:t> </a:t>
            </a:r>
            <a:r>
              <a:rPr lang="es-AR" sz="2400" spc="-5" dirty="0" smtClean="0">
                <a:latin typeface="Arial"/>
                <a:cs typeface="Arial"/>
              </a:rPr>
              <a:t>ensayos:</a:t>
            </a:r>
            <a:endParaRPr lang="es-AR" sz="2400" dirty="0" smtClean="0">
              <a:latin typeface="Arial"/>
              <a:cs typeface="Arial"/>
            </a:endParaRPr>
          </a:p>
          <a:p>
            <a:pPr lvl="2" algn="just">
              <a:spcBef>
                <a:spcPts val="40"/>
              </a:spcBef>
            </a:pPr>
            <a:endParaRPr lang="es-AR" sz="2400" dirty="0" smtClean="0">
              <a:latin typeface="Arial"/>
              <a:cs typeface="Arial"/>
            </a:endParaRPr>
          </a:p>
          <a:p>
            <a:pPr marL="1569720" lvl="2" algn="just"/>
            <a:r>
              <a:rPr lang="es-AR" sz="2400" spc="-5" dirty="0" smtClean="0">
                <a:latin typeface="Arial"/>
                <a:cs typeface="Arial"/>
              </a:rPr>
              <a:t>-</a:t>
            </a:r>
            <a:r>
              <a:rPr lang="es-AR" sz="2400" b="1" spc="-5" dirty="0" smtClean="0">
                <a:solidFill>
                  <a:srgbClr val="FF0000"/>
                </a:solidFill>
                <a:effectLst>
                  <a:outerShdw blurRad="38100" dist="38100" dir="2700000" algn="tl">
                    <a:srgbClr val="000000">
                      <a:alpha val="43137"/>
                    </a:srgbClr>
                  </a:outerShdw>
                </a:effectLst>
                <a:latin typeface="Arial"/>
                <a:cs typeface="Arial"/>
              </a:rPr>
              <a:t>Resistencia</a:t>
            </a:r>
            <a:r>
              <a:rPr lang="es-AR" sz="2400" b="1" spc="5"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eléctrica</a:t>
            </a:r>
            <a:r>
              <a:rPr lang="es-AR" sz="2400" b="1" spc="-10" dirty="0" smtClean="0">
                <a:solidFill>
                  <a:srgbClr val="FF0000"/>
                </a:solidFill>
                <a:effectLst>
                  <a:outerShdw blurRad="38100" dist="38100" dir="2700000" algn="tl">
                    <a:srgbClr val="000000">
                      <a:alpha val="43137"/>
                    </a:srgbClr>
                  </a:outerShdw>
                </a:effectLst>
                <a:latin typeface="Arial"/>
                <a:cs typeface="Arial"/>
              </a:rPr>
              <a:t> </a:t>
            </a:r>
            <a:r>
              <a:rPr lang="es-AR" sz="2400" b="1" dirty="0" smtClean="0">
                <a:solidFill>
                  <a:srgbClr val="FF0000"/>
                </a:solidFill>
                <a:effectLst>
                  <a:outerShdw blurRad="38100" dist="38100" dir="2700000" algn="tl">
                    <a:srgbClr val="000000">
                      <a:alpha val="43137"/>
                    </a:srgbClr>
                  </a:outerShdw>
                </a:effectLst>
                <a:latin typeface="Arial"/>
                <a:cs typeface="Arial"/>
              </a:rPr>
              <a:t>de</a:t>
            </a:r>
            <a:r>
              <a:rPr lang="es-AR" sz="2400" b="1" spc="-10" dirty="0" smtClean="0">
                <a:solidFill>
                  <a:srgbClr val="FF0000"/>
                </a:solidFill>
                <a:effectLst>
                  <a:outerShdw blurRad="38100" dist="38100" dir="2700000" algn="tl">
                    <a:srgbClr val="000000">
                      <a:alpha val="43137"/>
                    </a:srgbClr>
                  </a:outerShdw>
                </a:effectLst>
                <a:latin typeface="Arial"/>
                <a:cs typeface="Arial"/>
              </a:rPr>
              <a:t> </a:t>
            </a:r>
            <a:r>
              <a:rPr lang="es-AR" sz="2400" b="1" dirty="0" smtClean="0">
                <a:solidFill>
                  <a:srgbClr val="FF0000"/>
                </a:solidFill>
                <a:effectLst>
                  <a:outerShdw blurRad="38100" dist="38100" dir="2700000" algn="tl">
                    <a:srgbClr val="000000">
                      <a:alpha val="43137"/>
                    </a:srgbClr>
                  </a:outerShdw>
                </a:effectLst>
                <a:latin typeface="Arial"/>
                <a:cs typeface="Arial"/>
              </a:rPr>
              <a:t>los</a:t>
            </a:r>
            <a:r>
              <a:rPr lang="es-AR" sz="2400" b="1" spc="-10"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conductores</a:t>
            </a:r>
            <a:endParaRPr lang="es-AR" sz="2400" b="1" dirty="0" smtClean="0">
              <a:solidFill>
                <a:srgbClr val="FF000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b="1" dirty="0" smtClean="0">
              <a:solidFill>
                <a:srgbClr val="FF0000"/>
              </a:solidFill>
              <a:effectLst>
                <a:outerShdw blurRad="38100" dist="38100" dir="2700000" algn="tl">
                  <a:srgbClr val="000000">
                    <a:alpha val="43137"/>
                  </a:srgbClr>
                </a:outerShdw>
              </a:effectLst>
              <a:latin typeface="Arial"/>
              <a:cs typeface="Arial"/>
            </a:endParaRPr>
          </a:p>
          <a:p>
            <a:pPr marL="1569720" lvl="2" algn="just">
              <a:spcBef>
                <a:spcPts val="5"/>
              </a:spcBef>
            </a:pPr>
            <a:r>
              <a:rPr lang="es-AR" sz="2400" b="1" spc="-5" dirty="0" smtClean="0">
                <a:solidFill>
                  <a:srgbClr val="FF0000"/>
                </a:solidFill>
                <a:effectLst>
                  <a:outerShdw blurRad="38100" dist="38100" dir="2700000" algn="tl">
                    <a:srgbClr val="000000">
                      <a:alpha val="43137"/>
                    </a:srgbClr>
                  </a:outerShdw>
                </a:effectLst>
                <a:latin typeface="Arial"/>
                <a:cs typeface="Arial"/>
              </a:rPr>
              <a:t>-Tensión </a:t>
            </a:r>
            <a:r>
              <a:rPr lang="es-AR" sz="2400" b="1" dirty="0" smtClean="0">
                <a:solidFill>
                  <a:srgbClr val="FF0000"/>
                </a:solidFill>
                <a:effectLst>
                  <a:outerShdw blurRad="38100" dist="38100" dir="2700000" algn="tl">
                    <a:srgbClr val="000000">
                      <a:alpha val="43137"/>
                    </a:srgbClr>
                  </a:outerShdw>
                </a:effectLst>
                <a:latin typeface="Arial"/>
                <a:cs typeface="Arial"/>
              </a:rPr>
              <a:t>aplicada</a:t>
            </a:r>
            <a:r>
              <a:rPr lang="es-AR" sz="2400" b="1" spc="-10" dirty="0" smtClean="0">
                <a:solidFill>
                  <a:srgbClr val="FF0000"/>
                </a:solidFill>
                <a:effectLst>
                  <a:outerShdw blurRad="38100" dist="38100" dir="2700000" algn="tl">
                    <a:srgbClr val="000000">
                      <a:alpha val="43137"/>
                    </a:srgbClr>
                  </a:outerShdw>
                </a:effectLst>
                <a:latin typeface="Arial"/>
                <a:cs typeface="Arial"/>
              </a:rPr>
              <a:t> </a:t>
            </a:r>
            <a:r>
              <a:rPr lang="es-AR" sz="2400" b="1" dirty="0" smtClean="0">
                <a:solidFill>
                  <a:srgbClr val="FF0000"/>
                </a:solidFill>
                <a:effectLst>
                  <a:outerShdw blurRad="38100" dist="38100" dir="2700000" algn="tl">
                    <a:srgbClr val="000000">
                      <a:alpha val="43137"/>
                    </a:srgbClr>
                  </a:outerShdw>
                </a:effectLst>
                <a:latin typeface="Arial"/>
                <a:cs typeface="Arial"/>
              </a:rPr>
              <a:t>a</a:t>
            </a:r>
            <a:r>
              <a:rPr lang="es-AR" sz="2400" b="1" spc="-10"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frecuencia</a:t>
            </a:r>
            <a:r>
              <a:rPr lang="es-AR" sz="2400" b="1" spc="5"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industrial</a:t>
            </a:r>
            <a:endParaRPr lang="es-AR" sz="2400" b="1" dirty="0" smtClean="0">
              <a:solidFill>
                <a:srgbClr val="FF000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b="1" dirty="0" smtClean="0">
              <a:solidFill>
                <a:srgbClr val="FF0000"/>
              </a:solidFill>
              <a:effectLst>
                <a:outerShdw blurRad="38100" dist="38100" dir="2700000" algn="tl">
                  <a:srgbClr val="000000">
                    <a:alpha val="43137"/>
                  </a:srgbClr>
                </a:outerShdw>
              </a:effectLst>
              <a:latin typeface="Arial"/>
              <a:cs typeface="Arial"/>
            </a:endParaRPr>
          </a:p>
          <a:p>
            <a:pPr marL="1569720" lvl="2" algn="just"/>
            <a:r>
              <a:rPr lang="es-AR" sz="2400" b="1" dirty="0" smtClean="0">
                <a:solidFill>
                  <a:srgbClr val="FF0000"/>
                </a:solidFill>
                <a:effectLst>
                  <a:outerShdw blurRad="38100" dist="38100" dir="2700000" algn="tl">
                    <a:srgbClr val="000000">
                      <a:alpha val="43137"/>
                    </a:srgbClr>
                  </a:outerShdw>
                </a:effectLst>
                <a:latin typeface="Arial"/>
                <a:cs typeface="Arial"/>
              </a:rPr>
              <a:t>-Medida</a:t>
            </a:r>
            <a:r>
              <a:rPr lang="es-AR" sz="2400" b="1" spc="-20" dirty="0" smtClean="0">
                <a:solidFill>
                  <a:srgbClr val="FF0000"/>
                </a:solidFill>
                <a:effectLst>
                  <a:outerShdw blurRad="38100" dist="38100" dir="2700000" algn="tl">
                    <a:srgbClr val="000000">
                      <a:alpha val="43137"/>
                    </a:srgbClr>
                  </a:outerShdw>
                </a:effectLst>
                <a:latin typeface="Arial"/>
                <a:cs typeface="Arial"/>
              </a:rPr>
              <a:t> </a:t>
            </a:r>
            <a:r>
              <a:rPr lang="es-AR" sz="2400" b="1" dirty="0" smtClean="0">
                <a:solidFill>
                  <a:srgbClr val="FF0000"/>
                </a:solidFill>
                <a:effectLst>
                  <a:outerShdw blurRad="38100" dist="38100" dir="2700000" algn="tl">
                    <a:srgbClr val="000000">
                      <a:alpha val="43137"/>
                    </a:srgbClr>
                  </a:outerShdw>
                </a:effectLst>
                <a:latin typeface="Arial"/>
                <a:cs typeface="Arial"/>
              </a:rPr>
              <a:t>de</a:t>
            </a:r>
            <a:r>
              <a:rPr lang="es-AR" sz="2400" b="1" spc="-15"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descargas</a:t>
            </a:r>
            <a:r>
              <a:rPr lang="es-AR" sz="2400" b="1" spc="-10" dirty="0" smtClean="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parciales</a:t>
            </a:r>
          </a:p>
          <a:p>
            <a:pPr marL="1569720" lvl="2" algn="just"/>
            <a:endParaRPr lang="es-AR" sz="2400" spc="-5" dirty="0" smtClean="0">
              <a:latin typeface="Arial"/>
              <a:cs typeface="Arial"/>
            </a:endParaRPr>
          </a:p>
          <a:p>
            <a:pPr marL="927100" lvl="2" algn="just">
              <a:spcBef>
                <a:spcPts val="105"/>
              </a:spcBef>
            </a:pPr>
            <a:r>
              <a:rPr lang="es-AR" sz="2400" b="1" spc="-10" dirty="0" smtClean="0">
                <a:solidFill>
                  <a:srgbClr val="00B050"/>
                </a:solidFill>
                <a:effectLst>
                  <a:outerShdw blurRad="38100" dist="38100" dir="2700000" algn="tl">
                    <a:srgbClr val="000000">
                      <a:alpha val="43137"/>
                    </a:srgbClr>
                  </a:outerShdw>
                </a:effectLst>
                <a:latin typeface="Arial"/>
                <a:cs typeface="Arial"/>
              </a:rPr>
              <a:t>Ensayos</a:t>
            </a:r>
            <a:r>
              <a:rPr lang="es-AR" sz="2400" b="1" spc="-5" dirty="0" smtClean="0">
                <a:solidFill>
                  <a:srgbClr val="00B050"/>
                </a:solidFill>
                <a:effectLst>
                  <a:outerShdw blurRad="38100" dist="38100" dir="2700000" algn="tl">
                    <a:srgbClr val="000000">
                      <a:alpha val="43137"/>
                    </a:srgbClr>
                  </a:outerShdw>
                </a:effectLst>
                <a:latin typeface="Arial"/>
                <a:cs typeface="Arial"/>
              </a:rPr>
              <a:t> de</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muestreo</a:t>
            </a:r>
          </a:p>
          <a:p>
            <a:pPr marL="927100" lvl="2" algn="just">
              <a:spcBef>
                <a:spcPts val="105"/>
              </a:spcBef>
            </a:pPr>
            <a:endParaRPr lang="es-AR" sz="2400" dirty="0" smtClean="0">
              <a:latin typeface="Arial"/>
              <a:cs typeface="Arial"/>
            </a:endParaRPr>
          </a:p>
          <a:p>
            <a:pPr marL="1270000" marR="5080" lvl="2" indent="-342900" algn="just">
              <a:spcBef>
                <a:spcPts val="815"/>
              </a:spcBef>
              <a:buFont typeface="Wingdings" panose="05000000000000000000" pitchFamily="2" charset="2"/>
              <a:buChar char="ü"/>
            </a:pPr>
            <a:r>
              <a:rPr lang="es-AR" sz="2400" b="1" dirty="0" smtClean="0">
                <a:latin typeface="Arial"/>
                <a:cs typeface="Arial"/>
              </a:rPr>
              <a:t>Además</a:t>
            </a:r>
            <a:r>
              <a:rPr lang="es-AR" sz="2400" b="1" spc="5" dirty="0" smtClean="0">
                <a:latin typeface="Arial"/>
                <a:cs typeface="Arial"/>
              </a:rPr>
              <a:t> </a:t>
            </a:r>
            <a:r>
              <a:rPr lang="es-AR" sz="2400" b="1" dirty="0" smtClean="0">
                <a:latin typeface="Arial"/>
                <a:cs typeface="Arial"/>
              </a:rPr>
              <a:t>de</a:t>
            </a:r>
            <a:r>
              <a:rPr lang="es-AR" sz="2400" b="1" spc="5" dirty="0" smtClean="0">
                <a:latin typeface="Arial"/>
                <a:cs typeface="Arial"/>
              </a:rPr>
              <a:t> </a:t>
            </a:r>
            <a:r>
              <a:rPr lang="es-AR" sz="2400" b="1" dirty="0" smtClean="0">
                <a:latin typeface="Arial"/>
                <a:cs typeface="Arial"/>
              </a:rPr>
              <a:t>los</a:t>
            </a:r>
            <a:r>
              <a:rPr lang="es-AR" sz="2400" b="1" spc="5" dirty="0" smtClean="0">
                <a:latin typeface="Arial"/>
                <a:cs typeface="Arial"/>
              </a:rPr>
              <a:t> </a:t>
            </a:r>
            <a:r>
              <a:rPr lang="es-AR" sz="2400" b="1" spc="-5" dirty="0" smtClean="0">
                <a:latin typeface="Arial"/>
                <a:cs typeface="Arial"/>
              </a:rPr>
              <a:t>ensayos</a:t>
            </a:r>
            <a:r>
              <a:rPr lang="es-AR" sz="2400" b="1" dirty="0" smtClean="0">
                <a:latin typeface="Arial"/>
                <a:cs typeface="Arial"/>
              </a:rPr>
              <a:t> </a:t>
            </a:r>
            <a:r>
              <a:rPr lang="es-AR" sz="2400" b="1" spc="-5" dirty="0" smtClean="0">
                <a:latin typeface="Arial"/>
                <a:cs typeface="Arial"/>
              </a:rPr>
              <a:t>individuales,</a:t>
            </a:r>
            <a:r>
              <a:rPr lang="es-AR" sz="2400" b="1" dirty="0" smtClean="0">
                <a:latin typeface="Arial"/>
                <a:cs typeface="Arial"/>
              </a:rPr>
              <a:t> sobre</a:t>
            </a:r>
            <a:r>
              <a:rPr lang="es-AR" sz="2400" b="1" spc="5" dirty="0" smtClean="0">
                <a:latin typeface="Arial"/>
                <a:cs typeface="Arial"/>
              </a:rPr>
              <a:t> </a:t>
            </a:r>
            <a:r>
              <a:rPr lang="es-AR" sz="2400" b="1" spc="-5" dirty="0" smtClean="0">
                <a:latin typeface="Arial"/>
                <a:cs typeface="Arial"/>
              </a:rPr>
              <a:t>cada</a:t>
            </a:r>
            <a:r>
              <a:rPr lang="es-AR" sz="2400" b="1" dirty="0" smtClean="0">
                <a:latin typeface="Arial"/>
                <a:cs typeface="Arial"/>
              </a:rPr>
              <a:t> </a:t>
            </a:r>
            <a:r>
              <a:rPr lang="es-AR" sz="2400" b="1" spc="-5" dirty="0" smtClean="0">
                <a:latin typeface="Arial"/>
                <a:cs typeface="Arial"/>
              </a:rPr>
              <a:t>bobina</a:t>
            </a:r>
            <a:r>
              <a:rPr lang="es-AR" sz="2400" b="1" dirty="0" smtClean="0">
                <a:latin typeface="Arial"/>
                <a:cs typeface="Arial"/>
              </a:rPr>
              <a:t> y</a:t>
            </a:r>
            <a:r>
              <a:rPr lang="es-AR" sz="2400" b="1" spc="5" dirty="0" smtClean="0">
                <a:latin typeface="Arial"/>
                <a:cs typeface="Arial"/>
              </a:rPr>
              <a:t> </a:t>
            </a:r>
            <a:r>
              <a:rPr lang="es-AR" sz="2400" b="1" spc="-5" dirty="0" smtClean="0">
                <a:latin typeface="Arial"/>
                <a:cs typeface="Arial"/>
              </a:rPr>
              <a:t>como </a:t>
            </a:r>
            <a:r>
              <a:rPr lang="es-AR" sz="2400" b="1" dirty="0" smtClean="0">
                <a:latin typeface="Arial"/>
                <a:cs typeface="Arial"/>
              </a:rPr>
              <a:t> </a:t>
            </a:r>
            <a:r>
              <a:rPr lang="es-AR" sz="2400" b="1" spc="-5" dirty="0" smtClean="0">
                <a:latin typeface="Arial"/>
                <a:cs typeface="Arial"/>
              </a:rPr>
              <a:t>complemento </a:t>
            </a:r>
            <a:r>
              <a:rPr lang="es-AR" sz="2400" b="1" dirty="0" smtClean="0">
                <a:latin typeface="Arial"/>
                <a:cs typeface="Arial"/>
              </a:rPr>
              <a:t>para la </a:t>
            </a:r>
            <a:r>
              <a:rPr lang="es-AR" sz="2400" b="1" spc="-5" dirty="0" smtClean="0">
                <a:latin typeface="Arial"/>
                <a:cs typeface="Arial"/>
              </a:rPr>
              <a:t>recepción </a:t>
            </a:r>
            <a:r>
              <a:rPr lang="es-AR" sz="2400" b="1" dirty="0" smtClean="0">
                <a:latin typeface="Arial"/>
                <a:cs typeface="Arial"/>
              </a:rPr>
              <a:t>del </a:t>
            </a:r>
            <a:r>
              <a:rPr lang="es-AR" sz="2400" b="1" spc="-5" dirty="0" smtClean="0">
                <a:latin typeface="Arial"/>
                <a:cs typeface="Arial"/>
              </a:rPr>
              <a:t>lote, </a:t>
            </a:r>
            <a:r>
              <a:rPr lang="es-AR" sz="2400" b="1" dirty="0" smtClean="0">
                <a:latin typeface="Arial"/>
                <a:cs typeface="Arial"/>
              </a:rPr>
              <a:t>se </a:t>
            </a:r>
            <a:r>
              <a:rPr lang="es-AR" sz="2400" b="1" spc="-5" dirty="0" smtClean="0">
                <a:latin typeface="Arial"/>
                <a:cs typeface="Arial"/>
              </a:rPr>
              <a:t>efectuarán los ensayos </a:t>
            </a:r>
            <a:r>
              <a:rPr lang="es-AR" sz="2400" b="1" dirty="0" smtClean="0">
                <a:latin typeface="Arial"/>
                <a:cs typeface="Arial"/>
              </a:rPr>
              <a:t>de </a:t>
            </a:r>
            <a:r>
              <a:rPr lang="es-AR" sz="2400" b="1" spc="5" dirty="0" smtClean="0">
                <a:latin typeface="Arial"/>
                <a:cs typeface="Arial"/>
              </a:rPr>
              <a:t> </a:t>
            </a:r>
            <a:r>
              <a:rPr lang="es-AR" sz="2400" b="1" spc="-5" dirty="0" smtClean="0">
                <a:latin typeface="Arial"/>
                <a:cs typeface="Arial"/>
              </a:rPr>
              <a:t>muestreo. </a:t>
            </a:r>
            <a:r>
              <a:rPr lang="es-AR" sz="2400" b="1" u="sng" dirty="0" smtClean="0">
                <a:effectLst>
                  <a:outerShdw blurRad="38100" dist="38100" dir="2700000" algn="tl">
                    <a:srgbClr val="000000">
                      <a:alpha val="43137"/>
                    </a:srgbClr>
                  </a:outerShdw>
                </a:effectLst>
                <a:latin typeface="Arial"/>
                <a:cs typeface="Arial"/>
              </a:rPr>
              <a:t>Si uno cualquiera de </a:t>
            </a:r>
            <a:r>
              <a:rPr lang="es-AR" sz="2400" b="1" u="sng" spc="-5" dirty="0" smtClean="0">
                <a:effectLst>
                  <a:outerShdw blurRad="38100" dist="38100" dir="2700000" algn="tl">
                    <a:srgbClr val="000000">
                      <a:alpha val="43137"/>
                    </a:srgbClr>
                  </a:outerShdw>
                </a:effectLst>
                <a:latin typeface="Arial"/>
                <a:cs typeface="Arial"/>
              </a:rPr>
              <a:t>estos ensayos </a:t>
            </a:r>
            <a:r>
              <a:rPr lang="es-AR" sz="2400" b="1" u="sng" dirty="0" smtClean="0">
                <a:effectLst>
                  <a:outerShdw blurRad="38100" dist="38100" dir="2700000" algn="tl">
                    <a:srgbClr val="000000">
                      <a:alpha val="43137"/>
                    </a:srgbClr>
                  </a:outerShdw>
                </a:effectLst>
                <a:latin typeface="Arial"/>
                <a:cs typeface="Arial"/>
              </a:rPr>
              <a:t>no </a:t>
            </a:r>
            <a:r>
              <a:rPr lang="es-AR" sz="2400" b="1" u="sng" spc="-10" dirty="0" smtClean="0">
                <a:effectLst>
                  <a:outerShdw blurRad="38100" dist="38100" dir="2700000" algn="tl">
                    <a:srgbClr val="000000">
                      <a:alpha val="43137"/>
                    </a:srgbClr>
                  </a:outerShdw>
                </a:effectLst>
                <a:latin typeface="Arial"/>
                <a:cs typeface="Arial"/>
              </a:rPr>
              <a:t>es </a:t>
            </a:r>
            <a:r>
              <a:rPr lang="es-AR" sz="2400" b="1" u="sng" spc="-5" dirty="0" smtClean="0">
                <a:effectLst>
                  <a:outerShdw blurRad="38100" dist="38100" dir="2700000" algn="tl">
                    <a:srgbClr val="000000">
                      <a:alpha val="43137"/>
                    </a:srgbClr>
                  </a:outerShdw>
                </a:effectLst>
                <a:latin typeface="Arial"/>
                <a:cs typeface="Arial"/>
              </a:rPr>
              <a:t>satisfactorio, </a:t>
            </a:r>
            <a:r>
              <a:rPr lang="es-AR" sz="2400" b="1" u="sng" dirty="0" smtClean="0">
                <a:effectLst>
                  <a:outerShdw blurRad="38100" dist="38100" dir="2700000" algn="tl">
                    <a:srgbClr val="000000">
                      <a:alpha val="43137"/>
                    </a:srgbClr>
                  </a:outerShdw>
                </a:effectLst>
                <a:latin typeface="Arial"/>
                <a:cs typeface="Arial"/>
              </a:rPr>
              <a:t>se </a:t>
            </a:r>
            <a:r>
              <a:rPr lang="es-AR" sz="2400" b="1" u="sng" spc="5"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someterán </a:t>
            </a:r>
            <a:r>
              <a:rPr lang="es-AR" sz="2400" b="1" u="sng" dirty="0" smtClean="0">
                <a:effectLst>
                  <a:outerShdw blurRad="38100" dist="38100" dir="2700000" algn="tl">
                    <a:srgbClr val="000000">
                      <a:alpha val="43137"/>
                    </a:srgbClr>
                  </a:outerShdw>
                </a:effectLst>
                <a:latin typeface="Arial"/>
                <a:cs typeface="Arial"/>
              </a:rPr>
              <a:t>a </a:t>
            </a:r>
            <a:r>
              <a:rPr lang="es-AR" sz="2400" b="1" u="sng" spc="-5" dirty="0" smtClean="0">
                <a:effectLst>
                  <a:outerShdw blurRad="38100" dist="38100" dir="2700000" algn="tl">
                    <a:srgbClr val="000000">
                      <a:alpha val="43137"/>
                    </a:srgbClr>
                  </a:outerShdw>
                </a:effectLst>
                <a:latin typeface="Arial"/>
                <a:cs typeface="Arial"/>
              </a:rPr>
              <a:t>ensayo dos nuevas muestras </a:t>
            </a:r>
            <a:r>
              <a:rPr lang="es-AR" sz="2400" b="1" u="sng" dirty="0" smtClean="0">
                <a:effectLst>
                  <a:outerShdw blurRad="38100" dist="38100" dir="2700000" algn="tl">
                    <a:srgbClr val="000000">
                      <a:alpha val="43137"/>
                    </a:srgbClr>
                  </a:outerShdw>
                </a:effectLst>
                <a:latin typeface="Arial"/>
                <a:cs typeface="Arial"/>
              </a:rPr>
              <a:t>del </a:t>
            </a:r>
            <a:r>
              <a:rPr lang="es-AR" sz="2400" b="1" u="sng" spc="-5" dirty="0" smtClean="0">
                <a:effectLst>
                  <a:outerShdw blurRad="38100" dist="38100" dir="2700000" algn="tl">
                    <a:srgbClr val="000000">
                      <a:alpha val="43137"/>
                    </a:srgbClr>
                  </a:outerShdw>
                </a:effectLst>
                <a:latin typeface="Arial"/>
                <a:cs typeface="Arial"/>
              </a:rPr>
              <a:t>mismo lote </a:t>
            </a:r>
            <a:r>
              <a:rPr lang="es-AR" sz="2400" b="1" u="sng" dirty="0" smtClean="0">
                <a:effectLst>
                  <a:outerShdw blurRad="38100" dist="38100" dir="2700000" algn="tl">
                    <a:srgbClr val="000000">
                      <a:alpha val="43137"/>
                    </a:srgbClr>
                  </a:outerShdw>
                </a:effectLst>
                <a:latin typeface="Arial"/>
                <a:cs typeface="Arial"/>
              </a:rPr>
              <a:t>de </a:t>
            </a:r>
            <a:r>
              <a:rPr lang="es-AR" sz="2400" b="1" u="sng" spc="-5" dirty="0" smtClean="0">
                <a:effectLst>
                  <a:outerShdw blurRad="38100" dist="38100" dir="2700000" algn="tl">
                    <a:srgbClr val="000000">
                      <a:alpha val="43137"/>
                    </a:srgbClr>
                  </a:outerShdw>
                </a:effectLst>
                <a:latin typeface="Arial"/>
                <a:cs typeface="Arial"/>
              </a:rPr>
              <a:t>cables. </a:t>
            </a:r>
            <a:r>
              <a:rPr lang="es-AR" sz="2400" b="1" u="sng" spc="-10" dirty="0" smtClean="0">
                <a:effectLst>
                  <a:outerShdw blurRad="38100" dist="38100" dir="2700000" algn="tl">
                    <a:srgbClr val="000000">
                      <a:alpha val="43137"/>
                    </a:srgbClr>
                  </a:outerShdw>
                </a:effectLst>
                <a:latin typeface="Arial"/>
                <a:cs typeface="Arial"/>
              </a:rPr>
              <a:t>Si </a:t>
            </a:r>
            <a:r>
              <a:rPr lang="es-AR" sz="2400" b="1" u="sng" spc="-375" dirty="0" smtClean="0">
                <a:effectLst>
                  <a:outerShdw blurRad="38100" dist="38100" dir="2700000" algn="tl">
                    <a:srgbClr val="000000">
                      <a:alpha val="43137"/>
                    </a:srgbClr>
                  </a:outerShdw>
                </a:effectLst>
                <a:latin typeface="Arial"/>
                <a:cs typeface="Arial"/>
              </a:rPr>
              <a:t> </a:t>
            </a:r>
            <a:r>
              <a:rPr lang="es-AR" sz="2400" b="1" u="sng" dirty="0" smtClean="0">
                <a:effectLst>
                  <a:outerShdw blurRad="38100" dist="38100" dir="2700000" algn="tl">
                    <a:srgbClr val="000000">
                      <a:alpha val="43137"/>
                    </a:srgbClr>
                  </a:outerShdw>
                </a:effectLst>
                <a:latin typeface="Arial"/>
                <a:cs typeface="Arial"/>
              </a:rPr>
              <a:t>los</a:t>
            </a:r>
            <a:r>
              <a:rPr lang="es-AR" sz="2400" b="1" u="sng" spc="-30"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dos</a:t>
            </a:r>
            <a:r>
              <a:rPr lang="es-AR" sz="2400" b="1" u="sng" spc="-30"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contra</a:t>
            </a:r>
            <a:r>
              <a:rPr lang="es-AR" sz="2400" b="1" u="sng" spc="-25" dirty="0" smtClean="0">
                <a:effectLst>
                  <a:outerShdw blurRad="38100" dist="38100" dir="2700000" algn="tl">
                    <a:srgbClr val="000000">
                      <a:alpha val="43137"/>
                    </a:srgbClr>
                  </a:outerShdw>
                </a:effectLst>
                <a:latin typeface="Arial"/>
                <a:cs typeface="Arial"/>
              </a:rPr>
              <a:t> </a:t>
            </a:r>
            <a:r>
              <a:rPr lang="es-AR" sz="2400" b="1" u="sng" spc="-10" dirty="0" smtClean="0">
                <a:effectLst>
                  <a:outerShdw blurRad="38100" dist="38100" dir="2700000" algn="tl">
                    <a:srgbClr val="000000">
                      <a:alpha val="43137"/>
                    </a:srgbClr>
                  </a:outerShdw>
                </a:effectLst>
                <a:latin typeface="Arial"/>
                <a:cs typeface="Arial"/>
              </a:rPr>
              <a:t>ensayos</a:t>
            </a:r>
            <a:r>
              <a:rPr lang="es-AR" sz="2400" b="1" u="sng" spc="-20"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resultan</a:t>
            </a:r>
            <a:r>
              <a:rPr lang="es-AR" sz="2400" b="1" u="sng" spc="-40"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satisfactorios,</a:t>
            </a:r>
            <a:r>
              <a:rPr lang="es-AR" sz="2400" b="1" u="sng" spc="-40" dirty="0" smtClean="0">
                <a:effectLst>
                  <a:outerShdw blurRad="38100" dist="38100" dir="2700000" algn="tl">
                    <a:srgbClr val="000000">
                      <a:alpha val="43137"/>
                    </a:srgbClr>
                  </a:outerShdw>
                </a:effectLst>
                <a:latin typeface="Arial"/>
                <a:cs typeface="Arial"/>
              </a:rPr>
              <a:t> </a:t>
            </a:r>
            <a:r>
              <a:rPr lang="es-AR" sz="2400" b="1" u="sng" dirty="0" smtClean="0">
                <a:effectLst>
                  <a:outerShdw blurRad="38100" dist="38100" dir="2700000" algn="tl">
                    <a:srgbClr val="000000">
                      <a:alpha val="43137"/>
                    </a:srgbClr>
                  </a:outerShdw>
                </a:effectLst>
                <a:latin typeface="Arial"/>
                <a:cs typeface="Arial"/>
              </a:rPr>
              <a:t>se</a:t>
            </a:r>
            <a:r>
              <a:rPr lang="es-AR" sz="2400" b="1" u="sng" spc="-35"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considerará</a:t>
            </a:r>
            <a:r>
              <a:rPr lang="es-AR" sz="2400" b="1" u="sng" spc="-15"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aprobado </a:t>
            </a:r>
            <a:r>
              <a:rPr lang="es-AR" sz="2400" b="1" u="sng" spc="-380" dirty="0" smtClean="0">
                <a:effectLst>
                  <a:outerShdw blurRad="38100" dist="38100" dir="2700000" algn="tl">
                    <a:srgbClr val="000000">
                      <a:alpha val="43137"/>
                    </a:srgbClr>
                  </a:outerShdw>
                </a:effectLst>
                <a:latin typeface="Arial"/>
                <a:cs typeface="Arial"/>
              </a:rPr>
              <a:t> </a:t>
            </a:r>
            <a:r>
              <a:rPr lang="es-AR" sz="2400" b="1" u="sng" dirty="0" smtClean="0">
                <a:effectLst>
                  <a:outerShdw blurRad="38100" dist="38100" dir="2700000" algn="tl">
                    <a:srgbClr val="000000">
                      <a:alpha val="43137"/>
                    </a:srgbClr>
                  </a:outerShdw>
                </a:effectLst>
                <a:latin typeface="Arial"/>
                <a:cs typeface="Arial"/>
              </a:rPr>
              <a:t>el</a:t>
            </a:r>
            <a:r>
              <a:rPr lang="es-AR" sz="2400" b="1" u="sng" spc="5"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lote, </a:t>
            </a:r>
            <a:r>
              <a:rPr lang="es-AR" sz="2400" b="1" u="sng" dirty="0" smtClean="0">
                <a:effectLst>
                  <a:outerShdw blurRad="38100" dist="38100" dir="2700000" algn="tl">
                    <a:srgbClr val="000000">
                      <a:alpha val="43137"/>
                    </a:srgbClr>
                  </a:outerShdw>
                </a:effectLst>
                <a:latin typeface="Arial"/>
                <a:cs typeface="Arial"/>
              </a:rPr>
              <a:t>en</a:t>
            </a:r>
            <a:r>
              <a:rPr lang="es-AR" sz="2400" b="1" u="sng" spc="-5" dirty="0" smtClean="0">
                <a:effectLst>
                  <a:outerShdw blurRad="38100" dist="38100" dir="2700000" algn="tl">
                    <a:srgbClr val="000000">
                      <a:alpha val="43137"/>
                    </a:srgbClr>
                  </a:outerShdw>
                </a:effectLst>
                <a:latin typeface="Arial"/>
                <a:cs typeface="Arial"/>
              </a:rPr>
              <a:t> caso</a:t>
            </a:r>
            <a:r>
              <a:rPr lang="es-AR" sz="2400" b="1" u="sng" spc="-10"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contrario</a:t>
            </a:r>
            <a:r>
              <a:rPr lang="es-AR" sz="2400" b="1" u="sng" spc="-10"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será</a:t>
            </a:r>
            <a:r>
              <a:rPr lang="es-AR" sz="2400" b="1" u="sng" spc="-10"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rechazado</a:t>
            </a:r>
            <a:r>
              <a:rPr lang="es-AR" sz="2400" spc="-5" dirty="0" smtClean="0">
                <a:latin typeface="Arial"/>
                <a:cs typeface="Arial"/>
              </a:rPr>
              <a:t>.</a:t>
            </a:r>
            <a:endParaRPr lang="es-AR" sz="2400" dirty="0" smtClean="0">
              <a:latin typeface="Arial"/>
              <a:cs typeface="Arial"/>
            </a:endParaRPr>
          </a:p>
          <a:p>
            <a:pPr marL="1569720" lvl="2"/>
            <a:endParaRPr lang="es-AR" sz="1400" dirty="0" smtClean="0">
              <a:latin typeface="Arial"/>
              <a:cs typeface="Arial"/>
            </a:endParaRPr>
          </a:p>
          <a:p>
            <a:pPr marL="12700" marR="5080" algn="just">
              <a:lnSpc>
                <a:spcPct val="143600"/>
              </a:lnSpc>
              <a:spcBef>
                <a:spcPts val="820"/>
              </a:spcBef>
            </a:pPr>
            <a:endParaRPr lang="es-AR" sz="1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72</a:t>
            </a:fld>
            <a:endParaRPr lang="es-AR"/>
          </a:p>
        </p:txBody>
      </p:sp>
    </p:spTree>
    <p:extLst>
      <p:ext uri="{BB962C8B-B14F-4D97-AF65-F5344CB8AC3E}">
        <p14:creationId xmlns:p14="http://schemas.microsoft.com/office/powerpoint/2010/main" val="6784275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69265" marR="8890" indent="-457200" algn="ctr">
              <a:buFont typeface="+mj-lt"/>
              <a:buAutoNum type="arabicPeriod" startAt="15"/>
              <a:tabLst>
                <a:tab pos="301625" algn="l"/>
                <a:tab pos="302260" algn="l"/>
              </a:tabLst>
            </a:pPr>
            <a:r>
              <a:rPr lang="es-AR" sz="2800" b="1" spc="-5" dirty="0" smtClean="0">
                <a:solidFill>
                  <a:srgbClr val="00B050"/>
                </a:solidFill>
                <a:effectLst>
                  <a:outerShdw blurRad="38100" dist="38100" dir="2700000" algn="tl">
                    <a:srgbClr val="000000">
                      <a:alpha val="43137"/>
                    </a:srgbClr>
                  </a:outerShdw>
                </a:effectLst>
                <a:latin typeface="Arial"/>
                <a:cs typeface="Arial"/>
              </a:rPr>
              <a:t>Especificaciones</a:t>
            </a:r>
            <a:r>
              <a:rPr lang="es-AR" sz="2800" b="1" spc="315" dirty="0" smtClean="0">
                <a:solidFill>
                  <a:srgbClr val="00B050"/>
                </a:solidFill>
                <a:effectLst>
                  <a:outerShdw blurRad="38100" dist="38100" dir="2700000" algn="tl">
                    <a:srgbClr val="000000">
                      <a:alpha val="43137"/>
                    </a:srgbClr>
                  </a:outerShdw>
                </a:effectLst>
                <a:latin typeface="Arial"/>
                <a:cs typeface="Arial"/>
              </a:rPr>
              <a:t> </a:t>
            </a:r>
            <a:r>
              <a:rPr lang="es-AR" sz="2800" b="1" dirty="0" smtClean="0">
                <a:solidFill>
                  <a:srgbClr val="00B050"/>
                </a:solidFill>
                <a:effectLst>
                  <a:outerShdw blurRad="38100" dist="38100" dir="2700000" algn="tl">
                    <a:srgbClr val="000000">
                      <a:alpha val="43137"/>
                    </a:srgbClr>
                  </a:outerShdw>
                </a:effectLst>
                <a:latin typeface="Arial"/>
                <a:cs typeface="Arial"/>
              </a:rPr>
              <a:t>y</a:t>
            </a:r>
            <a:r>
              <a:rPr lang="es-AR" sz="2800" b="1" spc="320"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pruebas</a:t>
            </a:r>
            <a:r>
              <a:rPr lang="es-AR" sz="2800" b="1" spc="335"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eléctricas</a:t>
            </a:r>
            <a:r>
              <a:rPr lang="es-AR" sz="2800" b="1" spc="340" dirty="0" smtClean="0">
                <a:solidFill>
                  <a:srgbClr val="00B050"/>
                </a:solidFill>
                <a:effectLst>
                  <a:outerShdw blurRad="38100" dist="38100" dir="2700000" algn="tl">
                    <a:srgbClr val="000000">
                      <a:alpha val="43137"/>
                    </a:srgbClr>
                  </a:outerShdw>
                </a:effectLst>
                <a:latin typeface="Arial"/>
                <a:cs typeface="Arial"/>
              </a:rPr>
              <a:t> </a:t>
            </a:r>
            <a:r>
              <a:rPr lang="es-AR" sz="2800" b="1" dirty="0" smtClean="0">
                <a:solidFill>
                  <a:srgbClr val="00B050"/>
                </a:solidFill>
                <a:effectLst>
                  <a:outerShdw blurRad="38100" dist="38100" dir="2700000" algn="tl">
                    <a:srgbClr val="000000">
                      <a:alpha val="43137"/>
                    </a:srgbClr>
                  </a:outerShdw>
                </a:effectLst>
                <a:latin typeface="Arial"/>
                <a:cs typeface="Arial"/>
              </a:rPr>
              <a:t>en</a:t>
            </a:r>
            <a:r>
              <a:rPr lang="es-AR" sz="2800" b="1" spc="320" dirty="0" smtClean="0">
                <a:solidFill>
                  <a:srgbClr val="00B050"/>
                </a:solidFill>
                <a:effectLst>
                  <a:outerShdw blurRad="38100" dist="38100" dir="2700000" algn="tl">
                    <a:srgbClr val="000000">
                      <a:alpha val="43137"/>
                    </a:srgbClr>
                  </a:outerShdw>
                </a:effectLst>
                <a:latin typeface="Arial"/>
                <a:cs typeface="Arial"/>
              </a:rPr>
              <a:t> </a:t>
            </a:r>
            <a:r>
              <a:rPr lang="es-AR" sz="2800" b="1" spc="-5" dirty="0" smtClean="0">
                <a:solidFill>
                  <a:srgbClr val="00B050"/>
                </a:solidFill>
                <a:effectLst>
                  <a:outerShdw blurRad="38100" dist="38100" dir="2700000" algn="tl">
                    <a:srgbClr val="000000">
                      <a:alpha val="43137"/>
                    </a:srgbClr>
                  </a:outerShdw>
                </a:effectLst>
                <a:latin typeface="Arial"/>
                <a:cs typeface="Arial"/>
              </a:rPr>
              <a:t>mantenimiento</a:t>
            </a:r>
            <a:r>
              <a:rPr lang="es-AR" sz="2800" b="1" spc="340" dirty="0" smtClean="0">
                <a:solidFill>
                  <a:srgbClr val="00B050"/>
                </a:solidFill>
                <a:effectLst>
                  <a:outerShdw blurRad="38100" dist="38100" dir="2700000" algn="tl">
                    <a:srgbClr val="000000">
                      <a:alpha val="43137"/>
                    </a:srgbClr>
                  </a:outerShdw>
                </a:effectLst>
                <a:latin typeface="Arial"/>
                <a:cs typeface="Arial"/>
              </a:rPr>
              <a:t> </a:t>
            </a:r>
            <a:r>
              <a:rPr lang="es-AR" sz="2800" b="1" spc="-10" dirty="0" smtClean="0">
                <a:solidFill>
                  <a:srgbClr val="00B050"/>
                </a:solidFill>
                <a:effectLst>
                  <a:outerShdw blurRad="38100" dist="38100" dir="2700000" algn="tl">
                    <a:srgbClr val="000000">
                      <a:alpha val="43137"/>
                    </a:srgbClr>
                  </a:outerShdw>
                </a:effectLst>
                <a:latin typeface="Arial"/>
                <a:cs typeface="Arial"/>
              </a:rPr>
              <a:t>del </a:t>
            </a:r>
            <a:r>
              <a:rPr lang="es-AR" sz="2800" b="1" spc="-375" dirty="0" smtClean="0">
                <a:solidFill>
                  <a:srgbClr val="00B050"/>
                </a:solidFill>
                <a:effectLst>
                  <a:outerShdw blurRad="38100" dist="38100" dir="2700000" algn="tl">
                    <a:srgbClr val="000000">
                      <a:alpha val="43137"/>
                    </a:srgbClr>
                  </a:outerShdw>
                </a:effectLst>
                <a:latin typeface="Arial"/>
                <a:cs typeface="Arial"/>
              </a:rPr>
              <a:t> </a:t>
            </a:r>
            <a:r>
              <a:rPr lang="es-AR" sz="2800" b="1" u="sng" dirty="0" smtClean="0">
                <a:solidFill>
                  <a:srgbClr val="00B050"/>
                </a:solidFill>
                <a:effectLst>
                  <a:outerShdw blurRad="38100" dist="38100" dir="2700000" algn="tl">
                    <a:srgbClr val="000000">
                      <a:alpha val="43137"/>
                    </a:srgbClr>
                  </a:outerShdw>
                </a:effectLst>
                <a:latin typeface="Arial"/>
                <a:cs typeface="Arial"/>
              </a:rPr>
              <a:t>sistema</a:t>
            </a:r>
            <a:r>
              <a:rPr lang="es-AR" sz="2800" b="1" u="sng" spc="-15" dirty="0" smtClean="0">
                <a:solidFill>
                  <a:srgbClr val="00B050"/>
                </a:solidFill>
                <a:effectLst>
                  <a:outerShdw blurRad="38100" dist="38100" dir="2700000" algn="tl">
                    <a:srgbClr val="000000">
                      <a:alpha val="43137"/>
                    </a:srgbClr>
                  </a:outerShdw>
                </a:effectLst>
                <a:latin typeface="Arial"/>
                <a:cs typeface="Arial"/>
              </a:rPr>
              <a:t> </a:t>
            </a:r>
            <a:r>
              <a:rPr lang="es-AR" sz="2800" b="1" u="sng" spc="-5" dirty="0" smtClean="0">
                <a:solidFill>
                  <a:srgbClr val="00B050"/>
                </a:solidFill>
                <a:effectLst>
                  <a:outerShdw blurRad="38100" dist="38100" dir="2700000" algn="tl">
                    <a:srgbClr val="000000">
                      <a:alpha val="43137"/>
                    </a:srgbClr>
                  </a:outerShdw>
                </a:effectLst>
                <a:latin typeface="Arial"/>
                <a:cs typeface="Arial"/>
              </a:rPr>
              <a:t>de</a:t>
            </a:r>
            <a:r>
              <a:rPr lang="es-AR" sz="2800" b="1" u="sng" spc="5" dirty="0" smtClean="0">
                <a:solidFill>
                  <a:srgbClr val="00B050"/>
                </a:solidFill>
                <a:effectLst>
                  <a:outerShdw blurRad="38100" dist="38100" dir="2700000" algn="tl">
                    <a:srgbClr val="000000">
                      <a:alpha val="43137"/>
                    </a:srgbClr>
                  </a:outerShdw>
                </a:effectLst>
                <a:latin typeface="Arial"/>
                <a:cs typeface="Arial"/>
              </a:rPr>
              <a:t> </a:t>
            </a:r>
            <a:r>
              <a:rPr lang="es-AR" sz="2800" b="1" u="sng" spc="-5" dirty="0" smtClean="0">
                <a:solidFill>
                  <a:srgbClr val="00B050"/>
                </a:solidFill>
                <a:effectLst>
                  <a:outerShdw blurRad="38100" dist="38100" dir="2700000" algn="tl">
                    <a:srgbClr val="000000">
                      <a:alpha val="43137"/>
                    </a:srgbClr>
                  </a:outerShdw>
                </a:effectLst>
                <a:latin typeface="Arial"/>
                <a:cs typeface="Arial"/>
              </a:rPr>
              <a:t>puesta</a:t>
            </a:r>
            <a:r>
              <a:rPr lang="es-AR" sz="2800" b="1" u="sng" spc="-10" dirty="0" smtClean="0">
                <a:solidFill>
                  <a:srgbClr val="00B050"/>
                </a:solidFill>
                <a:effectLst>
                  <a:outerShdw blurRad="38100" dist="38100" dir="2700000" algn="tl">
                    <a:srgbClr val="000000">
                      <a:alpha val="43137"/>
                    </a:srgbClr>
                  </a:outerShdw>
                </a:effectLst>
                <a:latin typeface="Arial"/>
                <a:cs typeface="Arial"/>
              </a:rPr>
              <a:t> </a:t>
            </a:r>
            <a:r>
              <a:rPr lang="es-AR" sz="2800" b="1" u="sng" dirty="0" smtClean="0">
                <a:solidFill>
                  <a:srgbClr val="00B050"/>
                </a:solidFill>
                <a:effectLst>
                  <a:outerShdw blurRad="38100" dist="38100" dir="2700000" algn="tl">
                    <a:srgbClr val="000000">
                      <a:alpha val="43137"/>
                    </a:srgbClr>
                  </a:outerShdw>
                </a:effectLst>
                <a:latin typeface="Arial"/>
                <a:cs typeface="Arial"/>
              </a:rPr>
              <a:t>a</a:t>
            </a:r>
            <a:r>
              <a:rPr lang="es-AR" sz="2800" b="1" u="sng" spc="5" dirty="0" smtClean="0">
                <a:solidFill>
                  <a:srgbClr val="00B050"/>
                </a:solidFill>
                <a:effectLst>
                  <a:outerShdw blurRad="38100" dist="38100" dir="2700000" algn="tl">
                    <a:srgbClr val="000000">
                      <a:alpha val="43137"/>
                    </a:srgbClr>
                  </a:outerShdw>
                </a:effectLst>
                <a:latin typeface="Arial"/>
                <a:cs typeface="Arial"/>
              </a:rPr>
              <a:t> </a:t>
            </a:r>
            <a:r>
              <a:rPr lang="es-AR" sz="2800" b="1" u="sng" spc="-5" dirty="0" smtClean="0">
                <a:solidFill>
                  <a:srgbClr val="00B050"/>
                </a:solidFill>
                <a:effectLst>
                  <a:outerShdw blurRad="38100" dist="38100" dir="2700000" algn="tl">
                    <a:srgbClr val="000000">
                      <a:alpha val="43137"/>
                    </a:srgbClr>
                  </a:outerShdw>
                </a:effectLst>
                <a:latin typeface="Arial"/>
                <a:cs typeface="Arial"/>
              </a:rPr>
              <a:t>tierra</a:t>
            </a:r>
            <a:endParaRPr lang="es-AR" sz="2800" u="sng" dirty="0" smtClean="0">
              <a:solidFill>
                <a:srgbClr val="00B050"/>
              </a:solidFill>
              <a:effectLst>
                <a:outerShdw blurRad="38100" dist="38100" dir="2700000" algn="tl">
                  <a:srgbClr val="000000">
                    <a:alpha val="43137"/>
                  </a:srgbClr>
                </a:outerShdw>
              </a:effectLst>
              <a:latin typeface="Arial"/>
              <a:cs typeface="Arial"/>
            </a:endParaRPr>
          </a:p>
          <a:p>
            <a:pPr algn="ctr">
              <a:spcBef>
                <a:spcPts val="40"/>
              </a:spcBef>
              <a:buFont typeface="Arial"/>
              <a:buAutoNum type="arabicPeriod" startAt="9"/>
            </a:pPr>
            <a:endParaRPr lang="es-AR" sz="2800" u="sng" dirty="0" smtClean="0">
              <a:solidFill>
                <a:srgbClr val="00B050"/>
              </a:solidFill>
              <a:effectLst>
                <a:outerShdw blurRad="38100" dist="38100" dir="2700000" algn="tl">
                  <a:srgbClr val="000000">
                    <a:alpha val="43137"/>
                  </a:srgbClr>
                </a:outerShdw>
              </a:effectLst>
              <a:latin typeface="Arial"/>
              <a:cs typeface="Arial"/>
            </a:endParaRPr>
          </a:p>
          <a:p>
            <a:pPr marL="12065" lvl="1" algn="just">
              <a:tabLst>
                <a:tab pos="361950" algn="l"/>
              </a:tabLst>
            </a:pPr>
            <a:r>
              <a:rPr lang="es-AR" sz="2400" b="1" u="sng" spc="-10" dirty="0" smtClean="0">
                <a:effectLst>
                  <a:outerShdw blurRad="38100" dist="38100" dir="2700000" algn="tl">
                    <a:srgbClr val="000000">
                      <a:alpha val="43137"/>
                    </a:srgbClr>
                  </a:outerShdw>
                </a:effectLst>
                <a:latin typeface="Arial"/>
                <a:cs typeface="Arial"/>
              </a:rPr>
              <a:t>Alcance</a:t>
            </a:r>
          </a:p>
          <a:p>
            <a:pPr marL="12065" lvl="1" algn="just">
              <a:tabLst>
                <a:tab pos="361950" algn="l"/>
              </a:tabLst>
            </a:pPr>
            <a:endParaRPr lang="es-AR" sz="2400" dirty="0" smtClean="0">
              <a:latin typeface="Arial"/>
              <a:cs typeface="Arial"/>
            </a:endParaRPr>
          </a:p>
          <a:p>
            <a:pPr marL="355600" marR="6350" indent="-342900" algn="just">
              <a:spcBef>
                <a:spcPts val="820"/>
              </a:spcBef>
              <a:buFont typeface="Wingdings" panose="05000000000000000000" pitchFamily="2" charset="2"/>
              <a:buChar char="ü"/>
            </a:pPr>
            <a:r>
              <a:rPr lang="es-AR" sz="2400" b="1" spc="-5" dirty="0" smtClean="0">
                <a:effectLst>
                  <a:outerShdw blurRad="38100" dist="38100" dir="2700000" algn="tl">
                    <a:srgbClr val="000000">
                      <a:alpha val="43137"/>
                    </a:srgbClr>
                  </a:outerShdw>
                </a:effectLst>
                <a:latin typeface="Arial"/>
                <a:cs typeface="Arial"/>
              </a:rPr>
              <a:t>Comprende </a:t>
            </a:r>
            <a:r>
              <a:rPr lang="es-AR" sz="2400" b="1" dirty="0" smtClean="0">
                <a:effectLst>
                  <a:outerShdw blurRad="38100" dist="38100" dir="2700000" algn="tl">
                    <a:srgbClr val="000000">
                      <a:alpha val="43137"/>
                    </a:srgbClr>
                  </a:outerShdw>
                </a:effectLst>
                <a:latin typeface="Arial"/>
                <a:cs typeface="Arial"/>
              </a:rPr>
              <a:t>la </a:t>
            </a:r>
            <a:r>
              <a:rPr lang="es-AR" sz="2400" b="1" spc="-5" dirty="0" smtClean="0">
                <a:effectLst>
                  <a:outerShdw blurRad="38100" dist="38100" dir="2700000" algn="tl">
                    <a:srgbClr val="000000">
                      <a:alpha val="43137"/>
                    </a:srgbClr>
                  </a:outerShdw>
                </a:effectLst>
                <a:latin typeface="Arial"/>
                <a:cs typeface="Arial"/>
              </a:rPr>
              <a:t>instilación </a:t>
            </a:r>
            <a:r>
              <a:rPr lang="es-AR" sz="2400" b="1" spc="-10" dirty="0" smtClean="0">
                <a:effectLst>
                  <a:outerShdw blurRad="38100" dist="38100" dir="2700000" algn="tl">
                    <a:srgbClr val="000000">
                      <a:alpha val="43137"/>
                    </a:srgbClr>
                  </a:outerShdw>
                </a:effectLst>
                <a:latin typeface="Arial"/>
                <a:cs typeface="Arial"/>
              </a:rPr>
              <a:t>de </a:t>
            </a:r>
            <a:r>
              <a:rPr lang="es-AR" sz="2400" b="1" dirty="0" smtClean="0">
                <a:effectLst>
                  <a:outerShdw blurRad="38100" dist="38100" dir="2700000" algn="tl">
                    <a:srgbClr val="000000">
                      <a:alpha val="43137"/>
                    </a:srgbClr>
                  </a:outerShdw>
                </a:effectLst>
                <a:latin typeface="Arial"/>
                <a:cs typeface="Arial"/>
              </a:rPr>
              <a:t>un </a:t>
            </a:r>
            <a:r>
              <a:rPr lang="es-AR" sz="2400" b="1" spc="-5" dirty="0" smtClean="0">
                <a:effectLst>
                  <a:outerShdw blurRad="38100" dist="38100" dir="2700000" algn="tl">
                    <a:srgbClr val="000000">
                      <a:alpha val="43137"/>
                    </a:srgbClr>
                  </a:outerShdw>
                </a:effectLst>
                <a:latin typeface="Arial"/>
                <a:cs typeface="Arial"/>
              </a:rPr>
              <a:t>sistema </a:t>
            </a:r>
            <a:r>
              <a:rPr lang="es-AR" sz="2400" b="1" dirty="0" smtClean="0">
                <a:effectLst>
                  <a:outerShdw blurRad="38100" dist="38100" dir="2700000" algn="tl">
                    <a:srgbClr val="000000">
                      <a:alpha val="43137"/>
                    </a:srgbClr>
                  </a:outerShdw>
                </a:effectLst>
                <a:latin typeface="Arial"/>
                <a:cs typeface="Arial"/>
              </a:rPr>
              <a:t>completo </a:t>
            </a:r>
            <a:r>
              <a:rPr lang="es-AR" sz="2400" b="1" spc="-10" dirty="0" smtClean="0">
                <a:effectLst>
                  <a:outerShdw blurRad="38100" dist="38100" dir="2700000" algn="tl">
                    <a:srgbClr val="000000">
                      <a:alpha val="43137"/>
                    </a:srgbClr>
                  </a:outerShdw>
                </a:effectLst>
                <a:latin typeface="Arial"/>
                <a:cs typeface="Arial"/>
              </a:rPr>
              <a:t>de </a:t>
            </a:r>
            <a:r>
              <a:rPr lang="es-AR" sz="2400" b="1" dirty="0" smtClean="0">
                <a:effectLst>
                  <a:outerShdw blurRad="38100" dist="38100" dir="2700000" algn="tl">
                    <a:srgbClr val="000000">
                      <a:alpha val="43137"/>
                    </a:srgbClr>
                  </a:outerShdw>
                </a:effectLst>
                <a:latin typeface="Arial"/>
                <a:cs typeface="Arial"/>
              </a:rPr>
              <a:t>red de </a:t>
            </a:r>
            <a:r>
              <a:rPr lang="es-AR" sz="2400" b="1" spc="-5" dirty="0" smtClean="0">
                <a:effectLst>
                  <a:outerShdw blurRad="38100" dist="38100" dir="2700000" algn="tl">
                    <a:srgbClr val="000000">
                      <a:alpha val="43137"/>
                    </a:srgbClr>
                  </a:outerShdw>
                </a:effectLst>
                <a:latin typeface="Arial"/>
                <a:cs typeface="Arial"/>
              </a:rPr>
              <a:t>puesta </a:t>
            </a:r>
            <a:r>
              <a:rPr lang="es-AR" sz="2400" b="1" dirty="0" smtClean="0">
                <a:effectLst>
                  <a:outerShdw blurRad="38100" dist="38100" dir="2700000" algn="tl">
                    <a:srgbClr val="000000">
                      <a:alpha val="43137"/>
                    </a:srgbClr>
                  </a:outerShdw>
                </a:effectLst>
                <a:latin typeface="Arial"/>
                <a:cs typeface="Arial"/>
              </a:rPr>
              <a:t>a </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tierra,</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incluyendo</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parrillas</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enterradas,</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barras</a:t>
            </a:r>
            <a:r>
              <a:rPr lang="es-AR" sz="2400" b="1" dirty="0" smtClean="0">
                <a:effectLst>
                  <a:outerShdw blurRad="38100" dist="38100" dir="2700000" algn="tl">
                    <a:srgbClr val="000000">
                      <a:alpha val="43137"/>
                    </a:srgbClr>
                  </a:outerShdw>
                </a:effectLst>
                <a:latin typeface="Arial"/>
                <a:cs typeface="Arial"/>
              </a:rPr>
              <a:t> de</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tierras</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clavadas</a:t>
            </a:r>
            <a:r>
              <a:rPr lang="es-AR" sz="2400" b="1" dirty="0" smtClean="0">
                <a:effectLst>
                  <a:outerShdw blurRad="38100" dist="38100" dir="2700000" algn="tl">
                    <a:srgbClr val="000000">
                      <a:alpha val="43137"/>
                    </a:srgbClr>
                  </a:outerShdw>
                </a:effectLst>
                <a:latin typeface="Arial"/>
                <a:cs typeface="Arial"/>
              </a:rPr>
              <a:t> o </a:t>
            </a:r>
            <a:r>
              <a:rPr lang="es-AR" sz="2400" b="1" spc="-37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introducidas </a:t>
            </a:r>
            <a:r>
              <a:rPr lang="es-AR" sz="2400" b="1" dirty="0" smtClean="0">
                <a:effectLst>
                  <a:outerShdw blurRad="38100" dist="38100" dir="2700000" algn="tl">
                    <a:srgbClr val="000000">
                      <a:alpha val="43137"/>
                    </a:srgbClr>
                  </a:outerShdw>
                </a:effectLst>
                <a:latin typeface="Arial"/>
                <a:cs typeface="Arial"/>
              </a:rPr>
              <a:t>en </a:t>
            </a:r>
            <a:r>
              <a:rPr lang="es-AR" sz="2400" b="1" spc="-5" dirty="0" smtClean="0">
                <a:effectLst>
                  <a:outerShdw blurRad="38100" dist="38100" dir="2700000" algn="tl">
                    <a:srgbClr val="000000">
                      <a:alpha val="43137"/>
                    </a:srgbClr>
                  </a:outerShdw>
                </a:effectLst>
                <a:latin typeface="Arial"/>
                <a:cs typeface="Arial"/>
              </a:rPr>
              <a:t>huecos </a:t>
            </a:r>
            <a:r>
              <a:rPr lang="es-AR" sz="2400" b="1" dirty="0" smtClean="0">
                <a:effectLst>
                  <a:outerShdw blurRad="38100" dist="38100" dir="2700000" algn="tl">
                    <a:srgbClr val="000000">
                      <a:alpha val="43137"/>
                    </a:srgbClr>
                  </a:outerShdw>
                </a:effectLst>
                <a:latin typeface="Arial"/>
                <a:cs typeface="Arial"/>
              </a:rPr>
              <a:t>taladrados </a:t>
            </a:r>
            <a:r>
              <a:rPr lang="es-AR" sz="2400" b="1" spc="-5" dirty="0" smtClean="0">
                <a:effectLst>
                  <a:outerShdw blurRad="38100" dist="38100" dir="2700000" algn="tl">
                    <a:srgbClr val="000000">
                      <a:alpha val="43137"/>
                    </a:srgbClr>
                  </a:outerShdw>
                </a:effectLst>
                <a:latin typeface="Arial"/>
                <a:cs typeface="Arial"/>
              </a:rPr>
              <a:t>especialmente. </a:t>
            </a:r>
          </a:p>
          <a:p>
            <a:pPr marL="355600" marR="6350" indent="-342900" algn="just">
              <a:spcBef>
                <a:spcPts val="820"/>
              </a:spcBef>
              <a:buFont typeface="Wingdings" panose="05000000000000000000" pitchFamily="2" charset="2"/>
              <a:buChar char="ü"/>
            </a:pPr>
            <a:endParaRPr lang="es-AR" sz="2400" b="1" spc="-5" dirty="0" smtClean="0">
              <a:effectLst>
                <a:outerShdw blurRad="38100" dist="38100" dir="2700000" algn="tl">
                  <a:srgbClr val="000000">
                    <a:alpha val="43137"/>
                  </a:srgbClr>
                </a:outerShdw>
              </a:effectLst>
              <a:latin typeface="Arial"/>
              <a:cs typeface="Arial"/>
            </a:endParaRPr>
          </a:p>
          <a:p>
            <a:pPr marL="355600" marR="6350" indent="-342900" algn="just">
              <a:spcBef>
                <a:spcPts val="820"/>
              </a:spcBef>
              <a:buFont typeface="Wingdings" panose="05000000000000000000" pitchFamily="2" charset="2"/>
              <a:buChar char="ü"/>
            </a:pPr>
            <a:r>
              <a:rPr lang="es-AR" sz="2400" b="1" spc="-5" dirty="0" smtClean="0">
                <a:effectLst>
                  <a:outerShdw blurRad="38100" dist="38100" dir="2700000" algn="tl">
                    <a:srgbClr val="000000">
                      <a:alpha val="43137"/>
                    </a:srgbClr>
                  </a:outerShdw>
                </a:effectLst>
                <a:latin typeface="Arial"/>
                <a:cs typeface="Arial"/>
              </a:rPr>
              <a:t>Este sistema deberá </a:t>
            </a:r>
            <a:r>
              <a:rPr lang="es-AR" sz="2400" b="1" spc="-37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proveer </a:t>
            </a:r>
            <a:r>
              <a:rPr lang="es-AR" sz="2400" b="1" dirty="0" smtClean="0">
                <a:effectLst>
                  <a:outerShdw blurRad="38100" dist="38100" dir="2700000" algn="tl">
                    <a:srgbClr val="000000">
                      <a:alpha val="43137"/>
                    </a:srgbClr>
                  </a:outerShdw>
                </a:effectLst>
                <a:latin typeface="Arial"/>
                <a:cs typeface="Arial"/>
              </a:rPr>
              <a:t>una </a:t>
            </a:r>
            <a:r>
              <a:rPr lang="es-AR" sz="2400" b="1" spc="-5" dirty="0" smtClean="0">
                <a:effectLst>
                  <a:outerShdw blurRad="38100" dist="38100" dir="2700000" algn="tl">
                    <a:srgbClr val="000000">
                      <a:alpha val="43137"/>
                    </a:srgbClr>
                  </a:outerShdw>
                </a:effectLst>
                <a:latin typeface="Arial"/>
                <a:cs typeface="Arial"/>
              </a:rPr>
              <a:t>puesta </a:t>
            </a:r>
            <a:r>
              <a:rPr lang="es-AR" sz="2400" b="1" dirty="0" smtClean="0">
                <a:effectLst>
                  <a:outerShdw blurRad="38100" dist="38100" dir="2700000" algn="tl">
                    <a:srgbClr val="000000">
                      <a:alpha val="43137"/>
                    </a:srgbClr>
                  </a:outerShdw>
                </a:effectLst>
                <a:latin typeface="Arial"/>
                <a:cs typeface="Arial"/>
              </a:rPr>
              <a:t>a tierra </a:t>
            </a:r>
            <a:r>
              <a:rPr lang="es-AR" sz="2400" b="1" spc="-5" dirty="0" smtClean="0">
                <a:effectLst>
                  <a:outerShdw blurRad="38100" dist="38100" dir="2700000" algn="tl">
                    <a:srgbClr val="000000">
                      <a:alpha val="43137"/>
                    </a:srgbClr>
                  </a:outerShdw>
                </a:effectLst>
                <a:latin typeface="Arial"/>
                <a:cs typeface="Arial"/>
              </a:rPr>
              <a:t>permanente </a:t>
            </a:r>
            <a:r>
              <a:rPr lang="es-AR" sz="2400" b="1" dirty="0" smtClean="0">
                <a:effectLst>
                  <a:outerShdw blurRad="38100" dist="38100" dir="2700000" algn="tl">
                    <a:srgbClr val="000000">
                      <a:alpha val="43137"/>
                    </a:srgbClr>
                  </a:outerShdw>
                </a:effectLst>
                <a:latin typeface="Arial"/>
                <a:cs typeface="Arial"/>
              </a:rPr>
              <a:t>y </a:t>
            </a:r>
            <a:r>
              <a:rPr lang="es-AR" sz="2400" b="1" spc="-5" dirty="0" smtClean="0">
                <a:effectLst>
                  <a:outerShdw blurRad="38100" dist="38100" dir="2700000" algn="tl">
                    <a:srgbClr val="000000">
                      <a:alpha val="43137"/>
                    </a:srgbClr>
                  </a:outerShdw>
                </a:effectLst>
                <a:latin typeface="Arial"/>
                <a:cs typeface="Arial"/>
              </a:rPr>
              <a:t>efectiva </a:t>
            </a:r>
            <a:r>
              <a:rPr lang="es-AR" sz="2400" b="1" dirty="0" smtClean="0">
                <a:effectLst>
                  <a:outerShdw blurRad="38100" dist="38100" dir="2700000" algn="tl">
                    <a:srgbClr val="000000">
                      <a:alpha val="43137"/>
                    </a:srgbClr>
                  </a:outerShdw>
                </a:effectLst>
                <a:latin typeface="Arial"/>
                <a:cs typeface="Arial"/>
              </a:rPr>
              <a:t>para </a:t>
            </a:r>
            <a:r>
              <a:rPr lang="es-AR" sz="2400" b="1" spc="-5" dirty="0" smtClean="0">
                <a:effectLst>
                  <a:outerShdw blurRad="38100" dist="38100" dir="2700000" algn="tl">
                    <a:srgbClr val="000000">
                      <a:alpha val="43137"/>
                    </a:srgbClr>
                  </a:outerShdw>
                </a:effectLst>
                <a:latin typeface="Arial"/>
                <a:cs typeface="Arial"/>
              </a:rPr>
              <a:t>las conexiones </a:t>
            </a:r>
            <a:r>
              <a:rPr lang="es-AR" sz="2400" b="1" dirty="0" smtClean="0">
                <a:effectLst>
                  <a:outerShdw blurRad="38100" dist="38100" dir="2700000" algn="tl">
                    <a:srgbClr val="000000">
                      <a:alpha val="43137"/>
                    </a:srgbClr>
                  </a:outerShdw>
                </a:effectLst>
                <a:latin typeface="Arial"/>
                <a:cs typeface="Arial"/>
              </a:rPr>
              <a:t> del </a:t>
            </a:r>
            <a:r>
              <a:rPr lang="es-AR" sz="2400" b="1" spc="-5" dirty="0" smtClean="0">
                <a:effectLst>
                  <a:outerShdw blurRad="38100" dist="38100" dir="2700000" algn="tl">
                    <a:srgbClr val="000000">
                      <a:alpha val="43137"/>
                    </a:srgbClr>
                  </a:outerShdw>
                </a:effectLst>
                <a:latin typeface="Arial"/>
                <a:cs typeface="Arial"/>
              </a:rPr>
              <a:t>neutro </a:t>
            </a:r>
            <a:r>
              <a:rPr lang="es-AR" sz="2400" b="1" spc="-10" dirty="0" smtClean="0">
                <a:effectLst>
                  <a:outerShdw blurRad="38100" dist="38100" dir="2700000" algn="tl">
                    <a:srgbClr val="000000">
                      <a:alpha val="43137"/>
                    </a:srgbClr>
                  </a:outerShdw>
                </a:effectLst>
                <a:latin typeface="Arial"/>
                <a:cs typeface="Arial"/>
              </a:rPr>
              <a:t>de </a:t>
            </a:r>
            <a:r>
              <a:rPr lang="es-AR" sz="2400" b="1" spc="-5" dirty="0" smtClean="0">
                <a:effectLst>
                  <a:outerShdw blurRad="38100" dist="38100" dir="2700000" algn="tl">
                    <a:srgbClr val="000000">
                      <a:alpha val="43137"/>
                    </a:srgbClr>
                  </a:outerShdw>
                </a:effectLst>
                <a:latin typeface="Arial"/>
                <a:cs typeface="Arial"/>
              </a:rPr>
              <a:t>los transformadores, autotransformadores, reactancias, </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estructuras </a:t>
            </a:r>
            <a:r>
              <a:rPr lang="es-AR" sz="2400" b="1" dirty="0" smtClean="0">
                <a:effectLst>
                  <a:outerShdw blurRad="38100" dist="38100" dir="2700000" algn="tl">
                    <a:srgbClr val="000000">
                      <a:alpha val="43137"/>
                    </a:srgbClr>
                  </a:outerShdw>
                </a:effectLst>
                <a:latin typeface="Arial"/>
                <a:cs typeface="Arial"/>
              </a:rPr>
              <a:t>de </a:t>
            </a:r>
            <a:r>
              <a:rPr lang="es-AR" sz="2400" b="1" spc="-5" dirty="0" smtClean="0">
                <a:effectLst>
                  <a:outerShdw blurRad="38100" dist="38100" dir="2700000" algn="tl">
                    <a:srgbClr val="000000">
                      <a:alpha val="43137"/>
                    </a:srgbClr>
                  </a:outerShdw>
                </a:effectLst>
                <a:latin typeface="Arial"/>
                <a:cs typeface="Arial"/>
              </a:rPr>
              <a:t>los </a:t>
            </a:r>
            <a:r>
              <a:rPr lang="es-AR" sz="2400" b="1" dirty="0" smtClean="0">
                <a:effectLst>
                  <a:outerShdw blurRad="38100" dist="38100" dir="2700000" algn="tl">
                    <a:srgbClr val="000000">
                      <a:alpha val="43137"/>
                    </a:srgbClr>
                  </a:outerShdw>
                </a:effectLst>
                <a:latin typeface="Arial"/>
                <a:cs typeface="Arial"/>
              </a:rPr>
              <a:t>equipos </a:t>
            </a:r>
            <a:r>
              <a:rPr lang="es-AR" sz="2400" b="1" spc="-5" dirty="0" smtClean="0">
                <a:effectLst>
                  <a:outerShdw blurRad="38100" dist="38100" dir="2700000" algn="tl">
                    <a:srgbClr val="000000">
                      <a:alpha val="43137"/>
                    </a:srgbClr>
                  </a:outerShdw>
                </a:effectLst>
                <a:latin typeface="Arial"/>
                <a:cs typeface="Arial"/>
              </a:rPr>
              <a:t>eléctricos, </a:t>
            </a:r>
            <a:r>
              <a:rPr lang="es-AR" sz="2400" b="1" spc="-5" dirty="0" err="1" smtClean="0">
                <a:effectLst>
                  <a:outerShdw blurRad="38100" dist="38100" dir="2700000" algn="tl">
                    <a:srgbClr val="000000">
                      <a:alpha val="43137"/>
                    </a:srgbClr>
                  </a:outerShdw>
                </a:effectLst>
                <a:latin typeface="Arial"/>
                <a:cs typeface="Arial"/>
              </a:rPr>
              <a:t>conduits</a:t>
            </a:r>
            <a:r>
              <a:rPr lang="es-AR" sz="2400" b="1" spc="-5" dirty="0" smtClean="0">
                <a:effectLst>
                  <a:outerShdw blurRad="38100" dist="38100" dir="2700000" algn="tl">
                    <a:srgbClr val="000000">
                      <a:alpha val="43137"/>
                    </a:srgbClr>
                  </a:outerShdw>
                </a:effectLst>
                <a:latin typeface="Arial"/>
                <a:cs typeface="Arial"/>
              </a:rPr>
              <a:t>, pararrayos </a:t>
            </a:r>
            <a:r>
              <a:rPr lang="es-AR" sz="2400" b="1" dirty="0" smtClean="0">
                <a:effectLst>
                  <a:outerShdw blurRad="38100" dist="38100" dir="2700000" algn="tl">
                    <a:srgbClr val="000000">
                      <a:alpha val="43137"/>
                    </a:srgbClr>
                  </a:outerShdw>
                </a:effectLst>
                <a:latin typeface="Arial"/>
                <a:cs typeface="Arial"/>
              </a:rPr>
              <a:t>y </a:t>
            </a:r>
            <a:r>
              <a:rPr lang="es-AR" sz="2400" b="1" spc="-5" dirty="0" smtClean="0">
                <a:effectLst>
                  <a:outerShdw blurRad="38100" dist="38100" dir="2700000" algn="tl">
                    <a:srgbClr val="000000">
                      <a:alpha val="43137"/>
                    </a:srgbClr>
                  </a:outerShdw>
                </a:effectLst>
                <a:latin typeface="Arial"/>
                <a:cs typeface="Arial"/>
              </a:rPr>
              <a:t>todas las </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partes metálicas que </a:t>
            </a:r>
            <a:r>
              <a:rPr lang="es-AR" sz="2400" b="1" dirty="0" smtClean="0">
                <a:effectLst>
                  <a:outerShdw blurRad="38100" dist="38100" dir="2700000" algn="tl">
                    <a:srgbClr val="000000">
                      <a:alpha val="43137"/>
                    </a:srgbClr>
                  </a:outerShdw>
                </a:effectLst>
                <a:latin typeface="Arial"/>
                <a:cs typeface="Arial"/>
              </a:rPr>
              <a:t>no </a:t>
            </a:r>
            <a:r>
              <a:rPr lang="es-AR" sz="2400" b="1" spc="-5" dirty="0" smtClean="0">
                <a:effectLst>
                  <a:outerShdw blurRad="38100" dist="38100" dir="2700000" algn="tl">
                    <a:srgbClr val="000000">
                      <a:alpha val="43137"/>
                    </a:srgbClr>
                  </a:outerShdw>
                </a:effectLst>
                <a:latin typeface="Arial"/>
                <a:cs typeface="Arial"/>
              </a:rPr>
              <a:t>conduzcan corriente, incluyendo las piezas </a:t>
            </a:r>
            <a:r>
              <a:rPr lang="es-AR" sz="2400" b="1" spc="-10" dirty="0" smtClean="0">
                <a:effectLst>
                  <a:outerShdw blurRad="38100" dist="38100" dir="2700000" algn="tl">
                    <a:srgbClr val="000000">
                      <a:alpha val="43137"/>
                    </a:srgbClr>
                  </a:outerShdw>
                </a:effectLst>
                <a:latin typeface="Arial"/>
                <a:cs typeface="Arial"/>
              </a:rPr>
              <a:t>de </a:t>
            </a:r>
            <a:r>
              <a:rPr lang="es-AR" sz="2400" b="1" spc="-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acero</a:t>
            </a:r>
            <a:r>
              <a:rPr lang="es-AR" sz="2400" b="1" spc="-1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estructural</a:t>
            </a:r>
            <a:r>
              <a:rPr lang="es-AR" sz="2400" b="1" spc="-1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y</a:t>
            </a:r>
            <a:r>
              <a:rPr lang="es-AR" sz="2400" b="1" spc="-1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las</a:t>
            </a:r>
            <a:r>
              <a:rPr lang="es-AR" sz="2400" b="1" spc="-5" dirty="0" smtClean="0">
                <a:effectLst>
                  <a:outerShdw blurRad="38100" dist="38100" dir="2700000" algn="tl">
                    <a:srgbClr val="000000">
                      <a:alpha val="43137"/>
                    </a:srgbClr>
                  </a:outerShdw>
                </a:effectLst>
                <a:latin typeface="Arial"/>
                <a:cs typeface="Arial"/>
              </a:rPr>
              <a:t> cercas</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metálicas.</a:t>
            </a:r>
            <a:endParaRPr lang="es-AR" sz="2400" b="1" dirty="0" smtClean="0">
              <a:effectLst>
                <a:outerShdw blurRad="38100" dist="38100" dir="2700000" algn="tl">
                  <a:srgbClr val="000000">
                    <a:alpha val="43137"/>
                  </a:srgbClr>
                </a:outerShdw>
              </a:effectLst>
              <a:latin typeface="Arial"/>
              <a:cs typeface="Arial"/>
            </a:endParaRPr>
          </a:p>
          <a:p>
            <a:pPr>
              <a:spcBef>
                <a:spcPts val="40"/>
              </a:spcBef>
            </a:pPr>
            <a:endParaRPr lang="es-AR" sz="2400" dirty="0" smtClean="0">
              <a:latin typeface="Arial"/>
              <a:cs typeface="Arial"/>
            </a:endParaRPr>
          </a:p>
          <a:p>
            <a:pPr marL="12065" lvl="1" algn="just">
              <a:tabLst>
                <a:tab pos="360045" algn="l"/>
              </a:tabLst>
            </a:pPr>
            <a:r>
              <a:rPr lang="es-AR" sz="2400" b="1" u="sng" spc="-5" dirty="0" smtClean="0">
                <a:effectLst>
                  <a:outerShdw blurRad="38100" dist="38100" dir="2700000" algn="tl">
                    <a:srgbClr val="000000">
                      <a:alpha val="43137"/>
                    </a:srgbClr>
                  </a:outerShdw>
                </a:effectLst>
                <a:latin typeface="Arial"/>
                <a:cs typeface="Arial"/>
              </a:rPr>
              <a:t>Normas</a:t>
            </a:r>
            <a:r>
              <a:rPr lang="es-AR" sz="2400" b="1" u="sng" spc="-25"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Internacionales</a:t>
            </a:r>
            <a:endParaRPr lang="es-AR" sz="2400" b="1" u="sng" dirty="0" smtClean="0">
              <a:effectLst>
                <a:outerShdw blurRad="38100" dist="38100" dir="2700000" algn="tl">
                  <a:srgbClr val="000000">
                    <a:alpha val="43137"/>
                  </a:srgbClr>
                </a:outerShdw>
              </a:effectLst>
              <a:latin typeface="Arial"/>
              <a:cs typeface="Arial"/>
            </a:endParaRPr>
          </a:p>
          <a:p>
            <a:pPr lvl="1">
              <a:spcBef>
                <a:spcPts val="25"/>
              </a:spcBef>
              <a:buFont typeface="Arial"/>
              <a:buAutoNum type="arabicPeriod" startAt="2"/>
            </a:pPr>
            <a:endParaRPr lang="es-AR" sz="2400" dirty="0" smtClean="0">
              <a:latin typeface="Arial"/>
              <a:cs typeface="Arial"/>
            </a:endParaRPr>
          </a:p>
          <a:p>
            <a:pPr marL="3596640" lvl="8" indent="-494030">
              <a:spcBef>
                <a:spcPts val="5"/>
              </a:spcBef>
              <a:buFont typeface="Wingdings" panose="05000000000000000000" pitchFamily="2" charset="2"/>
              <a:buChar char="ü"/>
              <a:tabLst>
                <a:tab pos="854075" algn="l"/>
              </a:tabLst>
            </a:pPr>
            <a:r>
              <a:rPr lang="es-AR" sz="2400" b="1" spc="-5" dirty="0" smtClean="0">
                <a:latin typeface="Arial"/>
                <a:cs typeface="Arial"/>
              </a:rPr>
              <a:t>Normas</a:t>
            </a:r>
            <a:r>
              <a:rPr lang="es-AR" sz="2400" b="1" spc="-30" dirty="0" smtClean="0">
                <a:latin typeface="Arial"/>
                <a:cs typeface="Arial"/>
              </a:rPr>
              <a:t> </a:t>
            </a:r>
            <a:r>
              <a:rPr lang="es-AR" sz="2400" b="1" spc="-10" dirty="0" smtClean="0">
                <a:latin typeface="Arial"/>
                <a:cs typeface="Arial"/>
              </a:rPr>
              <a:t>ANSI</a:t>
            </a:r>
            <a:r>
              <a:rPr lang="es-AR" sz="2400" b="1" dirty="0" smtClean="0">
                <a:latin typeface="Arial"/>
                <a:cs typeface="Arial"/>
              </a:rPr>
              <a:t> /</a:t>
            </a:r>
            <a:r>
              <a:rPr lang="es-AR" sz="2400" b="1" spc="-10" dirty="0" smtClean="0">
                <a:latin typeface="Arial"/>
                <a:cs typeface="Arial"/>
              </a:rPr>
              <a:t> </a:t>
            </a:r>
            <a:r>
              <a:rPr lang="es-AR" sz="2400" b="1" dirty="0" smtClean="0">
                <a:latin typeface="Arial"/>
                <a:cs typeface="Arial"/>
              </a:rPr>
              <a:t>IEE</a:t>
            </a:r>
            <a:r>
              <a:rPr lang="es-AR" sz="2400" b="1" spc="-15" dirty="0" smtClean="0">
                <a:latin typeface="Arial"/>
                <a:cs typeface="Arial"/>
              </a:rPr>
              <a:t> </a:t>
            </a:r>
            <a:r>
              <a:rPr lang="es-AR" sz="2400" b="1" spc="-5" dirty="0" smtClean="0">
                <a:latin typeface="Arial"/>
                <a:cs typeface="Arial"/>
              </a:rPr>
              <a:t>N°80</a:t>
            </a:r>
            <a:endParaRPr lang="es-AR" sz="2400" dirty="0" smtClean="0">
              <a:latin typeface="Arial"/>
              <a:cs typeface="Arial"/>
            </a:endParaRPr>
          </a:p>
          <a:p>
            <a:pPr marL="4000500" lvl="8" indent="-342900">
              <a:spcBef>
                <a:spcPts val="40"/>
              </a:spcBef>
              <a:buFont typeface="Wingdings" panose="05000000000000000000" pitchFamily="2" charset="2"/>
              <a:buChar char="ü"/>
            </a:pPr>
            <a:endParaRPr lang="es-AR" sz="2400" dirty="0" smtClean="0">
              <a:latin typeface="Arial"/>
              <a:cs typeface="Arial"/>
            </a:endParaRPr>
          </a:p>
          <a:p>
            <a:pPr marL="3596640" lvl="8" indent="-494030">
              <a:buFont typeface="Wingdings" panose="05000000000000000000" pitchFamily="2" charset="2"/>
              <a:buChar char="ü"/>
              <a:tabLst>
                <a:tab pos="854075" algn="l"/>
              </a:tabLst>
            </a:pPr>
            <a:r>
              <a:rPr lang="es-AR" sz="2400" b="1" spc="-5" dirty="0" smtClean="0">
                <a:latin typeface="Arial"/>
                <a:cs typeface="Arial"/>
              </a:rPr>
              <a:t>COVENIN</a:t>
            </a:r>
            <a:r>
              <a:rPr lang="es-AR" sz="2400" b="1" spc="-40" dirty="0" smtClean="0">
                <a:latin typeface="Arial"/>
                <a:cs typeface="Arial"/>
              </a:rPr>
              <a:t> </a:t>
            </a:r>
            <a:r>
              <a:rPr lang="es-AR" sz="2400" b="1" dirty="0" smtClean="0">
                <a:latin typeface="Arial"/>
                <a:cs typeface="Arial"/>
              </a:rPr>
              <a:t>200</a:t>
            </a:r>
            <a:endParaRPr lang="es-AR" sz="2400" dirty="0" smtClean="0">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73</a:t>
            </a:fld>
            <a:endParaRPr lang="es-AR"/>
          </a:p>
        </p:txBody>
      </p:sp>
    </p:spTree>
    <p:extLst>
      <p:ext uri="{BB962C8B-B14F-4D97-AF65-F5344CB8AC3E}">
        <p14:creationId xmlns:p14="http://schemas.microsoft.com/office/powerpoint/2010/main" val="17249783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065" lvl="1" algn="just">
              <a:spcBef>
                <a:spcPts val="100"/>
              </a:spcBef>
              <a:tabLst>
                <a:tab pos="358775" algn="l"/>
              </a:tabLst>
            </a:pPr>
            <a:r>
              <a:rPr lang="es-AR" sz="2400" b="1" u="sng" spc="-5" dirty="0" smtClean="0">
                <a:effectLst>
                  <a:outerShdw blurRad="38100" dist="38100" dir="2700000" algn="tl">
                    <a:srgbClr val="000000">
                      <a:alpha val="43137"/>
                    </a:srgbClr>
                  </a:outerShdw>
                </a:effectLst>
                <a:latin typeface="Arial"/>
                <a:cs typeface="Arial"/>
              </a:rPr>
              <a:t>Materiales</a:t>
            </a:r>
            <a:endParaRPr lang="es-AR" sz="2400" u="sng" dirty="0" smtClean="0">
              <a:effectLst>
                <a:outerShdw blurRad="38100" dist="38100" dir="2700000" algn="tl">
                  <a:srgbClr val="000000">
                    <a:alpha val="43137"/>
                  </a:srgbClr>
                </a:outerShdw>
              </a:effectLst>
              <a:latin typeface="Arial"/>
              <a:cs typeface="Arial"/>
            </a:endParaRPr>
          </a:p>
          <a:p>
            <a:pPr lvl="1">
              <a:spcBef>
                <a:spcPts val="45"/>
              </a:spcBef>
              <a:buFont typeface="Arial"/>
              <a:buAutoNum type="arabicPeriod" startAt="3"/>
            </a:pPr>
            <a:endParaRPr lang="es-AR" sz="2400" dirty="0" smtClean="0">
              <a:latin typeface="Arial"/>
              <a:cs typeface="Arial"/>
            </a:endParaRPr>
          </a:p>
          <a:p>
            <a:pPr marL="359410" lvl="2">
              <a:tabLst>
                <a:tab pos="85407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Conductores</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355600" marR="7620" indent="-342900">
              <a:lnSpc>
                <a:spcPct val="142900"/>
              </a:lnSpc>
              <a:spcBef>
                <a:spcPts val="825"/>
              </a:spcBef>
              <a:buFont typeface="Wingdings" panose="05000000000000000000" pitchFamily="2" charset="2"/>
              <a:buChar char="ü"/>
            </a:pPr>
            <a:r>
              <a:rPr lang="es-AR" sz="2400" b="1" dirty="0" smtClean="0">
                <a:effectLst>
                  <a:outerShdw blurRad="38100" dist="38100" dir="2700000" algn="tl">
                    <a:srgbClr val="000000">
                      <a:alpha val="43137"/>
                    </a:srgbClr>
                  </a:outerShdw>
                </a:effectLst>
                <a:latin typeface="Arial"/>
                <a:cs typeface="Arial"/>
              </a:rPr>
              <a:t>Los</a:t>
            </a:r>
            <a:r>
              <a:rPr lang="es-AR" sz="2400" b="1" spc="10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conductores</a:t>
            </a:r>
            <a:r>
              <a:rPr lang="es-AR" sz="2400" b="1" spc="114"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114"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tierra</a:t>
            </a:r>
            <a:r>
              <a:rPr lang="es-AR" sz="2400" b="1" spc="12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deberán</a:t>
            </a:r>
            <a:r>
              <a:rPr lang="es-AR" sz="2400" b="1" spc="10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consistir</a:t>
            </a:r>
            <a:r>
              <a:rPr lang="es-AR" sz="2400" b="1" spc="11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10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cobres</a:t>
            </a:r>
            <a:r>
              <a:rPr lang="es-AR" sz="2400" b="1" spc="12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desnudos, </a:t>
            </a:r>
            <a:r>
              <a:rPr lang="es-AR" sz="2400" b="1" spc="-37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trenzados clase</a:t>
            </a:r>
            <a:r>
              <a:rPr lang="es-AR" sz="2400" b="1" spc="-1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A,</a:t>
            </a:r>
            <a:r>
              <a:rPr lang="es-AR" sz="2400" b="1" spc="-1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estirados</a:t>
            </a:r>
            <a:r>
              <a:rPr lang="es-AR" sz="2400" b="1" spc="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en</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blando.</a:t>
            </a:r>
            <a:endParaRPr lang="es-AR" sz="2400" b="1" dirty="0" smtClean="0">
              <a:effectLst>
                <a:outerShdw blurRad="38100" dist="38100" dir="2700000" algn="tl">
                  <a:srgbClr val="000000">
                    <a:alpha val="43137"/>
                  </a:srgbClr>
                </a:outerShdw>
              </a:effectLst>
              <a:latin typeface="Arial"/>
              <a:cs typeface="Arial"/>
            </a:endParaRPr>
          </a:p>
          <a:p>
            <a:pPr>
              <a:spcBef>
                <a:spcPts val="45"/>
              </a:spcBef>
            </a:pPr>
            <a:endParaRPr lang="es-AR" sz="2400" dirty="0" smtClean="0">
              <a:latin typeface="Arial"/>
              <a:cs typeface="Arial"/>
            </a:endParaRPr>
          </a:p>
          <a:p>
            <a:pPr marL="308610" lvl="2">
              <a:tabLst>
                <a:tab pos="80454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Barras</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355600" marR="5715" indent="-342900">
              <a:lnSpc>
                <a:spcPct val="142900"/>
              </a:lnSpc>
              <a:spcBef>
                <a:spcPts val="825"/>
              </a:spcBef>
              <a:buFont typeface="Wingdings" panose="05000000000000000000" pitchFamily="2" charset="2"/>
              <a:buChar char="ü"/>
            </a:pPr>
            <a:r>
              <a:rPr lang="es-AR" sz="2400" b="1" dirty="0" smtClean="0">
                <a:effectLst>
                  <a:outerShdw blurRad="38100" dist="38100" dir="2700000" algn="tl">
                    <a:srgbClr val="000000">
                      <a:alpha val="43137"/>
                    </a:srgbClr>
                  </a:outerShdw>
                </a:effectLst>
                <a:latin typeface="Arial"/>
                <a:cs typeface="Arial"/>
              </a:rPr>
              <a:t>Las</a:t>
            </a:r>
            <a:r>
              <a:rPr lang="es-AR" sz="2400" b="1" spc="2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barras</a:t>
            </a:r>
            <a:r>
              <a:rPr lang="es-AR" sz="2400" b="1" spc="3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1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tierras</a:t>
            </a:r>
            <a:r>
              <a:rPr lang="es-AR" sz="2400" b="1" spc="2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cavadas</a:t>
            </a:r>
            <a:r>
              <a:rPr lang="es-AR" sz="2400" b="1" spc="3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deberán</a:t>
            </a:r>
            <a:r>
              <a:rPr lang="es-AR" sz="2400" b="1" spc="1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ser</a:t>
            </a:r>
            <a:r>
              <a:rPr lang="es-AR" sz="2400" b="1" spc="2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barras</a:t>
            </a:r>
            <a:r>
              <a:rPr lang="es-AR" sz="2400" b="1" spc="2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2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acero</a:t>
            </a:r>
            <a:r>
              <a:rPr lang="es-AR" sz="2400" b="1" spc="1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con</a:t>
            </a:r>
            <a:r>
              <a:rPr lang="es-AR" sz="2400" b="1" spc="2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camisa </a:t>
            </a:r>
            <a:r>
              <a:rPr lang="es-AR" sz="2400" b="1" spc="-37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integral</a:t>
            </a:r>
            <a:r>
              <a:rPr lang="es-AR" sz="2400" b="1" spc="-1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5" dirty="0" smtClean="0">
                <a:effectLst>
                  <a:outerShdw blurRad="38100" dist="38100" dir="2700000" algn="tl">
                    <a:srgbClr val="000000">
                      <a:alpha val="43137"/>
                    </a:srgbClr>
                  </a:outerShdw>
                </a:effectLst>
                <a:latin typeface="Arial"/>
                <a:cs typeface="Arial"/>
              </a:rPr>
              <a:t> cobre</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fundido</a:t>
            </a:r>
            <a:r>
              <a:rPr lang="es-AR" sz="2400" b="1" spc="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al </a:t>
            </a:r>
            <a:r>
              <a:rPr lang="es-AR" sz="2400" b="1" spc="-5" dirty="0" smtClean="0">
                <a:effectLst>
                  <a:outerShdw blurRad="38100" dist="38100" dir="2700000" algn="tl">
                    <a:srgbClr val="000000">
                      <a:alpha val="43137"/>
                    </a:srgbClr>
                  </a:outerShdw>
                </a:effectLst>
                <a:latin typeface="Arial"/>
                <a:cs typeface="Arial"/>
              </a:rPr>
              <a:t>acero,</a:t>
            </a:r>
            <a:r>
              <a:rPr lang="es-AR" sz="2400" b="1" spc="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del</a:t>
            </a:r>
            <a:r>
              <a:rPr lang="es-AR" sz="2400" b="1" spc="-1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tipo</a:t>
            </a:r>
            <a:r>
              <a:rPr lang="es-AR" sz="2400" b="1" spc="-1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seccional</a:t>
            </a:r>
            <a:r>
              <a:rPr lang="es-AR" sz="2400" b="1" spc="-5" dirty="0" smtClean="0">
                <a:effectLst>
                  <a:outerShdw blurRad="38100" dist="38100" dir="2700000" algn="tl">
                    <a:srgbClr val="000000">
                      <a:alpha val="43137"/>
                    </a:srgbClr>
                  </a:outerShdw>
                </a:effectLst>
                <a:latin typeface="Arial"/>
                <a:cs typeface="Arial"/>
              </a:rPr>
              <a:t> (</a:t>
            </a:r>
            <a:r>
              <a:rPr lang="es-AR" sz="2400" b="1" spc="-5" dirty="0" err="1" smtClean="0">
                <a:effectLst>
                  <a:outerShdw blurRad="38100" dist="38100" dir="2700000" algn="tl">
                    <a:srgbClr val="000000">
                      <a:alpha val="43137"/>
                    </a:srgbClr>
                  </a:outerShdw>
                </a:effectLst>
                <a:latin typeface="Arial"/>
                <a:cs typeface="Arial"/>
              </a:rPr>
              <a:t>Copperweld</a:t>
            </a:r>
            <a:r>
              <a:rPr lang="es-AR" sz="2400" b="1" spc="-5" dirty="0" smtClean="0">
                <a:effectLst>
                  <a:outerShdw blurRad="38100" dist="38100" dir="2700000" algn="tl">
                    <a:srgbClr val="000000">
                      <a:alpha val="43137"/>
                    </a:srgbClr>
                  </a:outerShdw>
                </a:effectLst>
                <a:latin typeface="Arial"/>
                <a:cs typeface="Arial"/>
              </a:rPr>
              <a:t>).</a:t>
            </a:r>
            <a:endParaRPr lang="es-AR" sz="2400" b="1" dirty="0" smtClean="0">
              <a:effectLst>
                <a:outerShdw blurRad="38100" dist="38100" dir="2700000" algn="tl">
                  <a:srgbClr val="000000">
                    <a:alpha val="43137"/>
                  </a:srgbClr>
                </a:outerShdw>
              </a:effectLst>
              <a:latin typeface="Arial"/>
              <a:cs typeface="Arial"/>
            </a:endParaRPr>
          </a:p>
          <a:p>
            <a:pPr>
              <a:spcBef>
                <a:spcPts val="40"/>
              </a:spcBef>
            </a:pPr>
            <a:endParaRPr lang="es-AR" sz="2400" dirty="0" smtClean="0">
              <a:latin typeface="Arial"/>
              <a:cs typeface="Arial"/>
            </a:endParaRPr>
          </a:p>
          <a:p>
            <a:pPr marL="458470" lvl="2">
              <a:spcBef>
                <a:spcPts val="5"/>
              </a:spcBef>
              <a:tabLst>
                <a:tab pos="95313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Conexiones</a:t>
            </a:r>
            <a:r>
              <a:rPr lang="es-AR" sz="2400" b="1" spc="-3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soldadas</a:t>
            </a:r>
            <a:endParaRPr lang="es-AR" sz="2400" dirty="0" smtClean="0">
              <a:solidFill>
                <a:srgbClr val="00B050"/>
              </a:solidFill>
              <a:effectLst>
                <a:outerShdw blurRad="38100" dist="38100" dir="2700000" algn="tl">
                  <a:srgbClr val="000000">
                    <a:alpha val="43137"/>
                  </a:srgbClr>
                </a:outerShdw>
              </a:effectLst>
              <a:latin typeface="Arial"/>
              <a:cs typeface="Arial"/>
            </a:endParaRPr>
          </a:p>
          <a:p>
            <a:pPr marL="355600" marR="6350" indent="-342900">
              <a:lnSpc>
                <a:spcPct val="143000"/>
              </a:lnSpc>
              <a:spcBef>
                <a:spcPts val="825"/>
              </a:spcBef>
              <a:buFont typeface="Wingdings" panose="05000000000000000000" pitchFamily="2" charset="2"/>
              <a:buChar char="ü"/>
            </a:pPr>
            <a:r>
              <a:rPr lang="es-AR" sz="2400" b="1" dirty="0" smtClean="0">
                <a:effectLst>
                  <a:outerShdw blurRad="38100" dist="38100" dir="2700000" algn="tl">
                    <a:srgbClr val="000000">
                      <a:alpha val="43137"/>
                    </a:srgbClr>
                  </a:outerShdw>
                </a:effectLst>
                <a:latin typeface="Arial"/>
                <a:cs typeface="Arial"/>
              </a:rPr>
              <a:t>Las</a:t>
            </a:r>
            <a:r>
              <a:rPr lang="es-AR" sz="2400" b="1" spc="9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conexiones</a:t>
            </a:r>
            <a:r>
              <a:rPr lang="es-AR" sz="2400" b="1" spc="11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en</a:t>
            </a:r>
            <a:r>
              <a:rPr lang="es-AR" sz="2400" b="1" spc="10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la</a:t>
            </a:r>
            <a:r>
              <a:rPr lang="es-AR" sz="2400" b="1" spc="10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malla</a:t>
            </a:r>
            <a:r>
              <a:rPr lang="es-AR" sz="2400" b="1" spc="9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10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puesta</a:t>
            </a:r>
            <a:r>
              <a:rPr lang="es-AR" sz="2400" b="1" spc="10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a</a:t>
            </a:r>
            <a:r>
              <a:rPr lang="es-AR" sz="2400" b="1" spc="9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tierra</a:t>
            </a:r>
            <a:r>
              <a:rPr lang="es-AR" sz="2400" b="1" spc="9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serán</a:t>
            </a:r>
            <a:r>
              <a:rPr lang="es-AR" sz="2400" b="1" spc="10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por</a:t>
            </a:r>
            <a:r>
              <a:rPr lang="es-AR" sz="2400" b="1" spc="9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soldadura</a:t>
            </a:r>
            <a:r>
              <a:rPr lang="es-AR" sz="2400" b="1" spc="105" dirty="0" smtClean="0">
                <a:effectLst>
                  <a:outerShdw blurRad="38100" dist="38100" dir="2700000" algn="tl">
                    <a:srgbClr val="000000">
                      <a:alpha val="43137"/>
                    </a:srgbClr>
                  </a:outerShdw>
                </a:effectLst>
                <a:latin typeface="Arial"/>
                <a:cs typeface="Arial"/>
              </a:rPr>
              <a:t> </a:t>
            </a:r>
            <a:r>
              <a:rPr lang="es-AR" sz="2400" b="1" spc="-10" dirty="0" smtClean="0">
                <a:effectLst>
                  <a:outerShdw blurRad="38100" dist="38100" dir="2700000" algn="tl">
                    <a:srgbClr val="000000">
                      <a:alpha val="43137"/>
                    </a:srgbClr>
                  </a:outerShdw>
                </a:effectLst>
                <a:latin typeface="Arial"/>
                <a:cs typeface="Arial"/>
              </a:rPr>
              <a:t>de </a:t>
            </a:r>
            <a:r>
              <a:rPr lang="es-AR" sz="2400" b="1" spc="-37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alto</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fusión, </a:t>
            </a:r>
            <a:r>
              <a:rPr lang="es-AR" sz="2400" b="1" dirty="0" smtClean="0">
                <a:effectLst>
                  <a:outerShdw blurRad="38100" dist="38100" dir="2700000" algn="tl">
                    <a:srgbClr val="000000">
                      <a:alpha val="43137"/>
                    </a:srgbClr>
                  </a:outerShdw>
                </a:effectLst>
                <a:latin typeface="Arial"/>
                <a:cs typeface="Arial"/>
              </a:rPr>
              <a:t>con</a:t>
            </a:r>
            <a:r>
              <a:rPr lang="es-AR" sz="2400" b="1" spc="-1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un</a:t>
            </a:r>
            <a:r>
              <a:rPr lang="es-AR" sz="2400" b="1" spc="-2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área </a:t>
            </a:r>
            <a:r>
              <a:rPr lang="es-AR" sz="2400" b="1" spc="-5" dirty="0" smtClean="0">
                <a:effectLst>
                  <a:outerShdw blurRad="38100" dist="38100" dir="2700000" algn="tl">
                    <a:srgbClr val="000000">
                      <a:alpha val="43137"/>
                    </a:srgbClr>
                  </a:outerShdw>
                </a:effectLst>
                <a:latin typeface="Arial"/>
                <a:cs typeface="Arial"/>
              </a:rPr>
              <a:t>mínima</a:t>
            </a:r>
            <a:r>
              <a:rPr lang="es-AR" sz="2400" b="1" spc="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2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contacto</a:t>
            </a:r>
            <a:r>
              <a:rPr lang="es-AR" sz="2400" b="1" spc="-1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de</a:t>
            </a:r>
            <a:r>
              <a:rPr lang="es-AR" sz="2400" b="1" spc="-1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300 </a:t>
            </a:r>
            <a:r>
              <a:rPr lang="es-AR" sz="2400" b="1" spc="-5" dirty="0" smtClean="0">
                <a:effectLst>
                  <a:outerShdw blurRad="38100" dist="38100" dir="2700000" algn="tl">
                    <a:srgbClr val="000000">
                      <a:alpha val="43137"/>
                    </a:srgbClr>
                  </a:outerShdw>
                </a:effectLst>
                <a:latin typeface="Arial"/>
                <a:cs typeface="Arial"/>
              </a:rPr>
              <a:t>mm².</a:t>
            </a:r>
            <a:endParaRPr lang="es-AR" sz="2400" b="1" dirty="0" smtClean="0">
              <a:effectLst>
                <a:outerShdw blurRad="38100" dist="38100" dir="2700000" algn="tl">
                  <a:srgbClr val="000000">
                    <a:alpha val="43137"/>
                  </a:srgbClr>
                </a:outerShdw>
              </a:effectLst>
              <a:latin typeface="Arial"/>
              <a:cs typeface="Arial"/>
            </a:endParaRPr>
          </a:p>
          <a:p>
            <a:pPr marL="342900" indent="-342900">
              <a:spcBef>
                <a:spcPts val="40"/>
              </a:spcBef>
              <a:buFont typeface="Wingdings" panose="05000000000000000000" pitchFamily="2" charset="2"/>
              <a:buChar char="ü"/>
            </a:pPr>
            <a:endParaRPr lang="es-AR" sz="2400" b="1" dirty="0" smtClean="0">
              <a:effectLst>
                <a:outerShdw blurRad="38100" dist="38100" dir="2700000" algn="tl">
                  <a:srgbClr val="000000">
                    <a:alpha val="43137"/>
                  </a:srgbClr>
                </a:outerShdw>
              </a:effectLst>
              <a:latin typeface="Arial"/>
              <a:cs typeface="Arial"/>
            </a:endParaRPr>
          </a:p>
          <a:p>
            <a:pPr marL="12065" lvl="1" algn="just">
              <a:tabLst>
                <a:tab pos="358775" algn="l"/>
              </a:tabLst>
            </a:pPr>
            <a:r>
              <a:rPr lang="es-AR" sz="2400" b="1" u="sng" spc="-5" dirty="0" smtClean="0">
                <a:effectLst>
                  <a:outerShdw blurRad="38100" dist="38100" dir="2700000" algn="tl">
                    <a:srgbClr val="000000">
                      <a:alpha val="43137"/>
                    </a:srgbClr>
                  </a:outerShdw>
                </a:effectLst>
                <a:latin typeface="Arial"/>
                <a:cs typeface="Arial"/>
              </a:rPr>
              <a:t>Instalación</a:t>
            </a:r>
            <a:endParaRPr lang="es-AR" sz="2400" u="sng" dirty="0" smtClean="0">
              <a:effectLst>
                <a:outerShdw blurRad="38100" dist="38100" dir="2700000" algn="tl">
                  <a:srgbClr val="000000">
                    <a:alpha val="43137"/>
                  </a:srgbClr>
                </a:outerShdw>
              </a:effectLst>
              <a:latin typeface="Arial"/>
              <a:cs typeface="Arial"/>
            </a:endParaRPr>
          </a:p>
          <a:p>
            <a:pPr marL="812800" marR="5080" lvl="3" indent="-342900" algn="just">
              <a:lnSpc>
                <a:spcPct val="143200"/>
              </a:lnSpc>
              <a:spcBef>
                <a:spcPts val="819"/>
              </a:spcBef>
              <a:buFont typeface="Wingdings" panose="05000000000000000000" pitchFamily="2" charset="2"/>
              <a:buChar char="ü"/>
              <a:tabLst>
                <a:tab pos="90868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Barras</a:t>
            </a:r>
            <a:r>
              <a:rPr lang="es-AR" sz="2400" b="1" spc="-5" dirty="0" smtClean="0">
                <a:latin typeface="Arial"/>
                <a:cs typeface="Arial"/>
              </a:rPr>
              <a:t>: </a:t>
            </a:r>
            <a:r>
              <a:rPr lang="es-AR" sz="2400" b="1" dirty="0" smtClean="0">
                <a:effectLst>
                  <a:outerShdw blurRad="38100" dist="38100" dir="2700000" algn="tl">
                    <a:srgbClr val="000000">
                      <a:alpha val="43137"/>
                    </a:srgbClr>
                  </a:outerShdw>
                </a:effectLst>
                <a:latin typeface="Arial"/>
                <a:cs typeface="Arial"/>
              </a:rPr>
              <a:t>Las </a:t>
            </a:r>
            <a:r>
              <a:rPr lang="es-AR" sz="2400" b="1" spc="-5" dirty="0" smtClean="0">
                <a:effectLst>
                  <a:outerShdw blurRad="38100" dist="38100" dir="2700000" algn="tl">
                    <a:srgbClr val="000000">
                      <a:alpha val="43137"/>
                    </a:srgbClr>
                  </a:outerShdw>
                </a:effectLst>
                <a:latin typeface="Arial"/>
                <a:cs typeface="Arial"/>
              </a:rPr>
              <a:t>barras </a:t>
            </a:r>
            <a:r>
              <a:rPr lang="es-AR" sz="2400" b="1" dirty="0" smtClean="0">
                <a:effectLst>
                  <a:outerShdw blurRad="38100" dist="38100" dir="2700000" algn="tl">
                    <a:srgbClr val="000000">
                      <a:alpha val="43137"/>
                    </a:srgbClr>
                  </a:outerShdw>
                </a:effectLst>
                <a:latin typeface="Arial"/>
                <a:cs typeface="Arial"/>
              </a:rPr>
              <a:t>de </a:t>
            </a:r>
            <a:r>
              <a:rPr lang="es-AR" sz="2400" b="1" spc="-5" dirty="0" smtClean="0">
                <a:effectLst>
                  <a:outerShdw blurRad="38100" dist="38100" dir="2700000" algn="tl">
                    <a:srgbClr val="000000">
                      <a:alpha val="43137"/>
                    </a:srgbClr>
                  </a:outerShdw>
                </a:effectLst>
                <a:latin typeface="Arial"/>
                <a:cs typeface="Arial"/>
              </a:rPr>
              <a:t>tierra </a:t>
            </a:r>
            <a:r>
              <a:rPr lang="es-AR" sz="2400" b="1" dirty="0" smtClean="0">
                <a:effectLst>
                  <a:outerShdw blurRad="38100" dist="38100" dir="2700000" algn="tl">
                    <a:srgbClr val="000000">
                      <a:alpha val="43137"/>
                    </a:srgbClr>
                  </a:outerShdw>
                </a:effectLst>
                <a:latin typeface="Arial"/>
                <a:cs typeface="Arial"/>
              </a:rPr>
              <a:t>deberán </a:t>
            </a:r>
            <a:r>
              <a:rPr lang="es-AR" sz="2400" b="1" spc="-5" dirty="0" smtClean="0">
                <a:effectLst>
                  <a:outerShdw blurRad="38100" dist="38100" dir="2700000" algn="tl">
                    <a:srgbClr val="000000">
                      <a:alpha val="43137"/>
                    </a:srgbClr>
                  </a:outerShdw>
                </a:effectLst>
                <a:latin typeface="Arial"/>
                <a:cs typeface="Arial"/>
              </a:rPr>
              <a:t>clavarse </a:t>
            </a:r>
            <a:r>
              <a:rPr lang="es-AR" sz="2400" b="1" dirty="0" smtClean="0">
                <a:effectLst>
                  <a:outerShdw blurRad="38100" dist="38100" dir="2700000" algn="tl">
                    <a:srgbClr val="000000">
                      <a:alpha val="43137"/>
                    </a:srgbClr>
                  </a:outerShdw>
                </a:effectLst>
                <a:latin typeface="Arial"/>
                <a:cs typeface="Arial"/>
              </a:rPr>
              <a:t>en la </a:t>
            </a:r>
            <a:r>
              <a:rPr lang="es-AR" sz="2400" b="1" spc="-5" dirty="0" smtClean="0">
                <a:effectLst>
                  <a:outerShdw blurRad="38100" dist="38100" dir="2700000" algn="tl">
                    <a:srgbClr val="000000">
                      <a:alpha val="43137"/>
                    </a:srgbClr>
                  </a:outerShdw>
                </a:effectLst>
                <a:latin typeface="Arial"/>
                <a:cs typeface="Arial"/>
              </a:rPr>
              <a:t>tierra </a:t>
            </a:r>
            <a:r>
              <a:rPr lang="es-AR" sz="2400" b="1" dirty="0" smtClean="0">
                <a:effectLst>
                  <a:outerShdw blurRad="38100" dist="38100" dir="2700000" algn="tl">
                    <a:srgbClr val="000000">
                      <a:alpha val="43137"/>
                    </a:srgbClr>
                  </a:outerShdw>
                </a:effectLst>
                <a:latin typeface="Arial"/>
                <a:cs typeface="Arial"/>
              </a:rPr>
              <a:t>o </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colocarse</a:t>
            </a:r>
            <a:r>
              <a:rPr lang="es-AR" sz="2400" b="1" dirty="0" smtClean="0">
                <a:effectLst>
                  <a:outerShdw blurRad="38100" dist="38100" dir="2700000" algn="tl">
                    <a:srgbClr val="000000">
                      <a:alpha val="43137"/>
                    </a:srgbClr>
                  </a:outerShdw>
                </a:effectLst>
                <a:latin typeface="Arial"/>
                <a:cs typeface="Arial"/>
              </a:rPr>
              <a:t> </a:t>
            </a:r>
            <a:r>
              <a:rPr lang="es-AR" sz="2400" b="1" spc="-10" dirty="0" smtClean="0">
                <a:effectLst>
                  <a:outerShdw blurRad="38100" dist="38100" dir="2700000" algn="tl">
                    <a:srgbClr val="000000">
                      <a:alpha val="43137"/>
                    </a:srgbClr>
                  </a:outerShdw>
                </a:effectLst>
                <a:latin typeface="Arial"/>
                <a:cs typeface="Arial"/>
              </a:rPr>
              <a:t>en</a:t>
            </a:r>
            <a:r>
              <a:rPr lang="es-AR" sz="2400" b="1" spc="-5" dirty="0" smtClean="0">
                <a:effectLst>
                  <a:outerShdw blurRad="38100" dist="38100" dir="2700000" algn="tl">
                    <a:srgbClr val="000000">
                      <a:alpha val="43137"/>
                    </a:srgbClr>
                  </a:outerShdw>
                </a:effectLst>
                <a:latin typeface="Arial"/>
                <a:cs typeface="Arial"/>
              </a:rPr>
              <a:t> huecos</a:t>
            </a:r>
            <a:r>
              <a:rPr lang="es-AR" sz="2400" b="1" dirty="0" smtClean="0">
                <a:effectLst>
                  <a:outerShdw blurRad="38100" dist="38100" dir="2700000" algn="tl">
                    <a:srgbClr val="000000">
                      <a:alpha val="43137"/>
                    </a:srgbClr>
                  </a:outerShdw>
                </a:effectLst>
                <a:latin typeface="Arial"/>
                <a:cs typeface="Arial"/>
              </a:rPr>
              <a:t> taladrados</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especialmente</a:t>
            </a:r>
            <a:r>
              <a:rPr lang="es-AR" sz="2400" b="1" dirty="0" smtClean="0">
                <a:effectLst>
                  <a:outerShdw blurRad="38100" dist="38100" dir="2700000" algn="tl">
                    <a:srgbClr val="000000">
                      <a:alpha val="43137"/>
                    </a:srgbClr>
                  </a:outerShdw>
                </a:effectLst>
                <a:latin typeface="Arial"/>
                <a:cs typeface="Arial"/>
              </a:rPr>
              <a:t> a</a:t>
            </a:r>
            <a:r>
              <a:rPr lang="es-AR" sz="2400" b="1" spc="5"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este</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efecto, </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dependiendo</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del</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tipo</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de</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terreno,</a:t>
            </a:r>
            <a:r>
              <a:rPr lang="es-AR" sz="2400" b="1" spc="-15"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según</a:t>
            </a:r>
            <a:r>
              <a:rPr lang="es-AR" sz="2400" b="1" spc="-10" dirty="0" smtClean="0">
                <a:effectLst>
                  <a:outerShdw blurRad="38100" dist="38100" dir="2700000" algn="tl">
                    <a:srgbClr val="000000">
                      <a:alpha val="43137"/>
                    </a:srgbClr>
                  </a:outerShdw>
                </a:effectLst>
                <a:latin typeface="Arial"/>
                <a:cs typeface="Arial"/>
              </a:rPr>
              <a:t> </a:t>
            </a:r>
            <a:r>
              <a:rPr lang="es-AR" sz="2400" b="1" dirty="0" smtClean="0">
                <a:effectLst>
                  <a:outerShdw blurRad="38100" dist="38100" dir="2700000" algn="tl">
                    <a:srgbClr val="000000">
                      <a:alpha val="43137"/>
                    </a:srgbClr>
                  </a:outerShdw>
                </a:effectLst>
                <a:latin typeface="Arial"/>
                <a:cs typeface="Arial"/>
              </a:rPr>
              <a:t>se</a:t>
            </a:r>
            <a:r>
              <a:rPr lang="es-AR" sz="2400" b="1" spc="-10"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indique</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en</a:t>
            </a:r>
            <a:r>
              <a:rPr lang="es-AR" sz="2400" b="1" spc="-10" dirty="0" smtClean="0">
                <a:effectLst>
                  <a:outerShdw blurRad="38100" dist="38100" dir="2700000" algn="tl">
                    <a:srgbClr val="000000">
                      <a:alpha val="43137"/>
                    </a:srgbClr>
                  </a:outerShdw>
                </a:effectLst>
                <a:latin typeface="Arial"/>
                <a:cs typeface="Arial"/>
              </a:rPr>
              <a:t> los</a:t>
            </a:r>
            <a:r>
              <a:rPr lang="es-AR" sz="2400" b="1" dirty="0" smtClean="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planos.</a:t>
            </a:r>
            <a:endParaRPr lang="es-AR" sz="2400" b="1" dirty="0" smtClean="0">
              <a:effectLst>
                <a:outerShdw blurRad="38100" dist="38100" dir="2700000" algn="tl">
                  <a:srgbClr val="000000">
                    <a:alpha val="43137"/>
                  </a:srgbClr>
                </a:outerShdw>
              </a:effectLst>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74</a:t>
            </a:fld>
            <a:endParaRPr lang="es-AR"/>
          </a:p>
        </p:txBody>
      </p:sp>
    </p:spTree>
    <p:extLst>
      <p:ext uri="{BB962C8B-B14F-4D97-AF65-F5344CB8AC3E}">
        <p14:creationId xmlns:p14="http://schemas.microsoft.com/office/powerpoint/2010/main" val="33192078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08305" algn="just">
              <a:lnSpc>
                <a:spcPts val="1800"/>
              </a:lnSpc>
              <a:spcBef>
                <a:spcPts val="100"/>
              </a:spcBef>
            </a:pPr>
            <a:r>
              <a:rPr lang="es-AR" sz="1200" b="1" spc="-5" dirty="0" smtClean="0">
                <a:solidFill>
                  <a:srgbClr val="00B050"/>
                </a:solidFill>
                <a:effectLst>
                  <a:outerShdw blurRad="38100" dist="38100" dir="2700000" algn="tl">
                    <a:srgbClr val="000000">
                      <a:alpha val="43137"/>
                    </a:srgbClr>
                  </a:outerShdw>
                </a:effectLst>
                <a:latin typeface="Arial"/>
                <a:cs typeface="Arial"/>
              </a:rPr>
              <a:t>Conductores de</a:t>
            </a:r>
            <a:r>
              <a:rPr lang="es-AR" sz="1200" b="1" spc="-20" dirty="0" smtClean="0">
                <a:solidFill>
                  <a:srgbClr val="00B050"/>
                </a:solidFill>
                <a:effectLst>
                  <a:outerShdw blurRad="38100" dist="38100" dir="2700000" algn="tl">
                    <a:srgbClr val="000000">
                      <a:alpha val="43137"/>
                    </a:srgbClr>
                  </a:outerShdw>
                </a:effectLst>
                <a:latin typeface="Arial"/>
                <a:cs typeface="Arial"/>
              </a:rPr>
              <a:t> </a:t>
            </a:r>
            <a:r>
              <a:rPr lang="es-AR" sz="1200" b="1" dirty="0" smtClean="0">
                <a:solidFill>
                  <a:srgbClr val="00B050"/>
                </a:solidFill>
                <a:effectLst>
                  <a:outerShdw blurRad="38100" dist="38100" dir="2700000" algn="tl">
                    <a:srgbClr val="000000">
                      <a:alpha val="43137"/>
                    </a:srgbClr>
                  </a:outerShdw>
                </a:effectLst>
                <a:latin typeface="Arial"/>
                <a:cs typeface="Arial"/>
              </a:rPr>
              <a:t>la</a:t>
            </a:r>
            <a:r>
              <a:rPr lang="es-AR" sz="1200" b="1" spc="-25" dirty="0" smtClean="0">
                <a:solidFill>
                  <a:srgbClr val="00B050"/>
                </a:solidFill>
                <a:effectLst>
                  <a:outerShdw blurRad="38100" dist="38100" dir="2700000" algn="tl">
                    <a:srgbClr val="000000">
                      <a:alpha val="43137"/>
                    </a:srgbClr>
                  </a:outerShdw>
                </a:effectLst>
                <a:latin typeface="Arial"/>
                <a:cs typeface="Arial"/>
              </a:rPr>
              <a:t> </a:t>
            </a:r>
            <a:r>
              <a:rPr lang="es-AR" sz="1200" b="1" dirty="0" smtClean="0">
                <a:solidFill>
                  <a:srgbClr val="00B050"/>
                </a:solidFill>
                <a:effectLst>
                  <a:outerShdw blurRad="38100" dist="38100" dir="2700000" algn="tl">
                    <a:srgbClr val="000000">
                      <a:alpha val="43137"/>
                    </a:srgbClr>
                  </a:outerShdw>
                </a:effectLst>
                <a:latin typeface="Arial"/>
                <a:cs typeface="Arial"/>
              </a:rPr>
              <a:t>Malla</a:t>
            </a:r>
            <a:r>
              <a:rPr lang="es-AR" sz="1200" b="1" spc="-20" dirty="0" smtClean="0">
                <a:solidFill>
                  <a:srgbClr val="00B050"/>
                </a:solidFill>
                <a:effectLst>
                  <a:outerShdw blurRad="38100" dist="38100" dir="2700000" algn="tl">
                    <a:srgbClr val="000000">
                      <a:alpha val="43137"/>
                    </a:srgbClr>
                  </a:outerShdw>
                </a:effectLst>
                <a:latin typeface="Arial"/>
                <a:cs typeface="Arial"/>
              </a:rPr>
              <a:t> </a:t>
            </a:r>
            <a:r>
              <a:rPr lang="es-AR" sz="1200" b="1" spc="-5" dirty="0" smtClean="0">
                <a:solidFill>
                  <a:srgbClr val="00B050"/>
                </a:solidFill>
                <a:effectLst>
                  <a:outerShdw blurRad="38100" dist="38100" dir="2700000" algn="tl">
                    <a:srgbClr val="000000">
                      <a:alpha val="43137"/>
                    </a:srgbClr>
                  </a:outerShdw>
                </a:effectLst>
                <a:latin typeface="Arial"/>
                <a:cs typeface="Arial"/>
              </a:rPr>
              <a:t>Principal</a:t>
            </a:r>
          </a:p>
          <a:p>
            <a:pPr marL="408305" algn="just">
              <a:lnSpc>
                <a:spcPts val="1800"/>
              </a:lnSpc>
              <a:spcBef>
                <a:spcPts val="100"/>
              </a:spcBef>
            </a:pPr>
            <a:endParaRPr lang="es-AR" sz="1200" b="1" dirty="0" smtClean="0">
              <a:solidFill>
                <a:srgbClr val="00B050"/>
              </a:solidFill>
              <a:effectLst>
                <a:outerShdw blurRad="38100" dist="38100" dir="2700000" algn="tl">
                  <a:srgbClr val="000000">
                    <a:alpha val="43137"/>
                  </a:srgbClr>
                </a:outerShdw>
              </a:effectLst>
              <a:latin typeface="Arial"/>
              <a:cs typeface="Arial"/>
            </a:endParaRPr>
          </a:p>
          <a:p>
            <a:pPr marL="355600" marR="5080" indent="-342900" algn="just">
              <a:lnSpc>
                <a:spcPts val="1800"/>
              </a:lnSpc>
              <a:spcBef>
                <a:spcPts val="820"/>
              </a:spcBef>
              <a:buFont typeface="Wingdings" panose="05000000000000000000" pitchFamily="2" charset="2"/>
              <a:buChar char="ü"/>
            </a:pPr>
            <a:r>
              <a:rPr lang="es-AR" sz="1200" b="1" dirty="0" smtClean="0">
                <a:latin typeface="Arial"/>
                <a:cs typeface="Arial"/>
              </a:rPr>
              <a:t>Los </a:t>
            </a:r>
            <a:r>
              <a:rPr lang="es-AR" sz="1200" b="1" spc="-5" dirty="0" smtClean="0">
                <a:latin typeface="Arial"/>
                <a:cs typeface="Arial"/>
              </a:rPr>
              <a:t>conductores </a:t>
            </a:r>
            <a:r>
              <a:rPr lang="es-AR" sz="1200" b="1" spc="-10" dirty="0" smtClean="0">
                <a:latin typeface="Arial"/>
                <a:cs typeface="Arial"/>
              </a:rPr>
              <a:t>de </a:t>
            </a:r>
            <a:r>
              <a:rPr lang="es-AR" sz="1200" b="1" dirty="0" smtClean="0">
                <a:latin typeface="Arial"/>
                <a:cs typeface="Arial"/>
              </a:rPr>
              <a:t>la </a:t>
            </a:r>
            <a:r>
              <a:rPr lang="es-AR" sz="1200" b="1" spc="-5" dirty="0" smtClean="0">
                <a:latin typeface="Arial"/>
                <a:cs typeface="Arial"/>
              </a:rPr>
              <a:t>malla principal </a:t>
            </a:r>
            <a:r>
              <a:rPr lang="es-AR" sz="1200" b="1" dirty="0" smtClean="0">
                <a:latin typeface="Arial"/>
                <a:cs typeface="Arial"/>
              </a:rPr>
              <a:t>de </a:t>
            </a:r>
            <a:r>
              <a:rPr lang="es-AR" sz="1200" b="1" spc="-5" dirty="0" smtClean="0">
                <a:latin typeface="Arial"/>
                <a:cs typeface="Arial"/>
              </a:rPr>
              <a:t>tierra deberán enterrarse </a:t>
            </a:r>
            <a:r>
              <a:rPr lang="es-AR" sz="1200" b="1" dirty="0" smtClean="0">
                <a:latin typeface="Arial"/>
                <a:cs typeface="Arial"/>
              </a:rPr>
              <a:t>a </a:t>
            </a:r>
            <a:r>
              <a:rPr lang="es-AR" sz="1200" b="1" spc="-10" dirty="0" smtClean="0">
                <a:latin typeface="Arial"/>
                <a:cs typeface="Arial"/>
              </a:rPr>
              <a:t>la </a:t>
            </a:r>
            <a:r>
              <a:rPr lang="es-AR" sz="1200" b="1" spc="-5" dirty="0" smtClean="0">
                <a:latin typeface="Arial"/>
                <a:cs typeface="Arial"/>
              </a:rPr>
              <a:t> </a:t>
            </a:r>
            <a:r>
              <a:rPr lang="es-AR" sz="1200" b="1" dirty="0" smtClean="0">
                <a:latin typeface="Arial"/>
                <a:cs typeface="Arial"/>
              </a:rPr>
              <a:t>profundidad </a:t>
            </a:r>
            <a:r>
              <a:rPr lang="es-AR" sz="1200" b="1" spc="-5" dirty="0" smtClean="0">
                <a:latin typeface="Arial"/>
                <a:cs typeface="Arial"/>
              </a:rPr>
              <a:t>indicada </a:t>
            </a:r>
            <a:r>
              <a:rPr lang="es-AR" sz="1200" b="1" dirty="0" smtClean="0">
                <a:latin typeface="Arial"/>
                <a:cs typeface="Arial"/>
              </a:rPr>
              <a:t>en </a:t>
            </a:r>
            <a:r>
              <a:rPr lang="es-AR" sz="1200" b="1" spc="-5" dirty="0" smtClean="0">
                <a:latin typeface="Arial"/>
                <a:cs typeface="Arial"/>
              </a:rPr>
              <a:t>los Planos mediante </a:t>
            </a:r>
            <a:r>
              <a:rPr lang="es-AR" sz="1200" b="1" dirty="0" smtClean="0">
                <a:latin typeface="Arial"/>
                <a:cs typeface="Arial"/>
              </a:rPr>
              <a:t>la </a:t>
            </a:r>
            <a:r>
              <a:rPr lang="es-AR" sz="1200" b="1" spc="-5" dirty="0" smtClean="0">
                <a:latin typeface="Arial"/>
                <a:cs typeface="Arial"/>
              </a:rPr>
              <a:t>apertura </a:t>
            </a:r>
            <a:r>
              <a:rPr lang="es-AR" sz="1200" b="1" spc="-10" dirty="0" smtClean="0">
                <a:latin typeface="Arial"/>
                <a:cs typeface="Arial"/>
              </a:rPr>
              <a:t>de </a:t>
            </a:r>
            <a:r>
              <a:rPr lang="es-AR" sz="1200" b="1" spc="-5" dirty="0" smtClean="0">
                <a:latin typeface="Arial"/>
                <a:cs typeface="Arial"/>
              </a:rPr>
              <a:t>zanjas </a:t>
            </a:r>
            <a:r>
              <a:rPr lang="es-AR" sz="1200" b="1" dirty="0" smtClean="0">
                <a:latin typeface="Arial"/>
                <a:cs typeface="Arial"/>
              </a:rPr>
              <a:t>o </a:t>
            </a:r>
            <a:r>
              <a:rPr lang="es-AR" sz="1200" b="1" spc="-10" dirty="0" smtClean="0">
                <a:latin typeface="Arial"/>
                <a:cs typeface="Arial"/>
              </a:rPr>
              <a:t>el </a:t>
            </a:r>
            <a:r>
              <a:rPr lang="es-AR" sz="1200" b="1" spc="-375" dirty="0" smtClean="0">
                <a:latin typeface="Arial"/>
                <a:cs typeface="Arial"/>
              </a:rPr>
              <a:t> </a:t>
            </a:r>
            <a:r>
              <a:rPr lang="es-AR" sz="1200" b="1" dirty="0" smtClean="0">
                <a:latin typeface="Arial"/>
                <a:cs typeface="Arial"/>
              </a:rPr>
              <a:t>uso</a:t>
            </a:r>
            <a:r>
              <a:rPr lang="es-AR" sz="1200" b="1" spc="-10" dirty="0" smtClean="0">
                <a:latin typeface="Arial"/>
                <a:cs typeface="Arial"/>
              </a:rPr>
              <a:t> </a:t>
            </a:r>
            <a:r>
              <a:rPr lang="es-AR" sz="1200" b="1" dirty="0" smtClean="0">
                <a:latin typeface="Arial"/>
                <a:cs typeface="Arial"/>
              </a:rPr>
              <a:t>de </a:t>
            </a:r>
            <a:r>
              <a:rPr lang="es-AR" sz="1200" b="1" spc="-5" dirty="0" smtClean="0">
                <a:latin typeface="Arial"/>
                <a:cs typeface="Arial"/>
              </a:rPr>
              <a:t>equipos</a:t>
            </a:r>
            <a:r>
              <a:rPr lang="es-AR" sz="1200" b="1" spc="5" dirty="0" smtClean="0">
                <a:latin typeface="Arial"/>
                <a:cs typeface="Arial"/>
              </a:rPr>
              <a:t> </a:t>
            </a:r>
            <a:r>
              <a:rPr lang="es-AR" sz="1200" b="1" spc="-5" dirty="0" smtClean="0">
                <a:latin typeface="Arial"/>
                <a:cs typeface="Arial"/>
              </a:rPr>
              <a:t>especializados,</a:t>
            </a:r>
            <a:r>
              <a:rPr lang="es-AR" sz="1200" b="1" spc="-10" dirty="0" smtClean="0">
                <a:latin typeface="Arial"/>
                <a:cs typeface="Arial"/>
              </a:rPr>
              <a:t> </a:t>
            </a:r>
            <a:r>
              <a:rPr lang="es-AR" sz="1200" b="1" dirty="0" smtClean="0">
                <a:latin typeface="Arial"/>
                <a:cs typeface="Arial"/>
              </a:rPr>
              <a:t>según</a:t>
            </a:r>
            <a:r>
              <a:rPr lang="es-AR" sz="1200" b="1" spc="-15" dirty="0" smtClean="0">
                <a:latin typeface="Arial"/>
                <a:cs typeface="Arial"/>
              </a:rPr>
              <a:t> </a:t>
            </a:r>
            <a:r>
              <a:rPr lang="es-AR" sz="1200" b="1" dirty="0" smtClean="0">
                <a:latin typeface="Arial"/>
                <a:cs typeface="Arial"/>
              </a:rPr>
              <a:t>el</a:t>
            </a:r>
            <a:r>
              <a:rPr lang="es-AR" sz="1200" b="1" spc="5" dirty="0" smtClean="0">
                <a:latin typeface="Arial"/>
                <a:cs typeface="Arial"/>
              </a:rPr>
              <a:t> </a:t>
            </a:r>
            <a:r>
              <a:rPr lang="es-AR" sz="1200" b="1" spc="-5" dirty="0" smtClean="0">
                <a:latin typeface="Arial"/>
                <a:cs typeface="Arial"/>
              </a:rPr>
              <a:t>tipo</a:t>
            </a:r>
            <a:r>
              <a:rPr lang="es-AR" sz="1200" b="1" dirty="0" smtClean="0">
                <a:latin typeface="Arial"/>
                <a:cs typeface="Arial"/>
              </a:rPr>
              <a:t> de</a:t>
            </a:r>
            <a:r>
              <a:rPr lang="es-AR" sz="1200" b="1" spc="-20" dirty="0" smtClean="0">
                <a:latin typeface="Arial"/>
                <a:cs typeface="Arial"/>
              </a:rPr>
              <a:t> </a:t>
            </a:r>
            <a:r>
              <a:rPr lang="es-AR" sz="1200" b="1" spc="-5" dirty="0" smtClean="0">
                <a:latin typeface="Arial"/>
                <a:cs typeface="Arial"/>
              </a:rPr>
              <a:t>terreno.</a:t>
            </a:r>
            <a:endParaRPr lang="es-AR" sz="1200" b="1" dirty="0" smtClean="0">
              <a:latin typeface="Arial"/>
              <a:cs typeface="Arial"/>
            </a:endParaRPr>
          </a:p>
          <a:p>
            <a:pPr marL="355600" indent="-342900" algn="just">
              <a:lnSpc>
                <a:spcPts val="1800"/>
              </a:lnSpc>
              <a:buFont typeface="Wingdings" panose="05000000000000000000" pitchFamily="2" charset="2"/>
              <a:buChar char="ü"/>
            </a:pPr>
            <a:endParaRPr lang="es-AR" sz="1200" b="1" spc="-5" dirty="0" smtClean="0">
              <a:latin typeface="Arial"/>
              <a:cs typeface="Arial"/>
            </a:endParaRPr>
          </a:p>
          <a:p>
            <a:pPr marL="355600" indent="-342900" algn="just">
              <a:lnSpc>
                <a:spcPts val="1800"/>
              </a:lnSpc>
              <a:buFont typeface="Wingdings" panose="05000000000000000000" pitchFamily="2" charset="2"/>
              <a:buChar char="ü"/>
            </a:pPr>
            <a:r>
              <a:rPr lang="es-AR" sz="1200" b="1" spc="-5" dirty="0" smtClean="0">
                <a:latin typeface="Arial"/>
                <a:cs typeface="Arial"/>
              </a:rPr>
              <a:t>En</a:t>
            </a:r>
            <a:r>
              <a:rPr lang="es-AR" sz="1200" b="1" spc="110" dirty="0" smtClean="0">
                <a:latin typeface="Arial"/>
                <a:cs typeface="Arial"/>
              </a:rPr>
              <a:t> </a:t>
            </a:r>
            <a:r>
              <a:rPr lang="es-AR" sz="1200" b="1" dirty="0" smtClean="0">
                <a:latin typeface="Arial"/>
                <a:cs typeface="Arial"/>
              </a:rPr>
              <a:t>el</a:t>
            </a:r>
            <a:r>
              <a:rPr lang="es-AR" sz="1200" b="1" spc="114" dirty="0" smtClean="0">
                <a:latin typeface="Arial"/>
                <a:cs typeface="Arial"/>
              </a:rPr>
              <a:t> </a:t>
            </a:r>
            <a:r>
              <a:rPr lang="es-AR" sz="1200" b="1" spc="-5" dirty="0" smtClean="0">
                <a:latin typeface="Arial"/>
                <a:cs typeface="Arial"/>
              </a:rPr>
              <a:t>proceso</a:t>
            </a:r>
            <a:r>
              <a:rPr lang="es-AR" sz="1200" b="1" spc="114" dirty="0" smtClean="0">
                <a:latin typeface="Arial"/>
                <a:cs typeface="Arial"/>
              </a:rPr>
              <a:t> </a:t>
            </a:r>
            <a:r>
              <a:rPr lang="es-AR" sz="1200" b="1" dirty="0" smtClean="0">
                <a:latin typeface="Arial"/>
                <a:cs typeface="Arial"/>
              </a:rPr>
              <a:t>de</a:t>
            </a:r>
            <a:r>
              <a:rPr lang="es-AR" sz="1200" b="1" spc="105" dirty="0" smtClean="0">
                <a:latin typeface="Arial"/>
                <a:cs typeface="Arial"/>
              </a:rPr>
              <a:t> </a:t>
            </a:r>
            <a:r>
              <a:rPr lang="es-AR" sz="1200" b="1" spc="-5" dirty="0" smtClean="0">
                <a:latin typeface="Arial"/>
                <a:cs typeface="Arial"/>
              </a:rPr>
              <a:t>instalación</a:t>
            </a:r>
            <a:r>
              <a:rPr lang="es-AR" sz="1200" b="1" spc="114" dirty="0" smtClean="0">
                <a:latin typeface="Arial"/>
                <a:cs typeface="Arial"/>
              </a:rPr>
              <a:t> </a:t>
            </a:r>
            <a:r>
              <a:rPr lang="es-AR" sz="1200" b="1" dirty="0" smtClean="0">
                <a:latin typeface="Arial"/>
                <a:cs typeface="Arial"/>
              </a:rPr>
              <a:t>debe</a:t>
            </a:r>
            <a:r>
              <a:rPr lang="es-AR" sz="1200" b="1" spc="100" dirty="0" smtClean="0">
                <a:latin typeface="Arial"/>
                <a:cs typeface="Arial"/>
              </a:rPr>
              <a:t> </a:t>
            </a:r>
            <a:r>
              <a:rPr lang="es-AR" sz="1200" b="1" spc="-5" dirty="0" smtClean="0">
                <a:latin typeface="Arial"/>
                <a:cs typeface="Arial"/>
              </a:rPr>
              <a:t>cuidarse</a:t>
            </a:r>
            <a:r>
              <a:rPr lang="es-AR" sz="1200" b="1" spc="114" dirty="0" smtClean="0">
                <a:latin typeface="Arial"/>
                <a:cs typeface="Arial"/>
              </a:rPr>
              <a:t> </a:t>
            </a:r>
            <a:r>
              <a:rPr lang="es-AR" sz="1200" b="1" spc="-10" dirty="0" smtClean="0">
                <a:latin typeface="Arial"/>
                <a:cs typeface="Arial"/>
              </a:rPr>
              <a:t>la</a:t>
            </a:r>
            <a:r>
              <a:rPr lang="es-AR" sz="1200" b="1" spc="114" dirty="0" smtClean="0">
                <a:latin typeface="Arial"/>
                <a:cs typeface="Arial"/>
              </a:rPr>
              <a:t> </a:t>
            </a:r>
            <a:r>
              <a:rPr lang="es-AR" sz="1200" b="1" dirty="0" smtClean="0">
                <a:latin typeface="Arial"/>
                <a:cs typeface="Arial"/>
              </a:rPr>
              <a:t>integridad</a:t>
            </a:r>
            <a:r>
              <a:rPr lang="es-AR" sz="1200" b="1" spc="90" dirty="0" smtClean="0">
                <a:latin typeface="Arial"/>
                <a:cs typeface="Arial"/>
              </a:rPr>
              <a:t> </a:t>
            </a:r>
            <a:r>
              <a:rPr lang="es-AR" sz="1200" b="1" dirty="0" smtClean="0">
                <a:latin typeface="Arial"/>
                <a:cs typeface="Arial"/>
              </a:rPr>
              <a:t>del</a:t>
            </a:r>
            <a:r>
              <a:rPr lang="es-AR" sz="1200" b="1" spc="114" dirty="0" smtClean="0">
                <a:latin typeface="Arial"/>
                <a:cs typeface="Arial"/>
              </a:rPr>
              <a:t> </a:t>
            </a:r>
            <a:r>
              <a:rPr lang="es-AR" sz="1200" b="1" spc="-5" dirty="0" smtClean="0">
                <a:latin typeface="Arial"/>
                <a:cs typeface="Arial"/>
              </a:rPr>
              <a:t>cable</a:t>
            </a:r>
            <a:r>
              <a:rPr lang="es-AR" sz="1200" b="1" spc="114" dirty="0" smtClean="0">
                <a:latin typeface="Arial"/>
                <a:cs typeface="Arial"/>
              </a:rPr>
              <a:t> </a:t>
            </a:r>
            <a:r>
              <a:rPr lang="es-AR" sz="1200" b="1" spc="-10" dirty="0" smtClean="0">
                <a:latin typeface="Arial"/>
                <a:cs typeface="Arial"/>
              </a:rPr>
              <a:t>así </a:t>
            </a:r>
            <a:r>
              <a:rPr lang="es-AR" sz="1200" b="1" spc="-5" dirty="0" smtClean="0">
                <a:latin typeface="Arial"/>
                <a:cs typeface="Arial"/>
              </a:rPr>
              <a:t>como</a:t>
            </a:r>
            <a:r>
              <a:rPr lang="es-AR" sz="1200" b="1" spc="-15" dirty="0" smtClean="0">
                <a:latin typeface="Arial"/>
                <a:cs typeface="Arial"/>
              </a:rPr>
              <a:t> </a:t>
            </a:r>
            <a:r>
              <a:rPr lang="es-AR" sz="1200" b="1" dirty="0" smtClean="0">
                <a:latin typeface="Arial"/>
                <a:cs typeface="Arial"/>
              </a:rPr>
              <a:t>su</a:t>
            </a:r>
            <a:r>
              <a:rPr lang="es-AR" sz="1200" b="1" spc="-10" dirty="0" smtClean="0">
                <a:latin typeface="Arial"/>
                <a:cs typeface="Arial"/>
              </a:rPr>
              <a:t> </a:t>
            </a:r>
            <a:r>
              <a:rPr lang="es-AR" sz="1200" b="1" spc="-5" dirty="0" smtClean="0">
                <a:latin typeface="Arial"/>
                <a:cs typeface="Arial"/>
              </a:rPr>
              <a:t>continuidad</a:t>
            </a:r>
            <a:r>
              <a:rPr lang="es-AR" sz="1200" b="1" spc="5" dirty="0" smtClean="0">
                <a:latin typeface="Arial"/>
                <a:cs typeface="Arial"/>
              </a:rPr>
              <a:t> </a:t>
            </a:r>
            <a:r>
              <a:rPr lang="es-AR" sz="1200" b="1" dirty="0" smtClean="0">
                <a:latin typeface="Arial"/>
                <a:cs typeface="Arial"/>
              </a:rPr>
              <a:t>para</a:t>
            </a:r>
            <a:r>
              <a:rPr lang="es-AR" sz="1200" b="1" spc="-15" dirty="0" smtClean="0">
                <a:latin typeface="Arial"/>
                <a:cs typeface="Arial"/>
              </a:rPr>
              <a:t> </a:t>
            </a:r>
            <a:r>
              <a:rPr lang="es-AR" sz="1200" b="1" dirty="0" smtClean="0">
                <a:latin typeface="Arial"/>
                <a:cs typeface="Arial"/>
              </a:rPr>
              <a:t>asegurar</a:t>
            </a:r>
            <a:r>
              <a:rPr lang="es-AR" sz="1200" b="1" spc="-10" dirty="0" smtClean="0">
                <a:latin typeface="Arial"/>
                <a:cs typeface="Arial"/>
              </a:rPr>
              <a:t> </a:t>
            </a:r>
            <a:r>
              <a:rPr lang="es-AR" sz="1200" b="1" dirty="0" smtClean="0">
                <a:latin typeface="Arial"/>
                <a:cs typeface="Arial"/>
              </a:rPr>
              <a:t>la</a:t>
            </a:r>
            <a:r>
              <a:rPr lang="es-AR" sz="1200" b="1" spc="-20" dirty="0" smtClean="0">
                <a:latin typeface="Arial"/>
                <a:cs typeface="Arial"/>
              </a:rPr>
              <a:t> </a:t>
            </a:r>
            <a:r>
              <a:rPr lang="es-AR" sz="1200" b="1" dirty="0" smtClean="0">
                <a:latin typeface="Arial"/>
                <a:cs typeface="Arial"/>
              </a:rPr>
              <a:t>eficacia</a:t>
            </a:r>
            <a:r>
              <a:rPr lang="es-AR" sz="1200" b="1" spc="-10" dirty="0" smtClean="0">
                <a:latin typeface="Arial"/>
                <a:cs typeface="Arial"/>
              </a:rPr>
              <a:t> </a:t>
            </a:r>
            <a:r>
              <a:rPr lang="es-AR" sz="1200" b="1" dirty="0" smtClean="0">
                <a:latin typeface="Arial"/>
                <a:cs typeface="Arial"/>
              </a:rPr>
              <a:t>de</a:t>
            </a:r>
            <a:r>
              <a:rPr lang="es-AR" sz="1200" b="1" spc="-15" dirty="0" smtClean="0">
                <a:latin typeface="Arial"/>
                <a:cs typeface="Arial"/>
              </a:rPr>
              <a:t> </a:t>
            </a:r>
            <a:r>
              <a:rPr lang="es-AR" sz="1200" b="1" dirty="0" smtClean="0">
                <a:latin typeface="Arial"/>
                <a:cs typeface="Arial"/>
              </a:rPr>
              <a:t>la</a:t>
            </a:r>
            <a:r>
              <a:rPr lang="es-AR" sz="1200" b="1" spc="-10" dirty="0" smtClean="0">
                <a:latin typeface="Arial"/>
                <a:cs typeface="Arial"/>
              </a:rPr>
              <a:t> </a:t>
            </a:r>
            <a:r>
              <a:rPr lang="es-AR" sz="1200" b="1" spc="-5" dirty="0" smtClean="0">
                <a:latin typeface="Arial"/>
                <a:cs typeface="Arial"/>
              </a:rPr>
              <a:t>malla.</a:t>
            </a:r>
          </a:p>
          <a:p>
            <a:pPr marL="355600" indent="-342900" algn="just">
              <a:lnSpc>
                <a:spcPts val="1800"/>
              </a:lnSpc>
              <a:buFont typeface="Wingdings" panose="05000000000000000000" pitchFamily="2" charset="2"/>
              <a:buChar char="ü"/>
            </a:pPr>
            <a:endParaRPr lang="es-AR" sz="1200" b="1" dirty="0" smtClean="0">
              <a:latin typeface="Arial"/>
              <a:cs typeface="Arial"/>
            </a:endParaRPr>
          </a:p>
          <a:p>
            <a:pPr marL="355600" marR="5715" indent="-342900" algn="just">
              <a:lnSpc>
                <a:spcPts val="1800"/>
              </a:lnSpc>
              <a:spcBef>
                <a:spcPts val="815"/>
              </a:spcBef>
              <a:buFont typeface="Wingdings" panose="05000000000000000000" pitchFamily="2" charset="2"/>
              <a:buChar char="ü"/>
            </a:pPr>
            <a:r>
              <a:rPr lang="es-AR" sz="1200" b="1" dirty="0" smtClean="0">
                <a:latin typeface="Arial"/>
                <a:cs typeface="Arial"/>
              </a:rPr>
              <a:t>A fin de </a:t>
            </a:r>
            <a:r>
              <a:rPr lang="es-AR" sz="1200" b="1" spc="-5" dirty="0" smtClean="0">
                <a:latin typeface="Arial"/>
                <a:cs typeface="Arial"/>
              </a:rPr>
              <a:t>reducir los gradientes </a:t>
            </a:r>
            <a:r>
              <a:rPr lang="es-AR" sz="1200" b="1" dirty="0" smtClean="0">
                <a:latin typeface="Arial"/>
                <a:cs typeface="Arial"/>
              </a:rPr>
              <a:t>en la </a:t>
            </a:r>
            <a:r>
              <a:rPr lang="es-AR" sz="1200" b="1" spc="-5" dirty="0" smtClean="0">
                <a:latin typeface="Arial"/>
                <a:cs typeface="Arial"/>
              </a:rPr>
              <a:t>periferia </a:t>
            </a:r>
            <a:r>
              <a:rPr lang="es-AR" sz="1200" b="1" dirty="0" smtClean="0">
                <a:latin typeface="Arial"/>
                <a:cs typeface="Arial"/>
              </a:rPr>
              <a:t>de </a:t>
            </a:r>
            <a:r>
              <a:rPr lang="es-AR" sz="1200" b="1" spc="-10" dirty="0" smtClean="0">
                <a:latin typeface="Arial"/>
                <a:cs typeface="Arial"/>
              </a:rPr>
              <a:t>la </a:t>
            </a:r>
            <a:r>
              <a:rPr lang="es-AR" sz="1200" b="1" spc="-5" dirty="0" smtClean="0">
                <a:latin typeface="Arial"/>
                <a:cs typeface="Arial"/>
              </a:rPr>
              <a:t>Subestación, </a:t>
            </a:r>
            <a:r>
              <a:rPr lang="es-AR" sz="1200" b="1" spc="-10" dirty="0" smtClean="0">
                <a:latin typeface="Arial"/>
                <a:cs typeface="Arial"/>
              </a:rPr>
              <a:t>el </a:t>
            </a:r>
            <a:r>
              <a:rPr lang="es-AR" sz="1200" b="1" spc="-5" dirty="0" smtClean="0">
                <a:latin typeface="Arial"/>
                <a:cs typeface="Arial"/>
              </a:rPr>
              <a:t> conductor perimetral </a:t>
            </a:r>
            <a:r>
              <a:rPr lang="es-AR" sz="1200" b="1" dirty="0" smtClean="0">
                <a:latin typeface="Arial"/>
                <a:cs typeface="Arial"/>
              </a:rPr>
              <a:t>se enterrará a </a:t>
            </a:r>
            <a:r>
              <a:rPr lang="es-AR" sz="1200" b="1" spc="-5" dirty="0" smtClean="0">
                <a:latin typeface="Arial"/>
                <a:cs typeface="Arial"/>
              </a:rPr>
              <a:t>una profundidad </a:t>
            </a:r>
            <a:r>
              <a:rPr lang="es-AR" sz="1200" b="1" dirty="0" smtClean="0">
                <a:latin typeface="Arial"/>
                <a:cs typeface="Arial"/>
              </a:rPr>
              <a:t>de dos (2) </a:t>
            </a:r>
            <a:r>
              <a:rPr lang="es-AR" sz="1200" b="1" spc="-5" dirty="0" smtClean="0">
                <a:latin typeface="Arial"/>
                <a:cs typeface="Arial"/>
              </a:rPr>
              <a:t>metros </a:t>
            </a:r>
            <a:r>
              <a:rPr lang="es-AR" sz="1200" b="1" dirty="0" smtClean="0">
                <a:latin typeface="Arial"/>
                <a:cs typeface="Arial"/>
              </a:rPr>
              <a:t> y a una </a:t>
            </a:r>
            <a:r>
              <a:rPr lang="es-AR" sz="1200" b="1" spc="-5" dirty="0" smtClean="0">
                <a:latin typeface="Arial"/>
                <a:cs typeface="Arial"/>
              </a:rPr>
              <a:t>distancia </a:t>
            </a:r>
            <a:r>
              <a:rPr lang="es-AR" sz="1200" b="1" dirty="0" smtClean="0">
                <a:latin typeface="Arial"/>
                <a:cs typeface="Arial"/>
              </a:rPr>
              <a:t>de seis </a:t>
            </a:r>
            <a:r>
              <a:rPr lang="es-AR" sz="1200" b="1" spc="-5" dirty="0" smtClean="0">
                <a:latin typeface="Arial"/>
                <a:cs typeface="Arial"/>
              </a:rPr>
              <a:t>(6) metros </a:t>
            </a:r>
            <a:r>
              <a:rPr lang="es-AR" sz="1200" b="1" dirty="0" smtClean="0">
                <a:latin typeface="Arial"/>
                <a:cs typeface="Arial"/>
              </a:rPr>
              <a:t>de la </a:t>
            </a:r>
            <a:r>
              <a:rPr lang="es-AR" sz="1200" b="1" spc="-5" dirty="0" smtClean="0">
                <a:latin typeface="Arial"/>
                <a:cs typeface="Arial"/>
              </a:rPr>
              <a:t>cerca metálica </a:t>
            </a:r>
            <a:r>
              <a:rPr lang="es-AR" sz="1200" b="1" dirty="0" smtClean="0">
                <a:latin typeface="Arial"/>
                <a:cs typeface="Arial"/>
              </a:rPr>
              <a:t>y deberá </a:t>
            </a:r>
            <a:r>
              <a:rPr lang="es-AR" sz="1200" b="1" spc="5" dirty="0" smtClean="0">
                <a:latin typeface="Arial"/>
                <a:cs typeface="Arial"/>
              </a:rPr>
              <a:t> </a:t>
            </a:r>
            <a:r>
              <a:rPr lang="es-AR" sz="1200" b="1" dirty="0" smtClean="0">
                <a:latin typeface="Arial"/>
                <a:cs typeface="Arial"/>
              </a:rPr>
              <a:t>redondearse</a:t>
            </a:r>
            <a:r>
              <a:rPr lang="es-AR" sz="1200" b="1" spc="-10" dirty="0" smtClean="0">
                <a:latin typeface="Arial"/>
                <a:cs typeface="Arial"/>
              </a:rPr>
              <a:t> </a:t>
            </a:r>
            <a:r>
              <a:rPr lang="es-AR" sz="1200" b="1" dirty="0" smtClean="0">
                <a:latin typeface="Arial"/>
                <a:cs typeface="Arial"/>
              </a:rPr>
              <a:t>en </a:t>
            </a:r>
            <a:r>
              <a:rPr lang="es-AR" sz="1200" b="1" spc="-5" dirty="0" smtClean="0">
                <a:latin typeface="Arial"/>
                <a:cs typeface="Arial"/>
              </a:rPr>
              <a:t>las esquinas </a:t>
            </a:r>
            <a:r>
              <a:rPr lang="es-AR" sz="1200" b="1" dirty="0" smtClean="0">
                <a:latin typeface="Arial"/>
                <a:cs typeface="Arial"/>
              </a:rPr>
              <a:t>con</a:t>
            </a:r>
            <a:r>
              <a:rPr lang="es-AR" sz="1200" b="1" spc="-10" dirty="0" smtClean="0">
                <a:latin typeface="Arial"/>
                <a:cs typeface="Arial"/>
              </a:rPr>
              <a:t> </a:t>
            </a:r>
            <a:r>
              <a:rPr lang="es-AR" sz="1200" b="1" dirty="0" smtClean="0">
                <a:latin typeface="Arial"/>
                <a:cs typeface="Arial"/>
              </a:rPr>
              <a:t>una</a:t>
            </a:r>
            <a:r>
              <a:rPr lang="es-AR" sz="1200" b="1" spc="-20" dirty="0" smtClean="0">
                <a:latin typeface="Arial"/>
                <a:cs typeface="Arial"/>
              </a:rPr>
              <a:t> </a:t>
            </a:r>
            <a:r>
              <a:rPr lang="es-AR" sz="1200" b="1" spc="-5" dirty="0" smtClean="0">
                <a:latin typeface="Arial"/>
                <a:cs typeface="Arial"/>
              </a:rPr>
              <a:t>curvatura</a:t>
            </a:r>
            <a:r>
              <a:rPr lang="es-AR" sz="1200" b="1" dirty="0" smtClean="0">
                <a:latin typeface="Arial"/>
                <a:cs typeface="Arial"/>
              </a:rPr>
              <a:t> </a:t>
            </a:r>
            <a:r>
              <a:rPr lang="es-AR" sz="1200" b="1" spc="-5" dirty="0" smtClean="0">
                <a:latin typeface="Arial"/>
                <a:cs typeface="Arial"/>
              </a:rPr>
              <a:t>adecuada.</a:t>
            </a:r>
          </a:p>
          <a:p>
            <a:pPr marL="355600" marR="5715" indent="-342900" algn="just">
              <a:lnSpc>
                <a:spcPts val="1800"/>
              </a:lnSpc>
              <a:spcBef>
                <a:spcPts val="815"/>
              </a:spcBef>
              <a:buFont typeface="Wingdings" panose="05000000000000000000" pitchFamily="2" charset="2"/>
              <a:buChar char="ü"/>
            </a:pPr>
            <a:endParaRPr lang="es-AR" sz="1200" b="1" dirty="0" smtClean="0">
              <a:latin typeface="Arial"/>
              <a:cs typeface="Arial"/>
            </a:endParaRPr>
          </a:p>
          <a:p>
            <a:pPr marL="355600" marR="6350" indent="-342900" algn="just">
              <a:lnSpc>
                <a:spcPts val="1800"/>
              </a:lnSpc>
              <a:spcBef>
                <a:spcPts val="815"/>
              </a:spcBef>
              <a:buFont typeface="Wingdings" panose="05000000000000000000" pitchFamily="2" charset="2"/>
              <a:buChar char="ü"/>
            </a:pPr>
            <a:r>
              <a:rPr lang="es-AR" sz="1200" b="1" spc="-5" dirty="0" smtClean="0">
                <a:latin typeface="Arial"/>
                <a:cs typeface="Arial"/>
              </a:rPr>
              <a:t>Con </a:t>
            </a:r>
            <a:r>
              <a:rPr lang="es-AR" sz="1200" b="1" dirty="0" smtClean="0">
                <a:latin typeface="Arial"/>
                <a:cs typeface="Arial"/>
              </a:rPr>
              <a:t>el </a:t>
            </a:r>
            <a:r>
              <a:rPr lang="es-AR" sz="1200" b="1" spc="-5" dirty="0" smtClean="0">
                <a:latin typeface="Arial"/>
                <a:cs typeface="Arial"/>
              </a:rPr>
              <a:t>propósito </a:t>
            </a:r>
            <a:r>
              <a:rPr lang="es-AR" sz="1200" b="1" dirty="0" smtClean="0">
                <a:latin typeface="Arial"/>
                <a:cs typeface="Arial"/>
              </a:rPr>
              <a:t>de </a:t>
            </a:r>
            <a:r>
              <a:rPr lang="es-AR" sz="1200" b="1" spc="-5" dirty="0" smtClean="0">
                <a:latin typeface="Arial"/>
                <a:cs typeface="Arial"/>
              </a:rPr>
              <a:t>obtener </a:t>
            </a:r>
            <a:r>
              <a:rPr lang="es-AR" sz="1200" b="1" dirty="0" smtClean="0">
                <a:latin typeface="Arial"/>
                <a:cs typeface="Arial"/>
              </a:rPr>
              <a:t>una </a:t>
            </a:r>
            <a:r>
              <a:rPr lang="es-AR" sz="1200" b="1" spc="-5" dirty="0" smtClean="0">
                <a:latin typeface="Arial"/>
                <a:cs typeface="Arial"/>
              </a:rPr>
              <a:t>mejor </a:t>
            </a:r>
            <a:r>
              <a:rPr lang="es-AR" sz="1200" b="1" spc="-5" dirty="0" err="1" smtClean="0">
                <a:latin typeface="Arial"/>
                <a:cs typeface="Arial"/>
              </a:rPr>
              <a:t>equipotencialización</a:t>
            </a:r>
            <a:r>
              <a:rPr lang="es-AR" sz="1200" b="1" spc="-5" dirty="0" smtClean="0">
                <a:latin typeface="Arial"/>
                <a:cs typeface="Arial"/>
              </a:rPr>
              <a:t> </a:t>
            </a:r>
            <a:r>
              <a:rPr lang="es-AR" sz="1200" b="1" dirty="0" smtClean="0">
                <a:latin typeface="Arial"/>
                <a:cs typeface="Arial"/>
              </a:rPr>
              <a:t>del </a:t>
            </a:r>
            <a:r>
              <a:rPr lang="es-AR" sz="1200" b="1" spc="-5" dirty="0" smtClean="0">
                <a:latin typeface="Arial"/>
                <a:cs typeface="Arial"/>
              </a:rPr>
              <a:t>terreno </a:t>
            </a:r>
            <a:r>
              <a:rPr lang="es-AR" sz="1200" b="1" dirty="0" smtClean="0">
                <a:latin typeface="Arial"/>
                <a:cs typeface="Arial"/>
              </a:rPr>
              <a:t> deberá </a:t>
            </a:r>
            <a:r>
              <a:rPr lang="es-AR" sz="1200" b="1" spc="-5" dirty="0" smtClean="0">
                <a:latin typeface="Arial"/>
                <a:cs typeface="Arial"/>
              </a:rPr>
              <a:t>procurarse </a:t>
            </a:r>
            <a:r>
              <a:rPr lang="es-AR" sz="1200" b="1" dirty="0" smtClean="0">
                <a:latin typeface="Arial"/>
                <a:cs typeface="Arial"/>
              </a:rPr>
              <a:t>que </a:t>
            </a:r>
            <a:r>
              <a:rPr lang="es-AR" sz="1200" b="1" spc="-5" dirty="0" smtClean="0">
                <a:latin typeface="Arial"/>
                <a:cs typeface="Arial"/>
              </a:rPr>
              <a:t>durante </a:t>
            </a:r>
            <a:r>
              <a:rPr lang="es-AR" sz="1200" b="1" dirty="0" smtClean="0">
                <a:latin typeface="Arial"/>
                <a:cs typeface="Arial"/>
              </a:rPr>
              <a:t>el </a:t>
            </a:r>
            <a:r>
              <a:rPr lang="es-AR" sz="1200" b="1" spc="-5" dirty="0" smtClean="0">
                <a:latin typeface="Arial"/>
                <a:cs typeface="Arial"/>
              </a:rPr>
              <a:t>tendido </a:t>
            </a:r>
            <a:r>
              <a:rPr lang="es-AR" sz="1200" b="1" dirty="0" smtClean="0">
                <a:latin typeface="Arial"/>
                <a:cs typeface="Arial"/>
              </a:rPr>
              <a:t>del conductor </a:t>
            </a:r>
            <a:r>
              <a:rPr lang="es-AR" sz="1200" b="1" spc="-10" dirty="0" smtClean="0">
                <a:latin typeface="Arial"/>
                <a:cs typeface="Arial"/>
              </a:rPr>
              <a:t>de </a:t>
            </a:r>
            <a:r>
              <a:rPr lang="es-AR" sz="1200" b="1" dirty="0" smtClean="0">
                <a:latin typeface="Arial"/>
                <a:cs typeface="Arial"/>
              </a:rPr>
              <a:t>la </a:t>
            </a:r>
            <a:r>
              <a:rPr lang="es-AR" sz="1200" b="1" spc="-5" dirty="0" smtClean="0">
                <a:latin typeface="Arial"/>
                <a:cs typeface="Arial"/>
              </a:rPr>
              <a:t>malla </a:t>
            </a:r>
            <a:r>
              <a:rPr lang="es-AR" sz="1200" b="1" spc="-10" dirty="0" smtClean="0">
                <a:latin typeface="Arial"/>
                <a:cs typeface="Arial"/>
              </a:rPr>
              <a:t>de </a:t>
            </a:r>
            <a:r>
              <a:rPr lang="es-AR" sz="1200" b="1" spc="-5" dirty="0" smtClean="0">
                <a:latin typeface="Arial"/>
                <a:cs typeface="Arial"/>
              </a:rPr>
              <a:t> tierra, </a:t>
            </a:r>
            <a:r>
              <a:rPr lang="es-AR" sz="1200" b="1" dirty="0" smtClean="0">
                <a:latin typeface="Arial"/>
                <a:cs typeface="Arial"/>
              </a:rPr>
              <a:t>el </a:t>
            </a:r>
            <a:r>
              <a:rPr lang="es-AR" sz="1200" b="1" spc="-5" dirty="0" smtClean="0">
                <a:latin typeface="Arial"/>
                <a:cs typeface="Arial"/>
              </a:rPr>
              <a:t>mismo </a:t>
            </a:r>
            <a:r>
              <a:rPr lang="es-AR" sz="1200" b="1" dirty="0" smtClean="0">
                <a:latin typeface="Arial"/>
                <a:cs typeface="Arial"/>
              </a:rPr>
              <a:t>se coloque a una </a:t>
            </a:r>
            <a:r>
              <a:rPr lang="es-AR" sz="1200" b="1" spc="-5" dirty="0" smtClean="0">
                <a:latin typeface="Arial"/>
                <a:cs typeface="Arial"/>
              </a:rPr>
              <a:t>distancia </a:t>
            </a:r>
            <a:r>
              <a:rPr lang="es-AR" sz="1200" b="1" dirty="0" smtClean="0">
                <a:latin typeface="Arial"/>
                <a:cs typeface="Arial"/>
              </a:rPr>
              <a:t>de </a:t>
            </a:r>
            <a:r>
              <a:rPr lang="es-AR" sz="1200" b="1" spc="-5" dirty="0" smtClean="0">
                <a:latin typeface="Arial"/>
                <a:cs typeface="Arial"/>
              </a:rPr>
              <a:t>aproximadamente </a:t>
            </a:r>
            <a:r>
              <a:rPr lang="es-AR" sz="1200" b="1" dirty="0" smtClean="0">
                <a:latin typeface="Arial"/>
                <a:cs typeface="Arial"/>
              </a:rPr>
              <a:t>un </a:t>
            </a:r>
            <a:r>
              <a:rPr lang="es-AR" sz="1200" b="1" spc="-5" dirty="0" smtClean="0">
                <a:latin typeface="Arial"/>
                <a:cs typeface="Arial"/>
              </a:rPr>
              <a:t>(1) </a:t>
            </a:r>
            <a:r>
              <a:rPr lang="es-AR" sz="1200" b="1" spc="-375" dirty="0" smtClean="0">
                <a:latin typeface="Arial"/>
                <a:cs typeface="Arial"/>
              </a:rPr>
              <a:t> </a:t>
            </a:r>
            <a:r>
              <a:rPr lang="es-AR" sz="1200" b="1" dirty="0" smtClean="0">
                <a:latin typeface="Arial"/>
                <a:cs typeface="Arial"/>
              </a:rPr>
              <a:t>metro de </a:t>
            </a:r>
            <a:r>
              <a:rPr lang="es-AR" sz="1200" b="1" spc="-5" dirty="0" smtClean="0">
                <a:latin typeface="Arial"/>
                <a:cs typeface="Arial"/>
              </a:rPr>
              <a:t>cualquier estructura metálica </a:t>
            </a:r>
            <a:r>
              <a:rPr lang="es-AR" sz="1200" b="1" dirty="0" smtClean="0">
                <a:latin typeface="Arial"/>
                <a:cs typeface="Arial"/>
              </a:rPr>
              <a:t>y las </a:t>
            </a:r>
            <a:r>
              <a:rPr lang="es-AR" sz="1200" b="1" spc="-5" dirty="0" smtClean="0">
                <a:latin typeface="Arial"/>
                <a:cs typeface="Arial"/>
              </a:rPr>
              <a:t>puestas </a:t>
            </a:r>
            <a:r>
              <a:rPr lang="es-AR" sz="1200" b="1" dirty="0" smtClean="0">
                <a:latin typeface="Arial"/>
                <a:cs typeface="Arial"/>
              </a:rPr>
              <a:t>a </a:t>
            </a:r>
            <a:r>
              <a:rPr lang="es-AR" sz="1200" b="1" spc="-5" dirty="0" smtClean="0">
                <a:latin typeface="Arial"/>
                <a:cs typeface="Arial"/>
              </a:rPr>
              <a:t>tierra </a:t>
            </a:r>
            <a:r>
              <a:rPr lang="es-AR" sz="1200" b="1" spc="-10" dirty="0" smtClean="0">
                <a:latin typeface="Arial"/>
                <a:cs typeface="Arial"/>
              </a:rPr>
              <a:t>de esta </a:t>
            </a:r>
            <a:r>
              <a:rPr lang="es-AR" sz="1200" b="1" spc="-5" dirty="0" smtClean="0">
                <a:latin typeface="Arial"/>
                <a:cs typeface="Arial"/>
              </a:rPr>
              <a:t> </a:t>
            </a:r>
            <a:r>
              <a:rPr lang="es-AR" sz="1200" b="1" dirty="0" smtClean="0">
                <a:latin typeface="Arial"/>
                <a:cs typeface="Arial"/>
              </a:rPr>
              <a:t>última</a:t>
            </a:r>
            <a:r>
              <a:rPr lang="es-AR" sz="1200" b="1" spc="-40" dirty="0" smtClean="0">
                <a:latin typeface="Arial"/>
                <a:cs typeface="Arial"/>
              </a:rPr>
              <a:t> </a:t>
            </a:r>
            <a:r>
              <a:rPr lang="es-AR" sz="1200" b="1" dirty="0" smtClean="0">
                <a:latin typeface="Arial"/>
                <a:cs typeface="Arial"/>
              </a:rPr>
              <a:t>se</a:t>
            </a:r>
            <a:r>
              <a:rPr lang="es-AR" sz="1200" b="1" spc="-25" dirty="0" smtClean="0">
                <a:latin typeface="Arial"/>
                <a:cs typeface="Arial"/>
              </a:rPr>
              <a:t> </a:t>
            </a:r>
            <a:r>
              <a:rPr lang="es-AR" sz="1200" b="1" spc="-5" dirty="0" smtClean="0">
                <a:latin typeface="Arial"/>
                <a:cs typeface="Arial"/>
              </a:rPr>
              <a:t>realicen</a:t>
            </a:r>
            <a:r>
              <a:rPr lang="es-AR" sz="1200" b="1" spc="-40" dirty="0" smtClean="0">
                <a:latin typeface="Arial"/>
                <a:cs typeface="Arial"/>
              </a:rPr>
              <a:t> </a:t>
            </a:r>
            <a:r>
              <a:rPr lang="es-AR" sz="1200" b="1" spc="-10" dirty="0" smtClean="0">
                <a:latin typeface="Arial"/>
                <a:cs typeface="Arial"/>
              </a:rPr>
              <a:t>en</a:t>
            </a:r>
            <a:r>
              <a:rPr lang="es-AR" sz="1200" b="1" spc="-20" dirty="0" smtClean="0">
                <a:latin typeface="Arial"/>
                <a:cs typeface="Arial"/>
              </a:rPr>
              <a:t> </a:t>
            </a:r>
            <a:r>
              <a:rPr lang="es-AR" sz="1200" b="1" dirty="0" smtClean="0">
                <a:latin typeface="Arial"/>
                <a:cs typeface="Arial"/>
              </a:rPr>
              <a:t>lados</a:t>
            </a:r>
            <a:r>
              <a:rPr lang="es-AR" sz="1200" b="1" spc="-35" dirty="0" smtClean="0">
                <a:latin typeface="Arial"/>
                <a:cs typeface="Arial"/>
              </a:rPr>
              <a:t> </a:t>
            </a:r>
            <a:r>
              <a:rPr lang="es-AR" sz="1200" b="1" spc="-5" dirty="0" smtClean="0">
                <a:latin typeface="Arial"/>
                <a:cs typeface="Arial"/>
              </a:rPr>
              <a:t>diferentes</a:t>
            </a:r>
            <a:r>
              <a:rPr lang="es-AR" sz="1200" b="1" spc="-25" dirty="0" smtClean="0">
                <a:latin typeface="Arial"/>
                <a:cs typeface="Arial"/>
              </a:rPr>
              <a:t> </a:t>
            </a:r>
            <a:r>
              <a:rPr lang="es-AR" sz="1200" b="1" spc="-10" dirty="0" smtClean="0">
                <a:latin typeface="Arial"/>
                <a:cs typeface="Arial"/>
              </a:rPr>
              <a:t>de</a:t>
            </a:r>
            <a:r>
              <a:rPr lang="es-AR" sz="1200" b="1" spc="-25" dirty="0" smtClean="0">
                <a:latin typeface="Arial"/>
                <a:cs typeface="Arial"/>
              </a:rPr>
              <a:t> </a:t>
            </a:r>
            <a:r>
              <a:rPr lang="es-AR" sz="1200" b="1" dirty="0" smtClean="0">
                <a:latin typeface="Arial"/>
                <a:cs typeface="Arial"/>
              </a:rPr>
              <a:t>la</a:t>
            </a:r>
            <a:r>
              <a:rPr lang="es-AR" sz="1200" b="1" spc="-20" dirty="0" smtClean="0">
                <a:latin typeface="Arial"/>
                <a:cs typeface="Arial"/>
              </a:rPr>
              <a:t> </a:t>
            </a:r>
            <a:r>
              <a:rPr lang="es-AR" sz="1200" b="1" spc="-5" dirty="0" smtClean="0">
                <a:latin typeface="Arial"/>
                <a:cs typeface="Arial"/>
              </a:rPr>
              <a:t>retícula</a:t>
            </a:r>
            <a:r>
              <a:rPr lang="es-AR" sz="1200" b="1" spc="-25" dirty="0" smtClean="0">
                <a:latin typeface="Arial"/>
                <a:cs typeface="Arial"/>
              </a:rPr>
              <a:t> </a:t>
            </a:r>
            <a:r>
              <a:rPr lang="es-AR" sz="1200" b="1" dirty="0" smtClean="0">
                <a:latin typeface="Arial"/>
                <a:cs typeface="Arial"/>
              </a:rPr>
              <a:t>de</a:t>
            </a:r>
            <a:r>
              <a:rPr lang="es-AR" sz="1200" b="1" spc="-40" dirty="0" smtClean="0">
                <a:latin typeface="Arial"/>
                <a:cs typeface="Arial"/>
              </a:rPr>
              <a:t> </a:t>
            </a:r>
            <a:r>
              <a:rPr lang="es-AR" sz="1200" b="1" dirty="0" smtClean="0">
                <a:latin typeface="Arial"/>
                <a:cs typeface="Arial"/>
              </a:rPr>
              <a:t>la</a:t>
            </a:r>
            <a:r>
              <a:rPr lang="es-AR" sz="1200" b="1" spc="-20" dirty="0" smtClean="0">
                <a:latin typeface="Arial"/>
                <a:cs typeface="Arial"/>
              </a:rPr>
              <a:t> </a:t>
            </a:r>
            <a:r>
              <a:rPr lang="es-AR" sz="1200" b="1" spc="-5" dirty="0" smtClean="0">
                <a:latin typeface="Arial"/>
                <a:cs typeface="Arial"/>
              </a:rPr>
              <a:t>malla</a:t>
            </a:r>
            <a:r>
              <a:rPr lang="es-AR" sz="1200" b="1" spc="-25" dirty="0" smtClean="0">
                <a:latin typeface="Arial"/>
                <a:cs typeface="Arial"/>
              </a:rPr>
              <a:t> </a:t>
            </a:r>
            <a:r>
              <a:rPr lang="es-AR" sz="1200" b="1" dirty="0" smtClean="0">
                <a:latin typeface="Arial"/>
                <a:cs typeface="Arial"/>
              </a:rPr>
              <a:t>de</a:t>
            </a:r>
            <a:r>
              <a:rPr lang="es-AR" sz="1200" b="1" spc="-25" dirty="0" smtClean="0">
                <a:latin typeface="Arial"/>
                <a:cs typeface="Arial"/>
              </a:rPr>
              <a:t> </a:t>
            </a:r>
            <a:r>
              <a:rPr lang="es-AR" sz="1200" b="1" spc="-5" dirty="0" smtClean="0">
                <a:latin typeface="Arial"/>
                <a:cs typeface="Arial"/>
              </a:rPr>
              <a:t>tierra.</a:t>
            </a:r>
            <a:endParaRPr lang="es-AR" sz="1200" b="1" dirty="0" smtClean="0">
              <a:latin typeface="Arial"/>
              <a:cs typeface="Arial"/>
            </a:endParaRPr>
          </a:p>
          <a:p>
            <a:pPr>
              <a:lnSpc>
                <a:spcPts val="1800"/>
              </a:lnSpc>
              <a:spcBef>
                <a:spcPts val="40"/>
              </a:spcBef>
            </a:pPr>
            <a:endParaRPr lang="es-AR" sz="1200" dirty="0" smtClean="0">
              <a:latin typeface="Arial"/>
              <a:cs typeface="Arial"/>
            </a:endParaRPr>
          </a:p>
          <a:p>
            <a:pPr marL="212090" algn="just">
              <a:lnSpc>
                <a:spcPts val="1800"/>
              </a:lnSpc>
            </a:pPr>
            <a:r>
              <a:rPr lang="es-AR" sz="1200" b="1" spc="-5" dirty="0" smtClean="0">
                <a:latin typeface="Arial"/>
                <a:cs typeface="Arial"/>
              </a:rPr>
              <a:t>      </a:t>
            </a:r>
            <a:r>
              <a:rPr lang="es-AR" sz="1200" b="1" spc="-5" dirty="0" smtClean="0">
                <a:solidFill>
                  <a:srgbClr val="00B050"/>
                </a:solidFill>
                <a:effectLst>
                  <a:outerShdw blurRad="38100" dist="38100" dir="2700000" algn="tl">
                    <a:srgbClr val="000000">
                      <a:alpha val="43137"/>
                    </a:srgbClr>
                  </a:outerShdw>
                </a:effectLst>
                <a:latin typeface="Arial"/>
                <a:cs typeface="Arial"/>
              </a:rPr>
              <a:t>Conexiones</a:t>
            </a:r>
          </a:p>
          <a:p>
            <a:pPr marL="212090" algn="just">
              <a:lnSpc>
                <a:spcPts val="1800"/>
              </a:lnSpc>
            </a:pPr>
            <a:endParaRPr lang="es-AR" sz="1200" dirty="0" smtClean="0">
              <a:solidFill>
                <a:srgbClr val="00B050"/>
              </a:solidFill>
              <a:effectLst>
                <a:outerShdw blurRad="38100" dist="38100" dir="2700000" algn="tl">
                  <a:srgbClr val="000000">
                    <a:alpha val="43137"/>
                  </a:srgbClr>
                </a:outerShdw>
              </a:effectLst>
              <a:latin typeface="Arial"/>
              <a:cs typeface="Arial"/>
            </a:endParaRPr>
          </a:p>
          <a:p>
            <a:pPr marL="355600" marR="5080" indent="-342900" algn="just">
              <a:lnSpc>
                <a:spcPts val="1800"/>
              </a:lnSpc>
              <a:spcBef>
                <a:spcPts val="815"/>
              </a:spcBef>
              <a:buFont typeface="Wingdings" panose="05000000000000000000" pitchFamily="2" charset="2"/>
              <a:buChar char="ü"/>
            </a:pPr>
            <a:r>
              <a:rPr lang="es-AR" sz="1200" b="1" dirty="0" smtClean="0">
                <a:latin typeface="Arial"/>
                <a:cs typeface="Arial"/>
              </a:rPr>
              <a:t>Tanto </a:t>
            </a:r>
            <a:r>
              <a:rPr lang="es-AR" sz="1200" b="1" spc="-5" dirty="0" smtClean="0">
                <a:latin typeface="Arial"/>
                <a:cs typeface="Arial"/>
              </a:rPr>
              <a:t>las conexiones entre los cables </a:t>
            </a:r>
            <a:r>
              <a:rPr lang="es-AR" sz="1200" b="1" dirty="0" smtClean="0">
                <a:latin typeface="Arial"/>
                <a:cs typeface="Arial"/>
              </a:rPr>
              <a:t>de la malla </a:t>
            </a:r>
            <a:r>
              <a:rPr lang="es-AR" sz="1200" b="1" spc="-5" dirty="0" smtClean="0">
                <a:latin typeface="Arial"/>
                <a:cs typeface="Arial"/>
              </a:rPr>
              <a:t>como las conexiones </a:t>
            </a:r>
            <a:r>
              <a:rPr lang="es-AR" sz="1200" b="1" spc="-375" dirty="0" smtClean="0">
                <a:latin typeface="Arial"/>
                <a:cs typeface="Arial"/>
              </a:rPr>
              <a:t> </a:t>
            </a:r>
            <a:r>
              <a:rPr lang="es-AR" sz="1200" b="1" dirty="0" smtClean="0">
                <a:latin typeface="Arial"/>
                <a:cs typeface="Arial"/>
              </a:rPr>
              <a:t>de las </a:t>
            </a:r>
            <a:r>
              <a:rPr lang="es-AR" sz="1200" b="1" spc="-5" dirty="0" smtClean="0">
                <a:latin typeface="Arial"/>
                <a:cs typeface="Arial"/>
              </a:rPr>
              <a:t>derivaciones </a:t>
            </a:r>
            <a:r>
              <a:rPr lang="es-AR" sz="1200" b="1" dirty="0" smtClean="0">
                <a:latin typeface="Arial"/>
                <a:cs typeface="Arial"/>
              </a:rPr>
              <a:t>a </a:t>
            </a:r>
            <a:r>
              <a:rPr lang="es-AR" sz="1200" b="1" spc="-5" dirty="0" smtClean="0">
                <a:latin typeface="Arial"/>
                <a:cs typeface="Arial"/>
              </a:rPr>
              <a:t>los equipos deberá hacerse por </a:t>
            </a:r>
            <a:r>
              <a:rPr lang="es-AR" sz="1200" b="1" dirty="0" smtClean="0">
                <a:latin typeface="Arial"/>
                <a:cs typeface="Arial"/>
              </a:rPr>
              <a:t>soldadura </a:t>
            </a:r>
            <a:r>
              <a:rPr lang="es-AR" sz="1200" b="1" spc="-15" dirty="0" smtClean="0">
                <a:latin typeface="Arial"/>
                <a:cs typeface="Arial"/>
              </a:rPr>
              <a:t>de </a:t>
            </a:r>
            <a:r>
              <a:rPr lang="es-AR" sz="1200" b="1" spc="-10" dirty="0" smtClean="0">
                <a:latin typeface="Arial"/>
                <a:cs typeface="Arial"/>
              </a:rPr>
              <a:t> </a:t>
            </a:r>
            <a:r>
              <a:rPr lang="es-AR" sz="1200" b="1" spc="-5" dirty="0" smtClean="0">
                <a:latin typeface="Arial"/>
                <a:cs typeface="Arial"/>
              </a:rPr>
              <a:t>fusión, por </a:t>
            </a:r>
            <a:r>
              <a:rPr lang="es-AR" sz="1200" b="1" dirty="0" smtClean="0">
                <a:latin typeface="Arial"/>
                <a:cs typeface="Arial"/>
              </a:rPr>
              <a:t>el </a:t>
            </a:r>
            <a:r>
              <a:rPr lang="es-AR" sz="1200" b="1" spc="-5" dirty="0" smtClean="0">
                <a:latin typeface="Arial"/>
                <a:cs typeface="Arial"/>
              </a:rPr>
              <a:t>procedimiento aprobado, </a:t>
            </a:r>
            <a:r>
              <a:rPr lang="es-AR" sz="1200" b="1" dirty="0" smtClean="0">
                <a:latin typeface="Arial"/>
                <a:cs typeface="Arial"/>
              </a:rPr>
              <a:t>y en los puntos </a:t>
            </a:r>
            <a:r>
              <a:rPr lang="es-AR" sz="1200" b="1" spc="-5" dirty="0" smtClean="0">
                <a:latin typeface="Arial"/>
                <a:cs typeface="Arial"/>
              </a:rPr>
              <a:t>indicados </a:t>
            </a:r>
            <a:r>
              <a:rPr lang="es-AR" sz="1200" b="1" dirty="0" smtClean="0">
                <a:latin typeface="Arial"/>
                <a:cs typeface="Arial"/>
              </a:rPr>
              <a:t>en </a:t>
            </a:r>
            <a:r>
              <a:rPr lang="es-AR" sz="1200" b="1" spc="-10" dirty="0" smtClean="0">
                <a:latin typeface="Arial"/>
                <a:cs typeface="Arial"/>
              </a:rPr>
              <a:t>los </a:t>
            </a:r>
            <a:r>
              <a:rPr lang="es-AR" sz="1200" b="1" spc="-375" dirty="0" smtClean="0">
                <a:latin typeface="Arial"/>
                <a:cs typeface="Arial"/>
              </a:rPr>
              <a:t> </a:t>
            </a:r>
            <a:r>
              <a:rPr lang="es-AR" sz="1200" b="1" dirty="0" smtClean="0">
                <a:latin typeface="Arial"/>
                <a:cs typeface="Arial"/>
              </a:rPr>
              <a:t>Planos. </a:t>
            </a:r>
          </a:p>
          <a:p>
            <a:pPr marL="355600" marR="5080" indent="-342900" algn="just">
              <a:lnSpc>
                <a:spcPts val="1800"/>
              </a:lnSpc>
              <a:spcBef>
                <a:spcPts val="815"/>
              </a:spcBef>
              <a:buFont typeface="Wingdings" panose="05000000000000000000" pitchFamily="2" charset="2"/>
              <a:buChar char="ü"/>
            </a:pPr>
            <a:endParaRPr lang="es-AR" sz="1200" b="1" spc="-5" dirty="0" smtClean="0">
              <a:latin typeface="Arial"/>
              <a:cs typeface="Arial"/>
            </a:endParaRPr>
          </a:p>
          <a:p>
            <a:pPr marL="355600" marR="5080" indent="-342900" algn="just">
              <a:lnSpc>
                <a:spcPts val="1800"/>
              </a:lnSpc>
              <a:spcBef>
                <a:spcPts val="815"/>
              </a:spcBef>
              <a:buFont typeface="Wingdings" panose="05000000000000000000" pitchFamily="2" charset="2"/>
              <a:buChar char="ü"/>
            </a:pPr>
            <a:r>
              <a:rPr lang="es-AR" sz="1200" b="1" spc="-5" dirty="0" smtClean="0">
                <a:latin typeface="Arial"/>
                <a:cs typeface="Arial"/>
              </a:rPr>
              <a:t>Las conexiones </a:t>
            </a:r>
            <a:r>
              <a:rPr lang="es-AR" sz="1200" b="1" dirty="0" smtClean="0">
                <a:latin typeface="Arial"/>
                <a:cs typeface="Arial"/>
              </a:rPr>
              <a:t>a </a:t>
            </a:r>
            <a:r>
              <a:rPr lang="es-AR" sz="1200" b="1" spc="-5" dirty="0" smtClean="0">
                <a:latin typeface="Arial"/>
                <a:cs typeface="Arial"/>
              </a:rPr>
              <a:t>partes metálicas </a:t>
            </a:r>
            <a:r>
              <a:rPr lang="es-AR" sz="1200" b="1" spc="5" dirty="0" smtClean="0">
                <a:latin typeface="Arial"/>
                <a:cs typeface="Arial"/>
              </a:rPr>
              <a:t>como </a:t>
            </a:r>
            <a:r>
              <a:rPr lang="es-AR" sz="1200" b="1" spc="-5" dirty="0" smtClean="0">
                <a:latin typeface="Arial"/>
                <a:cs typeface="Arial"/>
              </a:rPr>
              <a:t>estructuras, equipos, </a:t>
            </a:r>
            <a:r>
              <a:rPr lang="es-AR" sz="1200" b="1" dirty="0" smtClean="0">
                <a:latin typeface="Arial"/>
                <a:cs typeface="Arial"/>
              </a:rPr>
              <a:t> </a:t>
            </a:r>
            <a:r>
              <a:rPr lang="es-AR" sz="1200" b="1" spc="-5" dirty="0" smtClean="0">
                <a:latin typeface="Arial"/>
                <a:cs typeface="Arial"/>
              </a:rPr>
              <a:t>tableros </a:t>
            </a:r>
            <a:r>
              <a:rPr lang="es-AR" sz="1200" b="1" dirty="0" smtClean="0">
                <a:latin typeface="Arial"/>
                <a:cs typeface="Arial"/>
              </a:rPr>
              <a:t>o cualquier </a:t>
            </a:r>
            <a:r>
              <a:rPr lang="es-AR" sz="1200" b="1" spc="-5" dirty="0" smtClean="0">
                <a:latin typeface="Arial"/>
                <a:cs typeface="Arial"/>
              </a:rPr>
              <a:t>pieza </a:t>
            </a:r>
            <a:r>
              <a:rPr lang="es-AR" sz="1200" b="1" dirty="0" smtClean="0">
                <a:latin typeface="Arial"/>
                <a:cs typeface="Arial"/>
              </a:rPr>
              <a:t>no </a:t>
            </a:r>
            <a:r>
              <a:rPr lang="es-AR" sz="1200" b="1" spc="-5" dirty="0" smtClean="0">
                <a:latin typeface="Arial"/>
                <a:cs typeface="Arial"/>
              </a:rPr>
              <a:t>empotrada </a:t>
            </a:r>
            <a:r>
              <a:rPr lang="es-AR" sz="1200" b="1" dirty="0" smtClean="0">
                <a:latin typeface="Arial"/>
                <a:cs typeface="Arial"/>
              </a:rPr>
              <a:t>deberán hacerse </a:t>
            </a:r>
            <a:r>
              <a:rPr lang="es-AR" sz="1200" b="1" spc="-5" dirty="0" smtClean="0">
                <a:latin typeface="Arial"/>
                <a:cs typeface="Arial"/>
              </a:rPr>
              <a:t>mediante </a:t>
            </a:r>
            <a:r>
              <a:rPr lang="es-AR" sz="1200" b="1" dirty="0" smtClean="0">
                <a:latin typeface="Arial"/>
                <a:cs typeface="Arial"/>
              </a:rPr>
              <a:t> </a:t>
            </a:r>
            <a:r>
              <a:rPr lang="es-AR" sz="1200" b="1" spc="-5" dirty="0" smtClean="0">
                <a:latin typeface="Arial"/>
                <a:cs typeface="Arial"/>
              </a:rPr>
              <a:t>conectores </a:t>
            </a:r>
            <a:r>
              <a:rPr lang="es-AR" sz="1200" b="1" dirty="0" smtClean="0">
                <a:latin typeface="Arial"/>
                <a:cs typeface="Arial"/>
              </a:rPr>
              <a:t>fijados con </a:t>
            </a:r>
            <a:r>
              <a:rPr lang="es-AR" sz="1200" b="1" spc="-5" dirty="0" smtClean="0">
                <a:latin typeface="Arial"/>
                <a:cs typeface="Arial"/>
              </a:rPr>
              <a:t>pernos, asegurando </a:t>
            </a:r>
            <a:r>
              <a:rPr lang="es-AR" sz="1200" b="1" dirty="0" smtClean="0">
                <a:latin typeface="Arial"/>
                <a:cs typeface="Arial"/>
              </a:rPr>
              <a:t>una </a:t>
            </a:r>
            <a:r>
              <a:rPr lang="es-AR" sz="1200" b="1" spc="-5" dirty="0" smtClean="0">
                <a:latin typeface="Arial"/>
                <a:cs typeface="Arial"/>
              </a:rPr>
              <a:t>superficie </a:t>
            </a:r>
            <a:r>
              <a:rPr lang="es-AR" sz="1200" b="1" dirty="0" smtClean="0">
                <a:latin typeface="Arial"/>
                <a:cs typeface="Arial"/>
              </a:rPr>
              <a:t>de </a:t>
            </a:r>
            <a:r>
              <a:rPr lang="es-AR" sz="1200" b="1" spc="-5" dirty="0" smtClean="0">
                <a:latin typeface="Arial"/>
                <a:cs typeface="Arial"/>
              </a:rPr>
              <a:t>contacto </a:t>
            </a:r>
            <a:r>
              <a:rPr lang="es-AR" sz="1200" b="1" dirty="0" smtClean="0">
                <a:latin typeface="Arial"/>
                <a:cs typeface="Arial"/>
              </a:rPr>
              <a:t> </a:t>
            </a:r>
            <a:r>
              <a:rPr lang="es-AR" sz="1200" b="1" spc="-5" dirty="0" smtClean="0">
                <a:latin typeface="Arial"/>
                <a:cs typeface="Arial"/>
              </a:rPr>
              <a:t>mayor</a:t>
            </a:r>
            <a:r>
              <a:rPr lang="es-AR" sz="1200" b="1" dirty="0" smtClean="0">
                <a:latin typeface="Arial"/>
                <a:cs typeface="Arial"/>
              </a:rPr>
              <a:t> de 300 </a:t>
            </a:r>
            <a:r>
              <a:rPr lang="es-AR" sz="1200" b="1" spc="-5" dirty="0" smtClean="0">
                <a:latin typeface="Arial"/>
                <a:cs typeface="Arial"/>
              </a:rPr>
              <a:t>mm2. </a:t>
            </a:r>
          </a:p>
          <a:p>
            <a:pPr marL="355600" marR="5080" indent="-342900" algn="just">
              <a:lnSpc>
                <a:spcPts val="1800"/>
              </a:lnSpc>
              <a:spcBef>
                <a:spcPts val="815"/>
              </a:spcBef>
              <a:buFont typeface="Wingdings" panose="05000000000000000000" pitchFamily="2" charset="2"/>
              <a:buChar char="ü"/>
            </a:pPr>
            <a:endParaRPr lang="es-AR" sz="1200" b="1" spc="-5" dirty="0" smtClean="0">
              <a:latin typeface="Arial"/>
              <a:cs typeface="Arial"/>
            </a:endParaRPr>
          </a:p>
          <a:p>
            <a:pPr marL="355600" marR="5080" indent="-342900" algn="just">
              <a:lnSpc>
                <a:spcPts val="1800"/>
              </a:lnSpc>
              <a:spcBef>
                <a:spcPts val="815"/>
              </a:spcBef>
              <a:buFont typeface="Wingdings" panose="05000000000000000000" pitchFamily="2" charset="2"/>
              <a:buChar char="ü"/>
            </a:pPr>
            <a:r>
              <a:rPr lang="es-AR" sz="1200" b="1" dirty="0" smtClean="0">
                <a:latin typeface="Arial"/>
                <a:cs typeface="Arial"/>
              </a:rPr>
              <a:t>Las </a:t>
            </a:r>
            <a:r>
              <a:rPr lang="es-AR" sz="1200" b="1" spc="-5" dirty="0" smtClean="0">
                <a:latin typeface="Arial"/>
                <a:cs typeface="Arial"/>
              </a:rPr>
              <a:t>conexiones </a:t>
            </a:r>
            <a:r>
              <a:rPr lang="es-AR" sz="1200" b="1" dirty="0" smtClean="0">
                <a:latin typeface="Arial"/>
                <a:cs typeface="Arial"/>
              </a:rPr>
              <a:t>a </a:t>
            </a:r>
            <a:r>
              <a:rPr lang="es-AR" sz="1200" b="1" spc="-5" dirty="0" smtClean="0">
                <a:latin typeface="Arial"/>
                <a:cs typeface="Arial"/>
              </a:rPr>
              <a:t>piezas metálicas empotrados, barras </a:t>
            </a:r>
            <a:r>
              <a:rPr lang="es-AR" sz="1200" b="1" dirty="0" smtClean="0">
                <a:latin typeface="Arial"/>
                <a:cs typeface="Arial"/>
              </a:rPr>
              <a:t>de </a:t>
            </a:r>
            <a:r>
              <a:rPr lang="es-AR" sz="1200" b="1" spc="-5" dirty="0" smtClean="0">
                <a:latin typeface="Arial"/>
                <a:cs typeface="Arial"/>
              </a:rPr>
              <a:t>acero </a:t>
            </a:r>
            <a:r>
              <a:rPr lang="es-AR" sz="1200" b="1" spc="-10" dirty="0" smtClean="0">
                <a:latin typeface="Arial"/>
                <a:cs typeface="Arial"/>
              </a:rPr>
              <a:t>de </a:t>
            </a:r>
            <a:r>
              <a:rPr lang="es-AR" sz="1200" b="1" spc="-5" dirty="0" smtClean="0">
                <a:latin typeface="Arial"/>
                <a:cs typeface="Arial"/>
              </a:rPr>
              <a:t> refuerzo,</a:t>
            </a:r>
            <a:r>
              <a:rPr lang="es-AR" sz="1200" b="1" dirty="0" smtClean="0">
                <a:latin typeface="Arial"/>
                <a:cs typeface="Arial"/>
              </a:rPr>
              <a:t> </a:t>
            </a:r>
            <a:r>
              <a:rPr lang="es-AR" sz="1200" b="1" spc="-5" dirty="0" smtClean="0">
                <a:latin typeface="Arial"/>
                <a:cs typeface="Arial"/>
              </a:rPr>
              <a:t>rieles</a:t>
            </a:r>
            <a:r>
              <a:rPr lang="es-AR" sz="1200" b="1" dirty="0" smtClean="0">
                <a:latin typeface="Arial"/>
                <a:cs typeface="Arial"/>
              </a:rPr>
              <a:t> </a:t>
            </a:r>
            <a:r>
              <a:rPr lang="es-AR" sz="1200" b="1" spc="-5" dirty="0" err="1" smtClean="0">
                <a:latin typeface="Arial"/>
                <a:cs typeface="Arial"/>
              </a:rPr>
              <a:t>etc</a:t>
            </a:r>
            <a:r>
              <a:rPr lang="es-AR" sz="1200" b="1" spc="-5" dirty="0" smtClean="0">
                <a:latin typeface="Arial"/>
                <a:cs typeface="Arial"/>
              </a:rPr>
              <a:t>,</a:t>
            </a:r>
            <a:r>
              <a:rPr lang="es-AR" sz="1200" b="1" dirty="0" smtClean="0">
                <a:latin typeface="Arial"/>
                <a:cs typeface="Arial"/>
              </a:rPr>
              <a:t> deberán</a:t>
            </a:r>
            <a:r>
              <a:rPr lang="es-AR" sz="1200" b="1" spc="5" dirty="0" smtClean="0">
                <a:latin typeface="Arial"/>
                <a:cs typeface="Arial"/>
              </a:rPr>
              <a:t> </a:t>
            </a:r>
            <a:r>
              <a:rPr lang="es-AR" sz="1200" b="1" dirty="0" smtClean="0">
                <a:latin typeface="Arial"/>
                <a:cs typeface="Arial"/>
              </a:rPr>
              <a:t>ser</a:t>
            </a:r>
            <a:r>
              <a:rPr lang="es-AR" sz="1200" b="1" spc="5" dirty="0" smtClean="0">
                <a:latin typeface="Arial"/>
                <a:cs typeface="Arial"/>
              </a:rPr>
              <a:t> </a:t>
            </a:r>
            <a:r>
              <a:rPr lang="es-AR" sz="1200" b="1" dirty="0" smtClean="0">
                <a:latin typeface="Arial"/>
                <a:cs typeface="Arial"/>
              </a:rPr>
              <a:t>soldadas</a:t>
            </a:r>
            <a:r>
              <a:rPr lang="es-AR" sz="1200" b="1" spc="5" dirty="0" smtClean="0">
                <a:latin typeface="Arial"/>
                <a:cs typeface="Arial"/>
              </a:rPr>
              <a:t> </a:t>
            </a:r>
            <a:r>
              <a:rPr lang="es-AR" sz="1200" b="1" dirty="0" smtClean="0">
                <a:latin typeface="Arial"/>
                <a:cs typeface="Arial"/>
              </a:rPr>
              <a:t>con</a:t>
            </a:r>
            <a:r>
              <a:rPr lang="es-AR" sz="1200" b="1" spc="5" dirty="0" smtClean="0">
                <a:latin typeface="Arial"/>
                <a:cs typeface="Arial"/>
              </a:rPr>
              <a:t> </a:t>
            </a:r>
            <a:r>
              <a:rPr lang="es-AR" sz="1200" b="1" spc="-5" dirty="0" smtClean="0">
                <a:latin typeface="Arial"/>
                <a:cs typeface="Arial"/>
              </a:rPr>
              <a:t>bronce</a:t>
            </a:r>
            <a:r>
              <a:rPr lang="es-AR" sz="1200" b="1" dirty="0" smtClean="0">
                <a:latin typeface="Arial"/>
                <a:cs typeface="Arial"/>
              </a:rPr>
              <a:t> o</a:t>
            </a:r>
            <a:r>
              <a:rPr lang="es-AR" sz="1200" b="1" spc="5" dirty="0" smtClean="0">
                <a:latin typeface="Arial"/>
                <a:cs typeface="Arial"/>
              </a:rPr>
              <a:t> </a:t>
            </a:r>
            <a:r>
              <a:rPr lang="es-AR" sz="1200" b="1" spc="-5" dirty="0" smtClean="0">
                <a:latin typeface="Arial"/>
                <a:cs typeface="Arial"/>
              </a:rPr>
              <a:t>mediante </a:t>
            </a:r>
            <a:r>
              <a:rPr lang="es-AR" sz="1200" b="1" dirty="0" smtClean="0">
                <a:latin typeface="Arial"/>
                <a:cs typeface="Arial"/>
              </a:rPr>
              <a:t> </a:t>
            </a:r>
            <a:r>
              <a:rPr lang="es-AR" sz="1200" b="1" spc="-5" dirty="0" smtClean="0">
                <a:latin typeface="Arial"/>
                <a:cs typeface="Arial"/>
              </a:rPr>
              <a:t>soldadura</a:t>
            </a:r>
            <a:r>
              <a:rPr lang="es-AR" sz="1200" b="1" dirty="0" smtClean="0">
                <a:latin typeface="Arial"/>
                <a:cs typeface="Arial"/>
              </a:rPr>
              <a:t> de</a:t>
            </a:r>
            <a:r>
              <a:rPr lang="es-AR" sz="1200" b="1" spc="5" dirty="0" smtClean="0">
                <a:latin typeface="Arial"/>
                <a:cs typeface="Arial"/>
              </a:rPr>
              <a:t> </a:t>
            </a:r>
            <a:r>
              <a:rPr lang="es-AR" sz="1200" b="1" spc="-5" dirty="0" smtClean="0">
                <a:latin typeface="Arial"/>
                <a:cs typeface="Arial"/>
              </a:rPr>
              <a:t>fusión,</a:t>
            </a:r>
            <a:r>
              <a:rPr lang="es-AR" sz="1200" b="1" dirty="0" smtClean="0">
                <a:latin typeface="Arial"/>
                <a:cs typeface="Arial"/>
              </a:rPr>
              <a:t> </a:t>
            </a:r>
            <a:r>
              <a:rPr lang="es-AR" sz="1200" b="1" spc="-5" dirty="0" smtClean="0">
                <a:latin typeface="Arial"/>
                <a:cs typeface="Arial"/>
              </a:rPr>
              <a:t>exceptuando</a:t>
            </a:r>
            <a:r>
              <a:rPr lang="es-AR" sz="1200" b="1" dirty="0" smtClean="0">
                <a:latin typeface="Arial"/>
                <a:cs typeface="Arial"/>
              </a:rPr>
              <a:t> las</a:t>
            </a:r>
            <a:r>
              <a:rPr lang="es-AR" sz="1200" b="1" spc="5" dirty="0" smtClean="0">
                <a:latin typeface="Arial"/>
                <a:cs typeface="Arial"/>
              </a:rPr>
              <a:t> </a:t>
            </a:r>
            <a:r>
              <a:rPr lang="es-AR" sz="1200" b="1" spc="-5" dirty="0" smtClean="0">
                <a:latin typeface="Arial"/>
                <a:cs typeface="Arial"/>
              </a:rPr>
              <a:t>conexiones</a:t>
            </a:r>
            <a:r>
              <a:rPr lang="es-AR" sz="1200" b="1" dirty="0" smtClean="0">
                <a:latin typeface="Arial"/>
                <a:cs typeface="Arial"/>
              </a:rPr>
              <a:t> a</a:t>
            </a:r>
            <a:r>
              <a:rPr lang="es-AR" sz="1200" b="1" spc="5" dirty="0" smtClean="0">
                <a:latin typeface="Arial"/>
                <a:cs typeface="Arial"/>
              </a:rPr>
              <a:t> </a:t>
            </a:r>
            <a:r>
              <a:rPr lang="es-AR" sz="1200" b="1" spc="-5" dirty="0" smtClean="0">
                <a:latin typeface="Arial"/>
                <a:cs typeface="Arial"/>
              </a:rPr>
              <a:t>piezas </a:t>
            </a:r>
            <a:r>
              <a:rPr lang="es-AR" sz="1200" b="1" dirty="0" smtClean="0">
                <a:latin typeface="Arial"/>
                <a:cs typeface="Arial"/>
              </a:rPr>
              <a:t> </a:t>
            </a:r>
            <a:r>
              <a:rPr lang="es-AR" sz="1200" b="1" spc="-5" dirty="0" smtClean="0">
                <a:latin typeface="Arial"/>
                <a:cs typeface="Arial"/>
              </a:rPr>
              <a:t>galvanizadas,</a:t>
            </a:r>
            <a:r>
              <a:rPr lang="es-AR" sz="1200" b="1" spc="5" dirty="0" smtClean="0">
                <a:latin typeface="Arial"/>
                <a:cs typeface="Arial"/>
              </a:rPr>
              <a:t> </a:t>
            </a:r>
            <a:r>
              <a:rPr lang="es-AR" sz="1200" b="1" spc="-5" dirty="0" smtClean="0">
                <a:latin typeface="Arial"/>
                <a:cs typeface="Arial"/>
              </a:rPr>
              <a:t>las </a:t>
            </a:r>
            <a:r>
              <a:rPr lang="es-AR" sz="1200" b="1" dirty="0" smtClean="0">
                <a:latin typeface="Arial"/>
                <a:cs typeface="Arial"/>
              </a:rPr>
              <a:t>cuales</a:t>
            </a:r>
            <a:r>
              <a:rPr lang="es-AR" sz="1200" b="1" spc="-5" dirty="0" smtClean="0">
                <a:latin typeface="Arial"/>
                <a:cs typeface="Arial"/>
              </a:rPr>
              <a:t> </a:t>
            </a:r>
            <a:r>
              <a:rPr lang="es-AR" sz="1200" b="1" dirty="0" smtClean="0">
                <a:latin typeface="Arial"/>
                <a:cs typeface="Arial"/>
              </a:rPr>
              <a:t>deberán</a:t>
            </a:r>
            <a:r>
              <a:rPr lang="es-AR" sz="1200" b="1" spc="-10" dirty="0" smtClean="0">
                <a:latin typeface="Arial"/>
                <a:cs typeface="Arial"/>
              </a:rPr>
              <a:t> </a:t>
            </a:r>
            <a:r>
              <a:rPr lang="es-AR" sz="1200" b="1" spc="-5" dirty="0" smtClean="0">
                <a:latin typeface="Arial"/>
                <a:cs typeface="Arial"/>
              </a:rPr>
              <a:t>hacerse</a:t>
            </a:r>
            <a:r>
              <a:rPr lang="es-AR" sz="1200" b="1" spc="-10" dirty="0" smtClean="0">
                <a:latin typeface="Arial"/>
                <a:cs typeface="Arial"/>
              </a:rPr>
              <a:t> </a:t>
            </a:r>
            <a:r>
              <a:rPr lang="es-AR" sz="1200" b="1" dirty="0" smtClean="0">
                <a:latin typeface="Arial"/>
                <a:cs typeface="Arial"/>
              </a:rPr>
              <a:t>con</a:t>
            </a:r>
            <a:r>
              <a:rPr lang="es-AR" sz="1200" b="1" spc="-5" dirty="0" smtClean="0">
                <a:latin typeface="Arial"/>
                <a:cs typeface="Arial"/>
              </a:rPr>
              <a:t> pernos.</a:t>
            </a:r>
          </a:p>
          <a:p>
            <a:pPr marL="355600" marR="5080" indent="-342900" algn="just">
              <a:lnSpc>
                <a:spcPts val="1800"/>
              </a:lnSpc>
              <a:spcBef>
                <a:spcPts val="815"/>
              </a:spcBef>
              <a:buFont typeface="Wingdings" panose="05000000000000000000" pitchFamily="2" charset="2"/>
              <a:buChar char="ü"/>
            </a:pPr>
            <a:endParaRPr lang="es-AR" sz="1200" b="1" spc="-5" dirty="0" smtClean="0">
              <a:latin typeface="Arial"/>
              <a:cs typeface="Arial"/>
            </a:endParaRPr>
          </a:p>
          <a:p>
            <a:pPr marL="260985" algn="just">
              <a:lnSpc>
                <a:spcPts val="1800"/>
              </a:lnSpc>
            </a:pPr>
            <a:r>
              <a:rPr lang="es-AR" sz="1200" b="1" spc="-5" dirty="0" smtClean="0">
                <a:latin typeface="Arial"/>
                <a:cs typeface="Arial"/>
              </a:rPr>
              <a:t>      </a:t>
            </a:r>
            <a:r>
              <a:rPr lang="es-AR" sz="1200" b="1" spc="-5" dirty="0" smtClean="0">
                <a:solidFill>
                  <a:srgbClr val="00B050"/>
                </a:solidFill>
                <a:latin typeface="Arial"/>
                <a:cs typeface="Arial"/>
              </a:rPr>
              <a:t>Inserciones</a:t>
            </a:r>
            <a:endParaRPr lang="es-AR" sz="1200" dirty="0" smtClean="0">
              <a:solidFill>
                <a:srgbClr val="00B050"/>
              </a:solidFill>
              <a:latin typeface="Arial"/>
              <a:cs typeface="Arial"/>
            </a:endParaRPr>
          </a:p>
          <a:p>
            <a:pPr marL="355600" marR="5715" indent="-342900" algn="just">
              <a:lnSpc>
                <a:spcPts val="1800"/>
              </a:lnSpc>
              <a:spcBef>
                <a:spcPts val="805"/>
              </a:spcBef>
              <a:buFont typeface="Wingdings" panose="05000000000000000000" pitchFamily="2" charset="2"/>
              <a:buChar char="ü"/>
            </a:pPr>
            <a:r>
              <a:rPr lang="es-AR" sz="1200" b="1" dirty="0" smtClean="0">
                <a:latin typeface="Arial"/>
                <a:cs typeface="Arial"/>
              </a:rPr>
              <a:t>En</a:t>
            </a:r>
            <a:r>
              <a:rPr lang="es-AR" sz="1200" b="1" spc="-80" dirty="0" smtClean="0">
                <a:latin typeface="Arial"/>
                <a:cs typeface="Arial"/>
              </a:rPr>
              <a:t> </a:t>
            </a:r>
            <a:r>
              <a:rPr lang="es-AR" sz="1200" b="1" spc="-5" dirty="0" smtClean="0">
                <a:latin typeface="Arial"/>
                <a:cs typeface="Arial"/>
              </a:rPr>
              <a:t>los</a:t>
            </a:r>
            <a:r>
              <a:rPr lang="es-AR" sz="1200" b="1" spc="-80" dirty="0" smtClean="0">
                <a:latin typeface="Arial"/>
                <a:cs typeface="Arial"/>
              </a:rPr>
              <a:t> </a:t>
            </a:r>
            <a:r>
              <a:rPr lang="es-AR" sz="1200" b="1" spc="-5" dirty="0" smtClean="0">
                <a:latin typeface="Arial"/>
                <a:cs typeface="Arial"/>
              </a:rPr>
              <a:t>sitios</a:t>
            </a:r>
            <a:r>
              <a:rPr lang="es-AR" sz="1200" b="1" spc="-80" dirty="0" smtClean="0">
                <a:latin typeface="Arial"/>
                <a:cs typeface="Arial"/>
              </a:rPr>
              <a:t> </a:t>
            </a:r>
            <a:r>
              <a:rPr lang="es-AR" sz="1200" b="1" dirty="0" smtClean="0">
                <a:latin typeface="Arial"/>
                <a:cs typeface="Arial"/>
              </a:rPr>
              <a:t>donde</a:t>
            </a:r>
            <a:r>
              <a:rPr lang="es-AR" sz="1200" b="1" spc="-100" dirty="0" smtClean="0">
                <a:latin typeface="Arial"/>
                <a:cs typeface="Arial"/>
              </a:rPr>
              <a:t> </a:t>
            </a:r>
            <a:r>
              <a:rPr lang="es-AR" sz="1200" b="1" dirty="0" smtClean="0">
                <a:latin typeface="Arial"/>
                <a:cs typeface="Arial"/>
              </a:rPr>
              <a:t>emerjan</a:t>
            </a:r>
            <a:r>
              <a:rPr lang="es-AR" sz="1200" b="1" spc="-75" dirty="0" smtClean="0">
                <a:latin typeface="Arial"/>
                <a:cs typeface="Arial"/>
              </a:rPr>
              <a:t> </a:t>
            </a:r>
            <a:r>
              <a:rPr lang="es-AR" sz="1200" b="1" spc="-5" dirty="0" smtClean="0">
                <a:latin typeface="Arial"/>
                <a:cs typeface="Arial"/>
              </a:rPr>
              <a:t>derivaciones</a:t>
            </a:r>
            <a:r>
              <a:rPr lang="es-AR" sz="1200" b="1" spc="-80" dirty="0" smtClean="0">
                <a:latin typeface="Arial"/>
                <a:cs typeface="Arial"/>
              </a:rPr>
              <a:t> </a:t>
            </a:r>
            <a:r>
              <a:rPr lang="es-AR" sz="1200" b="1" dirty="0" smtClean="0">
                <a:latin typeface="Arial"/>
                <a:cs typeface="Arial"/>
              </a:rPr>
              <a:t>de</a:t>
            </a:r>
            <a:r>
              <a:rPr lang="es-AR" sz="1200" b="1" spc="-85" dirty="0" smtClean="0">
                <a:latin typeface="Arial"/>
                <a:cs typeface="Arial"/>
              </a:rPr>
              <a:t> </a:t>
            </a:r>
            <a:r>
              <a:rPr lang="es-AR" sz="1200" b="1" spc="-5" dirty="0" smtClean="0">
                <a:latin typeface="Arial"/>
                <a:cs typeface="Arial"/>
              </a:rPr>
              <a:t>puesta</a:t>
            </a:r>
            <a:r>
              <a:rPr lang="es-AR" sz="1200" b="1" spc="-75" dirty="0" smtClean="0">
                <a:latin typeface="Arial"/>
                <a:cs typeface="Arial"/>
              </a:rPr>
              <a:t> </a:t>
            </a:r>
            <a:r>
              <a:rPr lang="es-AR" sz="1200" b="1" dirty="0" smtClean="0">
                <a:latin typeface="Arial"/>
                <a:cs typeface="Arial"/>
              </a:rPr>
              <a:t>a</a:t>
            </a:r>
            <a:r>
              <a:rPr lang="es-AR" sz="1200" b="1" spc="-85" dirty="0" smtClean="0">
                <a:latin typeface="Arial"/>
                <a:cs typeface="Arial"/>
              </a:rPr>
              <a:t> </a:t>
            </a:r>
            <a:r>
              <a:rPr lang="es-AR" sz="1200" b="1" spc="-5" dirty="0" smtClean="0">
                <a:latin typeface="Arial"/>
                <a:cs typeface="Arial"/>
              </a:rPr>
              <a:t>tierra</a:t>
            </a:r>
            <a:r>
              <a:rPr lang="es-AR" sz="1200" b="1" spc="-75" dirty="0" smtClean="0">
                <a:latin typeface="Arial"/>
                <a:cs typeface="Arial"/>
              </a:rPr>
              <a:t> </a:t>
            </a:r>
            <a:r>
              <a:rPr lang="es-AR" sz="1200" b="1" dirty="0" smtClean="0">
                <a:latin typeface="Arial"/>
                <a:cs typeface="Arial"/>
              </a:rPr>
              <a:t>del</a:t>
            </a:r>
            <a:r>
              <a:rPr lang="es-AR" sz="1200" b="1" spc="-100" dirty="0" smtClean="0">
                <a:latin typeface="Arial"/>
                <a:cs typeface="Arial"/>
              </a:rPr>
              <a:t> </a:t>
            </a:r>
            <a:r>
              <a:rPr lang="es-AR" sz="1200" b="1" spc="-5" dirty="0" smtClean="0">
                <a:latin typeface="Arial"/>
                <a:cs typeface="Arial"/>
              </a:rPr>
              <a:t>concreto, </a:t>
            </a:r>
            <a:r>
              <a:rPr lang="es-AR" sz="1200" b="1" spc="-375" dirty="0" smtClean="0">
                <a:latin typeface="Arial"/>
                <a:cs typeface="Arial"/>
              </a:rPr>
              <a:t> </a:t>
            </a:r>
            <a:r>
              <a:rPr lang="es-AR" sz="1200" b="1" dirty="0" smtClean="0">
                <a:latin typeface="Arial"/>
                <a:cs typeface="Arial"/>
              </a:rPr>
              <a:t>deberán</a:t>
            </a:r>
            <a:r>
              <a:rPr lang="es-AR" sz="1200" b="1" spc="5" dirty="0" smtClean="0">
                <a:latin typeface="Arial"/>
                <a:cs typeface="Arial"/>
              </a:rPr>
              <a:t> </a:t>
            </a:r>
            <a:r>
              <a:rPr lang="es-AR" sz="1200" b="1" spc="-5" dirty="0" smtClean="0">
                <a:latin typeface="Arial"/>
                <a:cs typeface="Arial"/>
              </a:rPr>
              <a:t>suministrarse</a:t>
            </a:r>
            <a:r>
              <a:rPr lang="es-AR" sz="1200" b="1" dirty="0" smtClean="0">
                <a:latin typeface="Arial"/>
                <a:cs typeface="Arial"/>
              </a:rPr>
              <a:t> </a:t>
            </a:r>
            <a:r>
              <a:rPr lang="es-AR" sz="1200" b="1" spc="-5" dirty="0" smtClean="0">
                <a:latin typeface="Arial"/>
                <a:cs typeface="Arial"/>
              </a:rPr>
              <a:t>inserciones</a:t>
            </a:r>
            <a:r>
              <a:rPr lang="es-AR" sz="1200" b="1" dirty="0" smtClean="0">
                <a:latin typeface="Arial"/>
                <a:cs typeface="Arial"/>
              </a:rPr>
              <a:t> </a:t>
            </a:r>
            <a:r>
              <a:rPr lang="es-AR" sz="1200" b="1" spc="-5" dirty="0" smtClean="0">
                <a:latin typeface="Arial"/>
                <a:cs typeface="Arial"/>
              </a:rPr>
              <a:t>metálicas</a:t>
            </a:r>
            <a:r>
              <a:rPr lang="es-AR" sz="1200" b="1" dirty="0" smtClean="0">
                <a:latin typeface="Arial"/>
                <a:cs typeface="Arial"/>
              </a:rPr>
              <a:t> </a:t>
            </a:r>
            <a:r>
              <a:rPr lang="es-AR" sz="1200" b="1" spc="-10" dirty="0" smtClean="0">
                <a:latin typeface="Arial"/>
                <a:cs typeface="Arial"/>
              </a:rPr>
              <a:t>de</a:t>
            </a:r>
            <a:r>
              <a:rPr lang="es-AR" sz="1200" b="1" spc="-5" dirty="0" smtClean="0">
                <a:latin typeface="Arial"/>
                <a:cs typeface="Arial"/>
              </a:rPr>
              <a:t> Puesta</a:t>
            </a:r>
            <a:r>
              <a:rPr lang="es-AR" sz="1200" b="1" dirty="0" smtClean="0">
                <a:latin typeface="Arial"/>
                <a:cs typeface="Arial"/>
              </a:rPr>
              <a:t> a</a:t>
            </a:r>
            <a:r>
              <a:rPr lang="es-AR" sz="1200" b="1" spc="5" dirty="0" smtClean="0">
                <a:latin typeface="Arial"/>
                <a:cs typeface="Arial"/>
              </a:rPr>
              <a:t> </a:t>
            </a:r>
            <a:r>
              <a:rPr lang="es-AR" sz="1200" b="1" spc="-5" dirty="0" smtClean="0">
                <a:latin typeface="Arial"/>
                <a:cs typeface="Arial"/>
              </a:rPr>
              <a:t>tierra, </a:t>
            </a:r>
            <a:r>
              <a:rPr lang="es-AR" sz="1200" b="1" dirty="0" smtClean="0">
                <a:latin typeface="Arial"/>
                <a:cs typeface="Arial"/>
              </a:rPr>
              <a:t> </a:t>
            </a:r>
            <a:r>
              <a:rPr lang="es-AR" sz="1200" b="1" spc="-5" dirty="0" smtClean="0">
                <a:latin typeface="Arial"/>
                <a:cs typeface="Arial"/>
              </a:rPr>
              <a:t>instalaciones </a:t>
            </a:r>
            <a:r>
              <a:rPr lang="es-AR" sz="1200" b="1" dirty="0" smtClean="0">
                <a:latin typeface="Arial"/>
                <a:cs typeface="Arial"/>
              </a:rPr>
              <a:t>a ras con </a:t>
            </a:r>
            <a:r>
              <a:rPr lang="es-AR" sz="1200" b="1" spc="-10" dirty="0" smtClean="0">
                <a:latin typeface="Arial"/>
                <a:cs typeface="Arial"/>
              </a:rPr>
              <a:t>la </a:t>
            </a:r>
            <a:r>
              <a:rPr lang="es-AR" sz="1200" b="1" spc="-5" dirty="0" smtClean="0">
                <a:latin typeface="Arial"/>
                <a:cs typeface="Arial"/>
              </a:rPr>
              <a:t>superficie acabada </a:t>
            </a:r>
            <a:r>
              <a:rPr lang="es-AR" sz="1200" b="1" dirty="0" smtClean="0">
                <a:latin typeface="Arial"/>
                <a:cs typeface="Arial"/>
              </a:rPr>
              <a:t>del </a:t>
            </a:r>
            <a:r>
              <a:rPr lang="es-AR" sz="1200" b="1" spc="-5" dirty="0" smtClean="0">
                <a:latin typeface="Arial"/>
                <a:cs typeface="Arial"/>
              </a:rPr>
              <a:t>concreto. Así </a:t>
            </a:r>
            <a:r>
              <a:rPr lang="es-AR" sz="1200" b="1" spc="-10" dirty="0" smtClean="0">
                <a:latin typeface="Arial"/>
                <a:cs typeface="Arial"/>
              </a:rPr>
              <a:t>mismo, </a:t>
            </a:r>
            <a:r>
              <a:rPr lang="es-AR" sz="1200" b="1" spc="-5" dirty="0" smtClean="0">
                <a:latin typeface="Arial"/>
                <a:cs typeface="Arial"/>
              </a:rPr>
              <a:t> deben</a:t>
            </a:r>
            <a:r>
              <a:rPr lang="es-AR" sz="1200" b="1" dirty="0" smtClean="0">
                <a:latin typeface="Arial"/>
                <a:cs typeface="Arial"/>
              </a:rPr>
              <a:t> </a:t>
            </a:r>
            <a:r>
              <a:rPr lang="es-AR" sz="1200" b="1" spc="-5" dirty="0" smtClean="0">
                <a:latin typeface="Arial"/>
                <a:cs typeface="Arial"/>
              </a:rPr>
              <a:t>suministrarse</a:t>
            </a:r>
            <a:r>
              <a:rPr lang="es-AR" sz="1200" b="1" dirty="0" smtClean="0">
                <a:latin typeface="Arial"/>
                <a:cs typeface="Arial"/>
              </a:rPr>
              <a:t> </a:t>
            </a:r>
            <a:r>
              <a:rPr lang="es-AR" sz="1200" b="1" spc="-5" dirty="0" smtClean="0">
                <a:latin typeface="Arial"/>
                <a:cs typeface="Arial"/>
              </a:rPr>
              <a:t>inserciones</a:t>
            </a:r>
            <a:r>
              <a:rPr lang="es-AR" sz="1200" b="1" dirty="0" smtClean="0">
                <a:latin typeface="Arial"/>
                <a:cs typeface="Arial"/>
              </a:rPr>
              <a:t> para</a:t>
            </a:r>
            <a:r>
              <a:rPr lang="es-AR" sz="1200" b="1" spc="5" dirty="0" smtClean="0">
                <a:latin typeface="Arial"/>
                <a:cs typeface="Arial"/>
              </a:rPr>
              <a:t> </a:t>
            </a:r>
            <a:r>
              <a:rPr lang="es-AR" sz="1200" b="1" spc="-5" dirty="0" smtClean="0">
                <a:latin typeface="Arial"/>
                <a:cs typeface="Arial"/>
              </a:rPr>
              <a:t>derivaciones</a:t>
            </a:r>
            <a:r>
              <a:rPr lang="es-AR" sz="1200" b="1" dirty="0" smtClean="0">
                <a:latin typeface="Arial"/>
                <a:cs typeface="Arial"/>
              </a:rPr>
              <a:t> </a:t>
            </a:r>
            <a:r>
              <a:rPr lang="es-AR" sz="1200" b="1" spc="-5" dirty="0" smtClean="0">
                <a:latin typeface="Arial"/>
                <a:cs typeface="Arial"/>
              </a:rPr>
              <a:t>futuras</a:t>
            </a:r>
            <a:r>
              <a:rPr lang="es-AR" sz="1200" b="1" dirty="0" smtClean="0">
                <a:latin typeface="Arial"/>
                <a:cs typeface="Arial"/>
              </a:rPr>
              <a:t> o </a:t>
            </a:r>
            <a:r>
              <a:rPr lang="es-AR" sz="1200" b="1" spc="-375" dirty="0" smtClean="0">
                <a:latin typeface="Arial"/>
                <a:cs typeface="Arial"/>
              </a:rPr>
              <a:t> </a:t>
            </a:r>
            <a:r>
              <a:rPr lang="es-AR" sz="1200" b="1" dirty="0" smtClean="0">
                <a:latin typeface="Arial"/>
                <a:cs typeface="Arial"/>
              </a:rPr>
              <a:t>extensiones</a:t>
            </a:r>
            <a:r>
              <a:rPr lang="es-AR" sz="1200" b="1" spc="-10" dirty="0" smtClean="0">
                <a:latin typeface="Arial"/>
                <a:cs typeface="Arial"/>
              </a:rPr>
              <a:t> </a:t>
            </a:r>
            <a:r>
              <a:rPr lang="es-AR" sz="1200" b="1" dirty="0" smtClean="0">
                <a:latin typeface="Arial"/>
                <a:cs typeface="Arial"/>
              </a:rPr>
              <a:t>de</a:t>
            </a:r>
            <a:r>
              <a:rPr lang="es-AR" sz="1200" b="1" spc="-10" dirty="0" smtClean="0">
                <a:latin typeface="Arial"/>
                <a:cs typeface="Arial"/>
              </a:rPr>
              <a:t> </a:t>
            </a:r>
            <a:r>
              <a:rPr lang="es-AR" sz="1200" b="1" dirty="0" smtClean="0">
                <a:latin typeface="Arial"/>
                <a:cs typeface="Arial"/>
              </a:rPr>
              <a:t>la</a:t>
            </a:r>
            <a:r>
              <a:rPr lang="es-AR" sz="1200" b="1" spc="-10" dirty="0" smtClean="0">
                <a:latin typeface="Arial"/>
                <a:cs typeface="Arial"/>
              </a:rPr>
              <a:t> </a:t>
            </a:r>
            <a:r>
              <a:rPr lang="es-AR" sz="1200" b="1" spc="-5" dirty="0" smtClean="0">
                <a:latin typeface="Arial"/>
                <a:cs typeface="Arial"/>
              </a:rPr>
              <a:t>malla</a:t>
            </a:r>
            <a:r>
              <a:rPr lang="es-AR" sz="1200" b="1" spc="5" dirty="0" smtClean="0">
                <a:latin typeface="Arial"/>
                <a:cs typeface="Arial"/>
              </a:rPr>
              <a:t> </a:t>
            </a:r>
            <a:r>
              <a:rPr lang="es-AR" sz="1200" b="1" dirty="0" smtClean="0">
                <a:latin typeface="Arial"/>
                <a:cs typeface="Arial"/>
              </a:rPr>
              <a:t>según</a:t>
            </a:r>
            <a:r>
              <a:rPr lang="es-AR" sz="1200" b="1" spc="-10" dirty="0" smtClean="0">
                <a:latin typeface="Arial"/>
                <a:cs typeface="Arial"/>
              </a:rPr>
              <a:t> </a:t>
            </a:r>
            <a:r>
              <a:rPr lang="es-AR" sz="1200" b="1" dirty="0" smtClean="0">
                <a:latin typeface="Arial"/>
                <a:cs typeface="Arial"/>
              </a:rPr>
              <a:t>se</a:t>
            </a:r>
            <a:r>
              <a:rPr lang="es-AR" sz="1200" b="1" spc="-10" dirty="0" smtClean="0">
                <a:latin typeface="Arial"/>
                <a:cs typeface="Arial"/>
              </a:rPr>
              <a:t> </a:t>
            </a:r>
            <a:r>
              <a:rPr lang="es-AR" sz="1200" b="1" spc="-5" dirty="0" smtClean="0">
                <a:latin typeface="Arial"/>
                <a:cs typeface="Arial"/>
              </a:rPr>
              <a:t>indique</a:t>
            </a:r>
            <a:r>
              <a:rPr lang="es-AR" sz="1200" b="1" dirty="0" smtClean="0">
                <a:latin typeface="Arial"/>
                <a:cs typeface="Arial"/>
              </a:rPr>
              <a:t> en</a:t>
            </a:r>
            <a:r>
              <a:rPr lang="es-AR" sz="1200" b="1" spc="-10" dirty="0" smtClean="0">
                <a:latin typeface="Arial"/>
                <a:cs typeface="Arial"/>
              </a:rPr>
              <a:t> </a:t>
            </a:r>
            <a:r>
              <a:rPr lang="es-AR" sz="1200" b="1" spc="-5" dirty="0" smtClean="0">
                <a:latin typeface="Arial"/>
                <a:cs typeface="Arial"/>
              </a:rPr>
              <a:t>los</a:t>
            </a:r>
            <a:r>
              <a:rPr lang="es-AR" sz="1200" b="1" spc="5" dirty="0" smtClean="0">
                <a:latin typeface="Arial"/>
                <a:cs typeface="Arial"/>
              </a:rPr>
              <a:t> </a:t>
            </a:r>
            <a:r>
              <a:rPr lang="es-AR" sz="1200" b="1" dirty="0" smtClean="0">
                <a:latin typeface="Arial"/>
                <a:cs typeface="Arial"/>
              </a:rPr>
              <a:t>Planos</a:t>
            </a:r>
          </a:p>
          <a:p>
            <a:pPr>
              <a:lnSpc>
                <a:spcPts val="2200"/>
              </a:lnSpc>
              <a:spcBef>
                <a:spcPts val="40"/>
              </a:spcBef>
            </a:pPr>
            <a:endParaRPr lang="es-AR" sz="1200" b="1" dirty="0" smtClean="0">
              <a:latin typeface="Arial"/>
              <a:cs typeface="Arial"/>
            </a:endParaRPr>
          </a:p>
          <a:p>
            <a:pPr marL="355600" marR="5080" indent="-342900" algn="just">
              <a:lnSpc>
                <a:spcPts val="2200"/>
              </a:lnSpc>
              <a:spcBef>
                <a:spcPts val="815"/>
              </a:spcBef>
              <a:buFont typeface="Wingdings" panose="05000000000000000000" pitchFamily="2" charset="2"/>
              <a:buChar char="ü"/>
            </a:pPr>
            <a:endParaRPr lang="es-AR" sz="1200" b="1" dirty="0">
              <a:latin typeface="Arial"/>
              <a:cs typeface="Arial"/>
            </a:endParaRPr>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75</a:t>
            </a:fld>
            <a:endParaRPr lang="es-AR"/>
          </a:p>
        </p:txBody>
      </p:sp>
    </p:spTree>
    <p:extLst>
      <p:ext uri="{BB962C8B-B14F-4D97-AF65-F5344CB8AC3E}">
        <p14:creationId xmlns:p14="http://schemas.microsoft.com/office/powerpoint/2010/main" val="3719901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2700" algn="just"/>
            <a:r>
              <a:rPr lang="es-AR" sz="2800" b="1" u="sng" spc="-5" dirty="0" smtClean="0">
                <a:effectLst>
                  <a:outerShdw blurRad="38100" dist="38100" dir="2700000" algn="tl">
                    <a:srgbClr val="000000">
                      <a:alpha val="43137"/>
                    </a:srgbClr>
                  </a:outerShdw>
                </a:effectLst>
                <a:latin typeface="Arial"/>
                <a:cs typeface="Arial"/>
              </a:rPr>
              <a:t>Pruebas</a:t>
            </a:r>
            <a:r>
              <a:rPr lang="es-AR" sz="2800" b="1" u="sng" dirty="0" smtClean="0">
                <a:effectLst>
                  <a:outerShdw blurRad="38100" dist="38100" dir="2700000" algn="tl">
                    <a:srgbClr val="000000">
                      <a:alpha val="43137"/>
                    </a:srgbClr>
                  </a:outerShdw>
                </a:effectLst>
                <a:latin typeface="Arial"/>
                <a:cs typeface="Arial"/>
              </a:rPr>
              <a:t> y</a:t>
            </a:r>
            <a:r>
              <a:rPr lang="es-AR" sz="2800" b="1" u="sng" spc="-40" dirty="0" smtClean="0">
                <a:effectLst>
                  <a:outerShdw blurRad="38100" dist="38100" dir="2700000" algn="tl">
                    <a:srgbClr val="000000">
                      <a:alpha val="43137"/>
                    </a:srgbClr>
                  </a:outerShdw>
                </a:effectLst>
                <a:latin typeface="Arial"/>
                <a:cs typeface="Arial"/>
              </a:rPr>
              <a:t> </a:t>
            </a:r>
            <a:r>
              <a:rPr lang="es-AR" sz="2800" b="1" u="sng" spc="-5" dirty="0" smtClean="0">
                <a:effectLst>
                  <a:outerShdw blurRad="38100" dist="38100" dir="2700000" algn="tl">
                    <a:srgbClr val="000000">
                      <a:alpha val="43137"/>
                    </a:srgbClr>
                  </a:outerShdw>
                </a:effectLst>
                <a:latin typeface="Arial"/>
                <a:cs typeface="Arial"/>
              </a:rPr>
              <a:t>mediciones</a:t>
            </a:r>
          </a:p>
          <a:p>
            <a:pPr marL="12700" algn="just"/>
            <a:endParaRPr lang="es-AR" sz="2800" b="1" u="sng" dirty="0" smtClean="0">
              <a:effectLst>
                <a:outerShdw blurRad="38100" dist="38100" dir="2700000" algn="tl">
                  <a:srgbClr val="000000">
                    <a:alpha val="43137"/>
                  </a:srgbClr>
                </a:outerShdw>
              </a:effectLst>
              <a:latin typeface="Arial"/>
              <a:cs typeface="Arial"/>
            </a:endParaRPr>
          </a:p>
          <a:p>
            <a:pPr marL="355600" marR="5080" indent="-342900" algn="just">
              <a:lnSpc>
                <a:spcPct val="143900"/>
              </a:lnSpc>
              <a:spcBef>
                <a:spcPts val="810"/>
              </a:spcBef>
              <a:buFont typeface="Wingdings" panose="05000000000000000000" pitchFamily="2" charset="2"/>
              <a:buChar char="ü"/>
            </a:pPr>
            <a:r>
              <a:rPr lang="es-AR" sz="2800" b="1" spc="-5" dirty="0" smtClean="0">
                <a:effectLst>
                  <a:outerShdw blurRad="38100" dist="38100" dir="2700000" algn="tl">
                    <a:srgbClr val="000000">
                      <a:alpha val="43137"/>
                    </a:srgbClr>
                  </a:outerShdw>
                </a:effectLst>
                <a:latin typeface="Arial"/>
                <a:cs typeface="Arial"/>
              </a:rPr>
              <a:t>Una vez se encuentre tendido </a:t>
            </a:r>
            <a:r>
              <a:rPr lang="es-AR" sz="2800" b="1" dirty="0" smtClean="0">
                <a:effectLst>
                  <a:outerShdw blurRad="38100" dist="38100" dir="2700000" algn="tl">
                    <a:srgbClr val="000000">
                      <a:alpha val="43137"/>
                    </a:srgbClr>
                  </a:outerShdw>
                </a:effectLst>
                <a:latin typeface="Arial"/>
                <a:cs typeface="Arial"/>
              </a:rPr>
              <a:t>el </a:t>
            </a:r>
            <a:r>
              <a:rPr lang="es-AR" sz="2800" b="1" spc="-5" dirty="0" smtClean="0">
                <a:effectLst>
                  <a:outerShdw blurRad="38100" dist="38100" dir="2700000" algn="tl">
                    <a:srgbClr val="000000">
                      <a:alpha val="43137"/>
                    </a:srgbClr>
                  </a:outerShdw>
                </a:effectLst>
                <a:latin typeface="Arial"/>
                <a:cs typeface="Arial"/>
              </a:rPr>
              <a:t>cable, </a:t>
            </a:r>
            <a:r>
              <a:rPr lang="es-AR" sz="2800" b="1" dirty="0" smtClean="0">
                <a:effectLst>
                  <a:outerShdw blurRad="38100" dist="38100" dir="2700000" algn="tl">
                    <a:srgbClr val="000000">
                      <a:alpha val="43137"/>
                    </a:srgbClr>
                  </a:outerShdw>
                </a:effectLst>
                <a:latin typeface="Arial"/>
                <a:cs typeface="Arial"/>
              </a:rPr>
              <a:t>se </a:t>
            </a:r>
            <a:r>
              <a:rPr lang="es-AR" sz="2800" b="1" spc="-5" dirty="0" smtClean="0">
                <a:effectLst>
                  <a:outerShdw blurRad="38100" dist="38100" dir="2700000" algn="tl">
                    <a:srgbClr val="000000">
                      <a:alpha val="43137"/>
                    </a:srgbClr>
                  </a:outerShdw>
                </a:effectLst>
                <a:latin typeface="Arial"/>
                <a:cs typeface="Arial"/>
              </a:rPr>
              <a:t>deben realizar las siguientes </a:t>
            </a:r>
            <a:r>
              <a:rPr lang="es-AR" sz="2800" b="1" spc="-375" dirty="0" smtClean="0">
                <a:effectLst>
                  <a:outerShdw blurRad="38100" dist="38100" dir="2700000" algn="tl">
                    <a:srgbClr val="000000">
                      <a:alpha val="43137"/>
                    </a:srgbClr>
                  </a:outerShdw>
                </a:effectLst>
                <a:latin typeface="Arial"/>
                <a:cs typeface="Arial"/>
              </a:rPr>
              <a:t> </a:t>
            </a:r>
            <a:r>
              <a:rPr lang="es-AR" sz="2800" b="1" dirty="0" smtClean="0">
                <a:effectLst>
                  <a:outerShdw blurRad="38100" dist="38100" dir="2700000" algn="tl">
                    <a:srgbClr val="000000">
                      <a:alpha val="43137"/>
                    </a:srgbClr>
                  </a:outerShdw>
                </a:effectLst>
                <a:latin typeface="Arial"/>
                <a:cs typeface="Arial"/>
              </a:rPr>
              <a:t>pruebas:</a:t>
            </a:r>
          </a:p>
          <a:p>
            <a:pPr marL="12700" marR="5080" algn="just">
              <a:lnSpc>
                <a:spcPct val="143900"/>
              </a:lnSpc>
              <a:spcBef>
                <a:spcPts val="810"/>
              </a:spcBef>
            </a:pPr>
            <a:r>
              <a:rPr lang="es-AR" sz="2800" b="1" spc="5" dirty="0" smtClean="0">
                <a:effectLst>
                  <a:outerShdw blurRad="38100" dist="38100" dir="2700000" algn="tl">
                    <a:srgbClr val="000000">
                      <a:alpha val="43137"/>
                    </a:srgbClr>
                  </a:outerShdw>
                </a:effectLst>
                <a:latin typeface="Arial"/>
                <a:cs typeface="Arial"/>
              </a:rPr>
              <a:t> </a:t>
            </a:r>
          </a:p>
          <a:p>
            <a:pPr marL="1270000" marR="5080" lvl="2" indent="-342900" algn="just">
              <a:lnSpc>
                <a:spcPct val="143900"/>
              </a:lnSpc>
              <a:spcBef>
                <a:spcPts val="810"/>
              </a:spcBef>
              <a:buFont typeface="Wingdings" panose="05000000000000000000" pitchFamily="2" charset="2"/>
              <a:buChar char="ü"/>
            </a:pPr>
            <a:r>
              <a:rPr lang="es-AR" sz="2800" b="1" spc="-5" dirty="0" smtClean="0">
                <a:solidFill>
                  <a:srgbClr val="00B050"/>
                </a:solidFill>
                <a:latin typeface="Arial"/>
                <a:cs typeface="Arial"/>
              </a:rPr>
              <a:t>verificación</a:t>
            </a:r>
            <a:r>
              <a:rPr lang="es-AR" sz="2800" b="1" dirty="0" smtClean="0">
                <a:solidFill>
                  <a:srgbClr val="00B050"/>
                </a:solidFill>
                <a:latin typeface="Arial"/>
                <a:cs typeface="Arial"/>
              </a:rPr>
              <a:t> </a:t>
            </a:r>
            <a:r>
              <a:rPr lang="es-AR" sz="2800" b="1" spc="-5" dirty="0" smtClean="0">
                <a:solidFill>
                  <a:srgbClr val="00B050"/>
                </a:solidFill>
                <a:latin typeface="Arial"/>
                <a:cs typeface="Arial"/>
              </a:rPr>
              <a:t>mecánica</a:t>
            </a:r>
            <a:r>
              <a:rPr lang="es-AR" sz="2800" b="1" dirty="0" smtClean="0">
                <a:solidFill>
                  <a:srgbClr val="00B050"/>
                </a:solidFill>
                <a:latin typeface="Arial"/>
                <a:cs typeface="Arial"/>
              </a:rPr>
              <a:t> de</a:t>
            </a:r>
            <a:r>
              <a:rPr lang="es-AR" sz="2800" b="1" spc="5" dirty="0" smtClean="0">
                <a:solidFill>
                  <a:srgbClr val="00B050"/>
                </a:solidFill>
                <a:latin typeface="Arial"/>
                <a:cs typeface="Arial"/>
              </a:rPr>
              <a:t> </a:t>
            </a:r>
            <a:r>
              <a:rPr lang="es-AR" sz="2800" b="1" spc="-5" dirty="0" smtClean="0">
                <a:solidFill>
                  <a:srgbClr val="00B050"/>
                </a:solidFill>
                <a:latin typeface="Arial"/>
                <a:cs typeface="Arial"/>
              </a:rPr>
              <a:t>conexiones</a:t>
            </a:r>
            <a:r>
              <a:rPr lang="es-AR" sz="2800" b="1" dirty="0" smtClean="0">
                <a:solidFill>
                  <a:srgbClr val="00B050"/>
                </a:solidFill>
                <a:latin typeface="Arial"/>
                <a:cs typeface="Arial"/>
              </a:rPr>
              <a:t> y</a:t>
            </a:r>
            <a:r>
              <a:rPr lang="es-AR" sz="2800" b="1" spc="5" dirty="0" smtClean="0">
                <a:solidFill>
                  <a:srgbClr val="00B050"/>
                </a:solidFill>
                <a:latin typeface="Arial"/>
                <a:cs typeface="Arial"/>
              </a:rPr>
              <a:t> </a:t>
            </a:r>
            <a:br>
              <a:rPr lang="es-AR" sz="2800" b="1" spc="5" dirty="0" smtClean="0">
                <a:solidFill>
                  <a:srgbClr val="00B050"/>
                </a:solidFill>
                <a:latin typeface="Arial"/>
                <a:cs typeface="Arial"/>
              </a:rPr>
            </a:br>
            <a:endParaRPr lang="es-AR" sz="2800" b="1" spc="5" dirty="0" smtClean="0">
              <a:solidFill>
                <a:srgbClr val="00B050"/>
              </a:solidFill>
              <a:latin typeface="Arial"/>
              <a:cs typeface="Arial"/>
            </a:endParaRPr>
          </a:p>
          <a:p>
            <a:pPr marL="1270000" marR="5080" lvl="2" indent="-342900" algn="just">
              <a:lnSpc>
                <a:spcPct val="143900"/>
              </a:lnSpc>
              <a:spcBef>
                <a:spcPts val="810"/>
              </a:spcBef>
              <a:buFont typeface="Wingdings" panose="05000000000000000000" pitchFamily="2" charset="2"/>
              <a:buChar char="ü"/>
            </a:pPr>
            <a:r>
              <a:rPr lang="es-AR" sz="2800" b="1" dirty="0" smtClean="0">
                <a:solidFill>
                  <a:srgbClr val="00B050"/>
                </a:solidFill>
                <a:latin typeface="Arial"/>
                <a:cs typeface="Arial"/>
              </a:rPr>
              <a:t>continuidad</a:t>
            </a:r>
            <a:r>
              <a:rPr lang="es-AR" sz="2800" b="1" spc="5" dirty="0" smtClean="0">
                <a:solidFill>
                  <a:srgbClr val="00B050"/>
                </a:solidFill>
                <a:latin typeface="Arial"/>
                <a:cs typeface="Arial"/>
              </a:rPr>
              <a:t> </a:t>
            </a:r>
            <a:r>
              <a:rPr lang="es-AR" sz="2800" b="1" dirty="0" smtClean="0">
                <a:solidFill>
                  <a:srgbClr val="00B050"/>
                </a:solidFill>
                <a:latin typeface="Arial"/>
                <a:cs typeface="Arial"/>
              </a:rPr>
              <a:t>del </a:t>
            </a:r>
            <a:r>
              <a:rPr lang="es-AR" sz="2800" b="1" spc="5" dirty="0" smtClean="0">
                <a:solidFill>
                  <a:srgbClr val="00B050"/>
                </a:solidFill>
                <a:latin typeface="Arial"/>
                <a:cs typeface="Arial"/>
              </a:rPr>
              <a:t> </a:t>
            </a:r>
            <a:r>
              <a:rPr lang="es-AR" sz="2800" b="1" spc="-5" dirty="0" smtClean="0">
                <a:solidFill>
                  <a:srgbClr val="00B050"/>
                </a:solidFill>
                <a:latin typeface="Arial"/>
                <a:cs typeface="Arial"/>
              </a:rPr>
              <a:t>conductor.</a:t>
            </a:r>
            <a:endParaRPr lang="es-AR" sz="2800" b="1" dirty="0" smtClean="0">
              <a:solidFill>
                <a:srgbClr val="00B050"/>
              </a:solidFill>
              <a:latin typeface="Arial"/>
              <a:cs typeface="Arial"/>
            </a:endParaRPr>
          </a:p>
          <a:p>
            <a:endParaRPr lang="es-AR" dirty="0"/>
          </a:p>
        </p:txBody>
      </p:sp>
      <p:sp>
        <p:nvSpPr>
          <p:cNvPr id="4" name="Marcador de número de diapositiva 3"/>
          <p:cNvSpPr>
            <a:spLocks noGrp="1"/>
          </p:cNvSpPr>
          <p:nvPr>
            <p:ph type="sldNum" sz="quarter" idx="10"/>
          </p:nvPr>
        </p:nvSpPr>
        <p:spPr/>
        <p:txBody>
          <a:bodyPr/>
          <a:lstStyle/>
          <a:p>
            <a:fld id="{8425FC64-D838-4086-A835-B1BB813E54AE}" type="slidenum">
              <a:rPr lang="es-AR" smtClean="0"/>
              <a:t>76</a:t>
            </a:fld>
            <a:endParaRPr lang="es-AR"/>
          </a:p>
        </p:txBody>
      </p:sp>
    </p:spTree>
    <p:extLst>
      <p:ext uri="{BB962C8B-B14F-4D97-AF65-F5344CB8AC3E}">
        <p14:creationId xmlns:p14="http://schemas.microsoft.com/office/powerpoint/2010/main" val="653802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05840" y="3118104"/>
            <a:ext cx="1139952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011680" y="5632704"/>
            <a:ext cx="93878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670560" y="2313432"/>
            <a:ext cx="583387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906768" y="2313432"/>
            <a:ext cx="5833872"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70560" y="402336"/>
            <a:ext cx="1207008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70560" y="2313432"/>
            <a:ext cx="120700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559808" y="9354312"/>
            <a:ext cx="4291584"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70560" y="9354312"/>
            <a:ext cx="3084576"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8/16/2021</a:t>
            </a:fld>
            <a:endParaRPr lang="en-US"/>
          </a:p>
        </p:txBody>
      </p:sp>
      <p:sp>
        <p:nvSpPr>
          <p:cNvPr id="6" name="Holder 6"/>
          <p:cNvSpPr>
            <a:spLocks noGrp="1"/>
          </p:cNvSpPr>
          <p:nvPr>
            <p:ph type="sldNum" sz="quarter" idx="7"/>
          </p:nvPr>
        </p:nvSpPr>
        <p:spPr>
          <a:xfrm>
            <a:off x="9656064" y="9354312"/>
            <a:ext cx="3084576"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2.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541384" y="1008867"/>
            <a:ext cx="8788954" cy="479287"/>
          </a:xfrm>
          <a:prstGeom prst="rect">
            <a:avLst/>
          </a:prstGeom>
        </p:spPr>
        <p:txBody>
          <a:bodyPr vert="horz" wrap="square" lIns="0" tIns="15928" rIns="0" bIns="0" rtlCol="0">
            <a:spAutoFit/>
          </a:bodyPr>
          <a:lstStyle/>
          <a:p>
            <a:pPr marL="15928">
              <a:spcBef>
                <a:spcPts val="125"/>
              </a:spcBef>
            </a:pPr>
            <a:r>
              <a:rPr sz="3010" b="1" spc="-6" dirty="0">
                <a:solidFill>
                  <a:srgbClr val="001F5F"/>
                </a:solidFill>
                <a:latin typeface="Calibri"/>
                <a:cs typeface="Calibri"/>
              </a:rPr>
              <a:t>Operación</a:t>
            </a:r>
            <a:r>
              <a:rPr sz="3010" b="1" spc="-13" dirty="0">
                <a:solidFill>
                  <a:srgbClr val="001F5F"/>
                </a:solidFill>
                <a:latin typeface="Calibri"/>
                <a:cs typeface="Calibri"/>
              </a:rPr>
              <a:t> </a:t>
            </a:r>
            <a:r>
              <a:rPr sz="3010" b="1" dirty="0">
                <a:solidFill>
                  <a:srgbClr val="001F5F"/>
                </a:solidFill>
                <a:latin typeface="Calibri"/>
                <a:cs typeface="Calibri"/>
              </a:rPr>
              <a:t>y</a:t>
            </a:r>
            <a:r>
              <a:rPr sz="3010" b="1" spc="-6" dirty="0">
                <a:solidFill>
                  <a:srgbClr val="001F5F"/>
                </a:solidFill>
                <a:latin typeface="Calibri"/>
                <a:cs typeface="Calibri"/>
              </a:rPr>
              <a:t> Mantenimiento </a:t>
            </a:r>
            <a:r>
              <a:rPr sz="3010" b="1" dirty="0">
                <a:solidFill>
                  <a:srgbClr val="001F5F"/>
                </a:solidFill>
                <a:latin typeface="Calibri"/>
                <a:cs typeface="Calibri"/>
              </a:rPr>
              <a:t>de </a:t>
            </a:r>
            <a:r>
              <a:rPr sz="3010" b="1" spc="-6" dirty="0">
                <a:solidFill>
                  <a:srgbClr val="001F5F"/>
                </a:solidFill>
                <a:latin typeface="Calibri"/>
                <a:cs typeface="Calibri"/>
              </a:rPr>
              <a:t>Subestaciones Eléctrica</a:t>
            </a:r>
            <a:endParaRPr sz="3010">
              <a:latin typeface="Calibri"/>
              <a:cs typeface="Calibri"/>
            </a:endParaRPr>
          </a:p>
        </p:txBody>
      </p:sp>
      <p:sp>
        <p:nvSpPr>
          <p:cNvPr id="3" name="object 3"/>
          <p:cNvSpPr/>
          <p:nvPr/>
        </p:nvSpPr>
        <p:spPr>
          <a:xfrm>
            <a:off x="990070" y="1702188"/>
            <a:ext cx="11431376" cy="0"/>
          </a:xfrm>
          <a:custGeom>
            <a:avLst/>
            <a:gdLst/>
            <a:ahLst/>
            <a:cxnLst/>
            <a:rect l="l" t="t" r="r" b="b"/>
            <a:pathLst>
              <a:path w="9114790">
                <a:moveTo>
                  <a:pt x="0" y="0"/>
                </a:moveTo>
                <a:lnTo>
                  <a:pt x="8689811" y="0"/>
                </a:lnTo>
              </a:path>
              <a:path w="9114790">
                <a:moveTo>
                  <a:pt x="8697214" y="0"/>
                </a:moveTo>
                <a:lnTo>
                  <a:pt x="9114339" y="0"/>
                </a:lnTo>
              </a:path>
            </a:pathLst>
          </a:custGeom>
          <a:ln w="9104">
            <a:solidFill>
              <a:srgbClr val="000000"/>
            </a:solidFill>
          </a:ln>
        </p:spPr>
        <p:txBody>
          <a:bodyPr wrap="square" lIns="0" tIns="0" rIns="0" bIns="0" rtlCol="0"/>
          <a:lstStyle/>
          <a:p>
            <a:endParaRPr sz="2258"/>
          </a:p>
        </p:txBody>
      </p:sp>
      <p:sp>
        <p:nvSpPr>
          <p:cNvPr id="4" name="object 4"/>
          <p:cNvSpPr/>
          <p:nvPr/>
        </p:nvSpPr>
        <p:spPr>
          <a:xfrm>
            <a:off x="902150" y="9182452"/>
            <a:ext cx="11514996" cy="0"/>
          </a:xfrm>
          <a:custGeom>
            <a:avLst/>
            <a:gdLst/>
            <a:ahLst/>
            <a:cxnLst/>
            <a:rect l="l" t="t" r="r" b="b"/>
            <a:pathLst>
              <a:path w="9181465">
                <a:moveTo>
                  <a:pt x="0" y="0"/>
                </a:moveTo>
                <a:lnTo>
                  <a:pt x="6326332" y="0"/>
                </a:lnTo>
              </a:path>
              <a:path w="9181465">
                <a:moveTo>
                  <a:pt x="6331585" y="0"/>
                </a:moveTo>
                <a:lnTo>
                  <a:pt x="9180898" y="0"/>
                </a:lnTo>
              </a:path>
            </a:pathLst>
          </a:custGeom>
          <a:ln w="9104">
            <a:solidFill>
              <a:srgbClr val="000000"/>
            </a:solidFill>
          </a:ln>
        </p:spPr>
        <p:txBody>
          <a:bodyPr wrap="square" lIns="0" tIns="0" rIns="0" bIns="0" rtlCol="0"/>
          <a:lstStyle/>
          <a:p>
            <a:endParaRPr sz="2258"/>
          </a:p>
        </p:txBody>
      </p:sp>
      <p:pic>
        <p:nvPicPr>
          <p:cNvPr id="5" name="object 5"/>
          <p:cNvPicPr/>
          <p:nvPr/>
        </p:nvPicPr>
        <p:blipFill>
          <a:blip r:embed="rId2" cstate="print"/>
          <a:stretch>
            <a:fillRect/>
          </a:stretch>
        </p:blipFill>
        <p:spPr>
          <a:xfrm>
            <a:off x="1172570" y="860509"/>
            <a:ext cx="2208357" cy="548098"/>
          </a:xfrm>
          <a:prstGeom prst="rect">
            <a:avLst/>
          </a:prstGeom>
        </p:spPr>
      </p:pic>
      <p:sp>
        <p:nvSpPr>
          <p:cNvPr id="6" name="object 6"/>
          <p:cNvSpPr txBox="1">
            <a:spLocks noGrp="1"/>
          </p:cNvSpPr>
          <p:nvPr>
            <p:ph type="title"/>
          </p:nvPr>
        </p:nvSpPr>
        <p:spPr>
          <a:xfrm>
            <a:off x="2332943" y="2133073"/>
            <a:ext cx="8855055" cy="2083910"/>
          </a:xfrm>
          <a:prstGeom prst="rect">
            <a:avLst/>
          </a:prstGeom>
        </p:spPr>
        <p:txBody>
          <a:bodyPr vert="horz" wrap="square" lIns="0" tIns="203079" rIns="0" bIns="0" rtlCol="0">
            <a:spAutoFit/>
          </a:bodyPr>
          <a:lstStyle/>
          <a:p>
            <a:pPr marL="3982" algn="ctr">
              <a:spcBef>
                <a:spcPts val="1599"/>
              </a:spcBef>
            </a:pPr>
            <a:r>
              <a:rPr sz="3600" b="1" spc="-6" dirty="0">
                <a:solidFill>
                  <a:srgbClr val="006FC0"/>
                </a:solidFill>
                <a:latin typeface="Tahoma"/>
                <a:cs typeface="Tahoma"/>
              </a:rPr>
              <a:t>Curso</a:t>
            </a:r>
            <a:r>
              <a:rPr sz="3600" b="1" spc="-63" dirty="0">
                <a:solidFill>
                  <a:srgbClr val="006FC0"/>
                </a:solidFill>
                <a:latin typeface="Tahoma"/>
                <a:cs typeface="Tahoma"/>
              </a:rPr>
              <a:t> </a:t>
            </a:r>
            <a:r>
              <a:rPr sz="3600" b="1" spc="-6" dirty="0">
                <a:solidFill>
                  <a:srgbClr val="006FC0"/>
                </a:solidFill>
                <a:latin typeface="Tahoma"/>
                <a:cs typeface="Tahoma"/>
              </a:rPr>
              <a:t>de</a:t>
            </a:r>
            <a:endParaRPr sz="3600" b="1" dirty="0">
              <a:latin typeface="Tahoma"/>
              <a:cs typeface="Tahoma"/>
            </a:endParaRPr>
          </a:p>
          <a:p>
            <a:pPr marL="15132" marR="6371" algn="ctr">
              <a:lnSpc>
                <a:spcPct val="108300"/>
              </a:lnSpc>
              <a:spcBef>
                <a:spcPts val="1035"/>
              </a:spcBef>
              <a:tabLst>
                <a:tab pos="3114787" algn="l"/>
              </a:tabLst>
            </a:pPr>
            <a:r>
              <a:rPr sz="3600" b="1" spc="-6" dirty="0" err="1" smtClean="0">
                <a:solidFill>
                  <a:srgbClr val="006FC0"/>
                </a:solidFill>
                <a:latin typeface="Tahoma"/>
                <a:cs typeface="Tahoma"/>
              </a:rPr>
              <a:t>Operación</a:t>
            </a:r>
            <a:r>
              <a:rPr lang="es-AR" sz="3600" b="1" spc="-6" dirty="0" smtClean="0">
                <a:solidFill>
                  <a:srgbClr val="006FC0"/>
                </a:solidFill>
                <a:latin typeface="Tahoma"/>
                <a:cs typeface="Tahoma"/>
              </a:rPr>
              <a:t> </a:t>
            </a:r>
            <a:r>
              <a:rPr sz="3600" b="1" dirty="0" smtClean="0">
                <a:solidFill>
                  <a:srgbClr val="006FC0"/>
                </a:solidFill>
                <a:latin typeface="Tahoma"/>
                <a:cs typeface="Tahoma"/>
              </a:rPr>
              <a:t>y </a:t>
            </a:r>
            <a:r>
              <a:rPr sz="3600" b="1" spc="-13" dirty="0">
                <a:solidFill>
                  <a:srgbClr val="006FC0"/>
                </a:solidFill>
                <a:latin typeface="Tahoma"/>
                <a:cs typeface="Tahoma"/>
              </a:rPr>
              <a:t>Mantenimiento </a:t>
            </a:r>
            <a:r>
              <a:rPr sz="3600" b="1" spc="-6" dirty="0">
                <a:solidFill>
                  <a:srgbClr val="006FC0"/>
                </a:solidFill>
                <a:latin typeface="Tahoma"/>
                <a:cs typeface="Tahoma"/>
              </a:rPr>
              <a:t>de </a:t>
            </a:r>
            <a:r>
              <a:rPr sz="3600" b="1" spc="-1304" dirty="0">
                <a:solidFill>
                  <a:srgbClr val="006FC0"/>
                </a:solidFill>
                <a:latin typeface="Tahoma"/>
                <a:cs typeface="Tahoma"/>
              </a:rPr>
              <a:t> </a:t>
            </a:r>
            <a:r>
              <a:rPr sz="3600" b="1" spc="-6" dirty="0">
                <a:solidFill>
                  <a:srgbClr val="006FC0"/>
                </a:solidFill>
                <a:latin typeface="Tahoma"/>
                <a:cs typeface="Tahoma"/>
              </a:rPr>
              <a:t>Subestaciones</a:t>
            </a:r>
            <a:r>
              <a:rPr sz="3600" b="1" spc="-38" dirty="0">
                <a:solidFill>
                  <a:srgbClr val="006FC0"/>
                </a:solidFill>
                <a:latin typeface="Tahoma"/>
                <a:cs typeface="Tahoma"/>
              </a:rPr>
              <a:t> </a:t>
            </a:r>
            <a:r>
              <a:rPr sz="3600" b="1" dirty="0">
                <a:solidFill>
                  <a:srgbClr val="006FC0"/>
                </a:solidFill>
                <a:latin typeface="Tahoma"/>
                <a:cs typeface="Tahoma"/>
              </a:rPr>
              <a:t>Eléctricas</a:t>
            </a:r>
            <a:endParaRPr sz="3600" b="1" dirty="0">
              <a:latin typeface="Tahoma"/>
              <a:cs typeface="Tahoma"/>
            </a:endParaRPr>
          </a:p>
        </p:txBody>
      </p:sp>
      <p:sp>
        <p:nvSpPr>
          <p:cNvPr id="7" name="object 7"/>
          <p:cNvSpPr txBox="1"/>
          <p:nvPr/>
        </p:nvSpPr>
        <p:spPr>
          <a:xfrm>
            <a:off x="2348758" y="5290924"/>
            <a:ext cx="9001591" cy="864991"/>
          </a:xfrm>
          <a:prstGeom prst="rect">
            <a:avLst/>
          </a:prstGeom>
        </p:spPr>
        <p:txBody>
          <a:bodyPr vert="horz" wrap="square" lIns="0" tIns="3186" rIns="0" bIns="0" rtlCol="0">
            <a:spAutoFit/>
          </a:bodyPr>
          <a:lstStyle/>
          <a:p>
            <a:pPr algn="ctr"/>
            <a:r>
              <a:rPr lang="es-AR" sz="2750" b="1" i="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TEMA </a:t>
            </a:r>
            <a:r>
              <a:rPr lang="es-AR" sz="2750" b="1" i="1" dirty="0" smtClean="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III</a:t>
            </a:r>
            <a:r>
              <a:rPr lang="es-AR" sz="2750" b="1" i="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s-AR" sz="2800" b="1" i="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EQUIPOS ELÉCTRICOS DE POTENCIA EN SUBESTACIONES DE ALTA Y MEDIA TENSIÓN</a:t>
            </a:r>
            <a:r>
              <a:rPr lang="es-AR" sz="2800" b="1" dirty="0"/>
              <a:t>.</a:t>
            </a:r>
            <a:endParaRPr lang="es-AR" sz="2750" i="1" dirty="0">
              <a:latin typeface="Tahoma" panose="020B0604030504040204" pitchFamily="34" charset="0"/>
              <a:ea typeface="Tahoma" panose="020B0604030504040204" pitchFamily="34" charset="0"/>
              <a:cs typeface="Tahoma" panose="020B0604030504040204" pitchFamily="34" charset="0"/>
            </a:endParaRPr>
          </a:p>
        </p:txBody>
      </p:sp>
      <p:sp>
        <p:nvSpPr>
          <p:cNvPr id="8" name="object 8"/>
          <p:cNvSpPr txBox="1"/>
          <p:nvPr/>
        </p:nvSpPr>
        <p:spPr>
          <a:xfrm>
            <a:off x="7672575" y="7214334"/>
            <a:ext cx="4850809" cy="1537234"/>
          </a:xfrm>
          <a:prstGeom prst="rect">
            <a:avLst/>
          </a:prstGeom>
        </p:spPr>
        <p:txBody>
          <a:bodyPr vert="horz" wrap="square" lIns="0" tIns="15131" rIns="0" bIns="0" rtlCol="0">
            <a:spAutoFit/>
          </a:bodyPr>
          <a:lstStyle/>
          <a:p>
            <a:pPr marL="15928" marR="6371" indent="1244002" algn="r">
              <a:lnSpc>
                <a:spcPct val="145800"/>
              </a:lnSpc>
              <a:spcBef>
                <a:spcPts val="119"/>
              </a:spcBef>
            </a:pPr>
            <a:r>
              <a:rPr sz="2258" b="1" spc="-6" dirty="0">
                <a:solidFill>
                  <a:srgbClr val="006FC0"/>
                </a:solidFill>
                <a:latin typeface="Tahoma"/>
                <a:cs typeface="Tahoma"/>
              </a:rPr>
              <a:t>Dr.-Ing. </a:t>
            </a:r>
            <a:r>
              <a:rPr sz="2258" b="1" spc="-13" dirty="0">
                <a:solidFill>
                  <a:srgbClr val="006FC0"/>
                </a:solidFill>
                <a:latin typeface="Tahoma"/>
                <a:cs typeface="Tahoma"/>
              </a:rPr>
              <a:t>Eduardo </a:t>
            </a:r>
            <a:r>
              <a:rPr sz="2258" b="1" spc="-6" dirty="0">
                <a:solidFill>
                  <a:srgbClr val="006FC0"/>
                </a:solidFill>
                <a:latin typeface="Tahoma"/>
                <a:cs typeface="Tahoma"/>
              </a:rPr>
              <a:t>Orduña </a:t>
            </a:r>
            <a:r>
              <a:rPr sz="2258" b="1" spc="-646" dirty="0">
                <a:solidFill>
                  <a:srgbClr val="006FC0"/>
                </a:solidFill>
                <a:latin typeface="Tahoma"/>
                <a:cs typeface="Tahoma"/>
              </a:rPr>
              <a:t> </a:t>
            </a:r>
            <a:r>
              <a:rPr sz="2258" b="1" spc="-6" dirty="0">
                <a:solidFill>
                  <a:srgbClr val="006FC0"/>
                </a:solidFill>
                <a:latin typeface="Tahoma"/>
                <a:cs typeface="Tahoma"/>
              </a:rPr>
              <a:t>Santo Domingo, Rep. </a:t>
            </a:r>
            <a:r>
              <a:rPr sz="2258" b="1" spc="-6" dirty="0" err="1">
                <a:solidFill>
                  <a:srgbClr val="006FC0"/>
                </a:solidFill>
                <a:latin typeface="Tahoma"/>
                <a:cs typeface="Tahoma"/>
              </a:rPr>
              <a:t>Dominicana</a:t>
            </a:r>
            <a:r>
              <a:rPr sz="2258" b="1" spc="-6" dirty="0">
                <a:solidFill>
                  <a:srgbClr val="006FC0"/>
                </a:solidFill>
                <a:latin typeface="Tahoma"/>
                <a:cs typeface="Tahoma"/>
              </a:rPr>
              <a:t> </a:t>
            </a:r>
            <a:r>
              <a:rPr sz="2258" b="1" spc="-646" dirty="0">
                <a:solidFill>
                  <a:srgbClr val="006FC0"/>
                </a:solidFill>
                <a:latin typeface="Tahoma"/>
                <a:cs typeface="Tahoma"/>
              </a:rPr>
              <a:t> </a:t>
            </a:r>
            <a:r>
              <a:rPr lang="es-AR" sz="2258" b="1" dirty="0" smtClean="0">
                <a:solidFill>
                  <a:srgbClr val="006FC0"/>
                </a:solidFill>
                <a:latin typeface="Tahoma"/>
                <a:cs typeface="Tahoma"/>
              </a:rPr>
              <a:t>23</a:t>
            </a:r>
            <a:r>
              <a:rPr sz="2258" b="1" dirty="0" smtClean="0">
                <a:solidFill>
                  <a:srgbClr val="006FC0"/>
                </a:solidFill>
                <a:latin typeface="Tahoma"/>
                <a:cs typeface="Tahoma"/>
              </a:rPr>
              <a:t>-2</a:t>
            </a:r>
            <a:r>
              <a:rPr lang="es-AR" sz="2258" b="1" dirty="0" smtClean="0">
                <a:solidFill>
                  <a:srgbClr val="006FC0"/>
                </a:solidFill>
                <a:latin typeface="Tahoma"/>
                <a:cs typeface="Tahoma"/>
              </a:rPr>
              <a:t>6</a:t>
            </a:r>
            <a:r>
              <a:rPr sz="2258" b="1" spc="-6" dirty="0" smtClean="0">
                <a:solidFill>
                  <a:srgbClr val="006FC0"/>
                </a:solidFill>
                <a:latin typeface="Tahoma"/>
                <a:cs typeface="Tahoma"/>
              </a:rPr>
              <a:t> </a:t>
            </a:r>
            <a:r>
              <a:rPr sz="2258" b="1" spc="-6" dirty="0">
                <a:solidFill>
                  <a:srgbClr val="006FC0"/>
                </a:solidFill>
                <a:latin typeface="Tahoma"/>
                <a:cs typeface="Tahoma"/>
              </a:rPr>
              <a:t>de</a:t>
            </a:r>
            <a:r>
              <a:rPr sz="2258" b="1" spc="-13" dirty="0">
                <a:solidFill>
                  <a:srgbClr val="006FC0"/>
                </a:solidFill>
                <a:latin typeface="Tahoma"/>
                <a:cs typeface="Tahoma"/>
              </a:rPr>
              <a:t> </a:t>
            </a:r>
            <a:r>
              <a:rPr lang="es-AR" sz="2258" b="1" spc="-6" dirty="0" smtClean="0">
                <a:solidFill>
                  <a:srgbClr val="006FC0"/>
                </a:solidFill>
                <a:latin typeface="Tahoma"/>
                <a:cs typeface="Tahoma"/>
              </a:rPr>
              <a:t>Agosto </a:t>
            </a:r>
            <a:r>
              <a:rPr sz="2258" b="1" spc="-6" dirty="0" smtClean="0">
                <a:solidFill>
                  <a:srgbClr val="006FC0"/>
                </a:solidFill>
                <a:latin typeface="Tahoma"/>
                <a:cs typeface="Tahoma"/>
              </a:rPr>
              <a:t>de </a:t>
            </a:r>
            <a:r>
              <a:rPr lang="es-AR" sz="2258" b="1" dirty="0" smtClean="0">
                <a:solidFill>
                  <a:srgbClr val="006FC0"/>
                </a:solidFill>
                <a:latin typeface="Tahoma"/>
                <a:cs typeface="Tahoma"/>
              </a:rPr>
              <a:t>2021</a:t>
            </a:r>
            <a:endParaRPr sz="2258" dirty="0">
              <a:latin typeface="Tahoma"/>
              <a:cs typeface="Tahoma"/>
            </a:endParaRPr>
          </a:p>
        </p:txBody>
      </p:sp>
      <p:sp>
        <p:nvSpPr>
          <p:cNvPr id="9" name="object 9"/>
          <p:cNvSpPr/>
          <p:nvPr/>
        </p:nvSpPr>
        <p:spPr>
          <a:xfrm>
            <a:off x="1760339" y="2113936"/>
            <a:ext cx="10000264" cy="5026811"/>
          </a:xfrm>
          <a:custGeom>
            <a:avLst/>
            <a:gdLst/>
            <a:ahLst/>
            <a:cxnLst/>
            <a:rect l="l" t="t" r="r" b="b"/>
            <a:pathLst>
              <a:path w="7973695" h="4008120">
                <a:moveTo>
                  <a:pt x="0" y="4008120"/>
                </a:moveTo>
                <a:lnTo>
                  <a:pt x="7973568" y="4008120"/>
                </a:lnTo>
                <a:lnTo>
                  <a:pt x="7973568" y="0"/>
                </a:lnTo>
                <a:lnTo>
                  <a:pt x="0" y="0"/>
                </a:lnTo>
                <a:lnTo>
                  <a:pt x="0" y="4008120"/>
                </a:lnTo>
                <a:close/>
              </a:path>
            </a:pathLst>
          </a:custGeom>
          <a:ln w="12191">
            <a:solidFill>
              <a:srgbClr val="41709C"/>
            </a:solidFill>
          </a:ln>
        </p:spPr>
        <p:txBody>
          <a:bodyPr wrap="square" lIns="0" tIns="0" rIns="0" bIns="0" rtlCol="0"/>
          <a:lstStyle/>
          <a:p>
            <a:endParaRPr sz="2258"/>
          </a:p>
        </p:txBody>
      </p:sp>
      <p:sp>
        <p:nvSpPr>
          <p:cNvPr id="10" name="object 10"/>
          <p:cNvSpPr txBox="1"/>
          <p:nvPr/>
        </p:nvSpPr>
        <p:spPr>
          <a:xfrm>
            <a:off x="12281918" y="8794944"/>
            <a:ext cx="291479" cy="359073"/>
          </a:xfrm>
          <a:prstGeom prst="rect">
            <a:avLst/>
          </a:prstGeom>
        </p:spPr>
        <p:txBody>
          <a:bodyPr vert="horz" wrap="square" lIns="0" tIns="0" rIns="0" bIns="0" rtlCol="0">
            <a:spAutoFit/>
          </a:bodyPr>
          <a:lstStyle/>
          <a:p>
            <a:pPr marL="47785">
              <a:lnSpc>
                <a:spcPts val="1442"/>
              </a:lnSpc>
            </a:pPr>
            <a:fld id="{81D60167-4931-47E6-BA6A-407CBD079E47}" type="slidenum">
              <a:rPr sz="1380" dirty="0">
                <a:latin typeface="Calibri"/>
                <a:cs typeface="Calibri"/>
              </a:rPr>
              <a:pPr marL="47785">
                <a:lnSpc>
                  <a:spcPts val="1442"/>
                </a:lnSpc>
              </a:pPr>
              <a:t>1</a:t>
            </a:fld>
            <a:endParaRPr sz="1380">
              <a:latin typeface="Calibri"/>
              <a:cs typeface="Calibri"/>
            </a:endParaRPr>
          </a:p>
        </p:txBody>
      </p:sp>
    </p:spTree>
    <p:extLst>
      <p:ext uri="{BB962C8B-B14F-4D97-AF65-F5344CB8AC3E}">
        <p14:creationId xmlns:p14="http://schemas.microsoft.com/office/powerpoint/2010/main" val="641154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57200" y="457200"/>
            <a:ext cx="12420600" cy="9384620"/>
          </a:xfrm>
          <a:prstGeom prst="rect">
            <a:avLst/>
          </a:prstGeom>
        </p:spPr>
        <p:txBody>
          <a:bodyPr vert="horz" wrap="square" lIns="0" tIns="12700" rIns="0" bIns="0" rtlCol="0">
            <a:spAutoFit/>
          </a:bodyPr>
          <a:lstStyle/>
          <a:p>
            <a:pPr marR="5715" algn="r">
              <a:spcBef>
                <a:spcPts val="100"/>
              </a:spcBef>
            </a:pPr>
            <a:r>
              <a:rPr sz="1100" dirty="0" smtClean="0">
                <a:latin typeface="Calibri"/>
                <a:cs typeface="Calibri"/>
              </a:rPr>
              <a:t>8</a:t>
            </a:r>
            <a:endParaRPr sz="1100" dirty="0">
              <a:latin typeface="Calibri"/>
              <a:cs typeface="Calibri"/>
            </a:endParaRPr>
          </a:p>
          <a:p>
            <a:pPr marL="302260" marR="659130" indent="-289560" algn="just">
              <a:spcBef>
                <a:spcPts val="865"/>
              </a:spcBef>
              <a:buAutoNum type="arabicPeriod"/>
              <a:tabLst>
                <a:tab pos="301625" algn="l"/>
                <a:tab pos="302260" algn="l"/>
              </a:tabLst>
            </a:pPr>
            <a:r>
              <a:rPr sz="2800" b="1" spc="-5" dirty="0" err="1" smtClean="0">
                <a:effectLst>
                  <a:outerShdw blurRad="38100" dist="38100" dir="2700000" algn="tl">
                    <a:srgbClr val="000000">
                      <a:alpha val="43137"/>
                    </a:srgbClr>
                  </a:outerShdw>
                </a:effectLst>
                <a:latin typeface="Arial"/>
                <a:cs typeface="Arial"/>
              </a:rPr>
              <a:t>Especificaciones</a:t>
            </a:r>
            <a:r>
              <a:rPr sz="2800" b="1" spc="-10" dirty="0" smtClean="0">
                <a:effectLst>
                  <a:outerShdw blurRad="38100" dist="38100" dir="2700000" algn="tl">
                    <a:srgbClr val="000000">
                      <a:alpha val="43137"/>
                    </a:srgbClr>
                  </a:outerShdw>
                </a:effectLst>
                <a:latin typeface="Arial"/>
                <a:cs typeface="Arial"/>
              </a:rPr>
              <a:t> </a:t>
            </a:r>
            <a:r>
              <a:rPr sz="2800" b="1" dirty="0">
                <a:effectLst>
                  <a:outerShdw blurRad="38100" dist="38100" dir="2700000" algn="tl">
                    <a:srgbClr val="000000">
                      <a:alpha val="43137"/>
                    </a:srgbClr>
                  </a:outerShdw>
                </a:effectLst>
                <a:latin typeface="Arial"/>
                <a:cs typeface="Arial"/>
              </a:rPr>
              <a:t>y</a:t>
            </a:r>
            <a:r>
              <a:rPr sz="2800" b="1" spc="-10" dirty="0">
                <a:effectLst>
                  <a:outerShdw blurRad="38100" dist="38100" dir="2700000" algn="tl">
                    <a:srgbClr val="000000">
                      <a:alpha val="43137"/>
                    </a:srgbClr>
                  </a:outerShdw>
                </a:effectLst>
                <a:latin typeface="Arial"/>
                <a:cs typeface="Arial"/>
              </a:rPr>
              <a:t> </a:t>
            </a:r>
            <a:r>
              <a:rPr sz="2800" b="1" spc="-5" dirty="0">
                <a:effectLst>
                  <a:outerShdw blurRad="38100" dist="38100" dir="2700000" algn="tl">
                    <a:srgbClr val="000000">
                      <a:alpha val="43137"/>
                    </a:srgbClr>
                  </a:outerShdw>
                </a:effectLst>
                <a:latin typeface="Arial"/>
                <a:cs typeface="Arial"/>
              </a:rPr>
              <a:t>pruebas</a:t>
            </a:r>
            <a:r>
              <a:rPr sz="2800" b="1" spc="10" dirty="0">
                <a:effectLst>
                  <a:outerShdw blurRad="38100" dist="38100" dir="2700000" algn="tl">
                    <a:srgbClr val="000000">
                      <a:alpha val="43137"/>
                    </a:srgbClr>
                  </a:outerShdw>
                </a:effectLst>
                <a:latin typeface="Arial"/>
                <a:cs typeface="Arial"/>
              </a:rPr>
              <a:t> </a:t>
            </a:r>
            <a:r>
              <a:rPr sz="2800" b="1" spc="-5" dirty="0">
                <a:effectLst>
                  <a:outerShdw blurRad="38100" dist="38100" dir="2700000" algn="tl">
                    <a:srgbClr val="000000">
                      <a:alpha val="43137"/>
                    </a:srgbClr>
                  </a:outerShdw>
                </a:effectLst>
                <a:latin typeface="Arial"/>
                <a:cs typeface="Arial"/>
              </a:rPr>
              <a:t>eléctricas</a:t>
            </a:r>
            <a:r>
              <a:rPr sz="2800" b="1" spc="10" dirty="0">
                <a:effectLst>
                  <a:outerShdw blurRad="38100" dist="38100" dir="2700000" algn="tl">
                    <a:srgbClr val="000000">
                      <a:alpha val="43137"/>
                    </a:srgbClr>
                  </a:outerShdw>
                </a:effectLst>
                <a:latin typeface="Arial"/>
                <a:cs typeface="Arial"/>
              </a:rPr>
              <a:t> </a:t>
            </a:r>
            <a:r>
              <a:rPr sz="2800" b="1" spc="-5" dirty="0">
                <a:effectLst>
                  <a:outerShdw blurRad="38100" dist="38100" dir="2700000" algn="tl">
                    <a:srgbClr val="000000">
                      <a:alpha val="43137"/>
                    </a:srgbClr>
                  </a:outerShdw>
                </a:effectLst>
                <a:latin typeface="Arial"/>
                <a:cs typeface="Arial"/>
              </a:rPr>
              <a:t>de</a:t>
            </a:r>
            <a:r>
              <a:rPr sz="2800" b="1" spc="20" dirty="0">
                <a:effectLst>
                  <a:outerShdw blurRad="38100" dist="38100" dir="2700000" algn="tl">
                    <a:srgbClr val="000000">
                      <a:alpha val="43137"/>
                    </a:srgbClr>
                  </a:outerShdw>
                </a:effectLst>
                <a:latin typeface="Arial"/>
                <a:cs typeface="Arial"/>
              </a:rPr>
              <a:t> </a:t>
            </a:r>
            <a:r>
              <a:rPr sz="2800" b="1" spc="-5" dirty="0">
                <a:effectLst>
                  <a:outerShdw blurRad="38100" dist="38100" dir="2700000" algn="tl">
                    <a:srgbClr val="000000">
                      <a:alpha val="43137"/>
                    </a:srgbClr>
                  </a:outerShdw>
                </a:effectLst>
                <a:latin typeface="Arial"/>
                <a:cs typeface="Arial"/>
              </a:rPr>
              <a:t>mantenimiento</a:t>
            </a:r>
            <a:r>
              <a:rPr sz="2800" b="1" spc="5" dirty="0">
                <a:effectLst>
                  <a:outerShdw blurRad="38100" dist="38100" dir="2700000" algn="tl">
                    <a:srgbClr val="000000">
                      <a:alpha val="43137"/>
                    </a:srgbClr>
                  </a:outerShdw>
                </a:effectLst>
                <a:latin typeface="Arial"/>
                <a:cs typeface="Arial"/>
              </a:rPr>
              <a:t> </a:t>
            </a:r>
            <a:r>
              <a:rPr sz="2800" b="1" dirty="0">
                <a:effectLst>
                  <a:outerShdw blurRad="38100" dist="38100" dir="2700000" algn="tl">
                    <a:srgbClr val="000000">
                      <a:alpha val="43137"/>
                    </a:srgbClr>
                  </a:outerShdw>
                </a:effectLst>
                <a:latin typeface="Arial"/>
                <a:cs typeface="Arial"/>
              </a:rPr>
              <a:t>en </a:t>
            </a:r>
            <a:r>
              <a:rPr sz="2800" b="1" spc="-375" dirty="0">
                <a:effectLst>
                  <a:outerShdw blurRad="38100" dist="38100" dir="2700000" algn="tl">
                    <a:srgbClr val="000000">
                      <a:alpha val="43137"/>
                    </a:srgbClr>
                  </a:outerShdw>
                </a:effectLst>
                <a:latin typeface="Arial"/>
                <a:cs typeface="Arial"/>
              </a:rPr>
              <a:t> </a:t>
            </a:r>
            <a:r>
              <a:rPr sz="3200" b="1" i="1" spc="-5" dirty="0">
                <a:solidFill>
                  <a:srgbClr val="FF0000"/>
                </a:solidFill>
                <a:effectLst>
                  <a:outerShdw blurRad="38100" dist="38100" dir="2700000" algn="tl">
                    <a:srgbClr val="000000">
                      <a:alpha val="43137"/>
                    </a:srgbClr>
                  </a:outerShdw>
                </a:effectLst>
                <a:latin typeface="Arial"/>
                <a:cs typeface="Arial"/>
              </a:rPr>
              <a:t>transformadores</a:t>
            </a:r>
            <a:r>
              <a:rPr sz="3200" b="1" i="1" spc="-15" dirty="0">
                <a:solidFill>
                  <a:srgbClr val="FF0000"/>
                </a:solidFill>
                <a:effectLst>
                  <a:outerShdw blurRad="38100" dist="38100" dir="2700000" algn="tl">
                    <a:srgbClr val="000000">
                      <a:alpha val="43137"/>
                    </a:srgbClr>
                  </a:outerShdw>
                </a:effectLst>
                <a:latin typeface="Arial"/>
                <a:cs typeface="Arial"/>
              </a:rPr>
              <a:t> </a:t>
            </a:r>
            <a:r>
              <a:rPr sz="3200" b="1" i="1" spc="-5" dirty="0">
                <a:solidFill>
                  <a:srgbClr val="FF0000"/>
                </a:solidFill>
                <a:effectLst>
                  <a:outerShdw blurRad="38100" dist="38100" dir="2700000" algn="tl">
                    <a:srgbClr val="000000">
                      <a:alpha val="43137"/>
                    </a:srgbClr>
                  </a:outerShdw>
                </a:effectLst>
                <a:latin typeface="Arial"/>
                <a:cs typeface="Arial"/>
              </a:rPr>
              <a:t>de</a:t>
            </a:r>
            <a:r>
              <a:rPr sz="3200" b="1" i="1" spc="5" dirty="0">
                <a:solidFill>
                  <a:srgbClr val="FF0000"/>
                </a:solidFill>
                <a:effectLst>
                  <a:outerShdw blurRad="38100" dist="38100" dir="2700000" algn="tl">
                    <a:srgbClr val="000000">
                      <a:alpha val="43137"/>
                    </a:srgbClr>
                  </a:outerShdw>
                </a:effectLst>
                <a:latin typeface="Arial"/>
                <a:cs typeface="Arial"/>
              </a:rPr>
              <a:t> </a:t>
            </a:r>
            <a:r>
              <a:rPr sz="3200" b="1" i="1" spc="-5" dirty="0">
                <a:solidFill>
                  <a:srgbClr val="FF0000"/>
                </a:solidFill>
                <a:effectLst>
                  <a:outerShdw blurRad="38100" dist="38100" dir="2700000" algn="tl">
                    <a:srgbClr val="000000">
                      <a:alpha val="43137"/>
                    </a:srgbClr>
                  </a:outerShdw>
                </a:effectLst>
                <a:latin typeface="Arial"/>
                <a:cs typeface="Arial"/>
              </a:rPr>
              <a:t>potencia</a:t>
            </a:r>
            <a:r>
              <a:rPr sz="2800" b="1" spc="-5" dirty="0">
                <a:effectLst>
                  <a:outerShdw blurRad="38100" dist="38100" dir="2700000" algn="tl">
                    <a:srgbClr val="000000">
                      <a:alpha val="43137"/>
                    </a:srgbClr>
                  </a:outerShdw>
                </a:effectLst>
                <a:latin typeface="Arial"/>
                <a:cs typeface="Arial"/>
              </a:rPr>
              <a:t>.</a:t>
            </a:r>
            <a:endParaRPr sz="2800" dirty="0">
              <a:effectLst>
                <a:outerShdw blurRad="38100" dist="38100" dir="2700000" algn="tl">
                  <a:srgbClr val="000000">
                    <a:alpha val="43137"/>
                  </a:srgbClr>
                </a:outerShdw>
              </a:effectLst>
              <a:latin typeface="Arial"/>
              <a:cs typeface="Arial"/>
            </a:endParaRPr>
          </a:p>
          <a:p>
            <a:pPr>
              <a:spcBef>
                <a:spcPts val="15"/>
              </a:spcBef>
              <a:buFont typeface="Arial"/>
              <a:buAutoNum type="arabicPeriod"/>
            </a:pPr>
            <a:endParaRPr sz="2800" dirty="0">
              <a:effectLst>
                <a:outerShdw blurRad="38100" dist="38100" dir="2700000" algn="tl">
                  <a:srgbClr val="000000">
                    <a:alpha val="43137"/>
                  </a:srgbClr>
                </a:outerShdw>
              </a:effectLst>
              <a:latin typeface="Arial"/>
              <a:cs typeface="Arial"/>
            </a:endParaRPr>
          </a:p>
          <a:p>
            <a:pPr marL="12065" lvl="1" algn="just">
              <a:tabLst>
                <a:tab pos="469900" algn="l"/>
              </a:tabLst>
            </a:pPr>
            <a:r>
              <a:rPr sz="2800" b="1" dirty="0" err="1">
                <a:latin typeface="Arial"/>
                <a:cs typeface="Arial"/>
              </a:rPr>
              <a:t>Objeto</a:t>
            </a:r>
            <a:r>
              <a:rPr sz="2800" b="1" spc="-10" dirty="0">
                <a:latin typeface="Arial"/>
                <a:cs typeface="Arial"/>
              </a:rPr>
              <a:t> </a:t>
            </a:r>
            <a:r>
              <a:rPr lang="es-AR" sz="2800" b="1" spc="-5" dirty="0">
                <a:latin typeface="Arial"/>
                <a:cs typeface="Arial"/>
              </a:rPr>
              <a:t>d</a:t>
            </a:r>
            <a:r>
              <a:rPr sz="2800" b="1" spc="-5" dirty="0" smtClean="0">
                <a:latin typeface="Arial"/>
                <a:cs typeface="Arial"/>
              </a:rPr>
              <a:t>e</a:t>
            </a:r>
            <a:r>
              <a:rPr sz="2800" b="1" spc="-15" dirty="0" smtClean="0">
                <a:latin typeface="Arial"/>
                <a:cs typeface="Arial"/>
              </a:rPr>
              <a:t> </a:t>
            </a:r>
            <a:r>
              <a:rPr lang="es-AR" sz="2800" b="1" spc="-5" dirty="0">
                <a:latin typeface="Arial"/>
                <a:cs typeface="Arial"/>
              </a:rPr>
              <a:t>l</a:t>
            </a:r>
            <a:r>
              <a:rPr sz="2800" b="1" spc="-5" dirty="0" smtClean="0">
                <a:latin typeface="Arial"/>
                <a:cs typeface="Arial"/>
              </a:rPr>
              <a:t>a</a:t>
            </a:r>
            <a:r>
              <a:rPr sz="2800" b="1" dirty="0" smtClean="0">
                <a:latin typeface="Arial"/>
                <a:cs typeface="Arial"/>
              </a:rPr>
              <a:t> </a:t>
            </a:r>
            <a:r>
              <a:rPr sz="2800" b="1" spc="-5" dirty="0">
                <a:latin typeface="Arial"/>
                <a:cs typeface="Arial"/>
              </a:rPr>
              <a:t>Especificación</a:t>
            </a:r>
            <a:endParaRPr sz="2800" dirty="0">
              <a:latin typeface="Arial"/>
              <a:cs typeface="Arial"/>
            </a:endParaRPr>
          </a:p>
          <a:p>
            <a:pPr marL="12700" marR="5080" algn="just">
              <a:spcBef>
                <a:spcPts val="204"/>
              </a:spcBef>
            </a:pPr>
            <a:r>
              <a:rPr sz="2800" b="1" i="1" dirty="0">
                <a:solidFill>
                  <a:srgbClr val="0070C0"/>
                </a:solidFill>
                <a:effectLst>
                  <a:outerShdw blurRad="38100" dist="38100" dir="2700000" algn="tl">
                    <a:srgbClr val="000000">
                      <a:alpha val="43137"/>
                    </a:srgbClr>
                  </a:outerShdw>
                </a:effectLst>
                <a:latin typeface="Arial"/>
                <a:cs typeface="Arial"/>
              </a:rPr>
              <a:t>El </a:t>
            </a:r>
            <a:r>
              <a:rPr sz="2800" b="1" i="1" spc="-5" dirty="0">
                <a:solidFill>
                  <a:srgbClr val="0070C0"/>
                </a:solidFill>
                <a:effectLst>
                  <a:outerShdw blurRad="38100" dist="38100" dir="2700000" algn="tl">
                    <a:srgbClr val="000000">
                      <a:alpha val="43137"/>
                    </a:srgbClr>
                  </a:outerShdw>
                </a:effectLst>
                <a:latin typeface="Arial"/>
                <a:cs typeface="Arial"/>
              </a:rPr>
              <a:t>propósito </a:t>
            </a:r>
            <a:r>
              <a:rPr sz="2800" b="1" i="1" spc="-10" dirty="0">
                <a:solidFill>
                  <a:srgbClr val="0070C0"/>
                </a:solidFill>
                <a:effectLst>
                  <a:outerShdw blurRad="38100" dist="38100" dir="2700000" algn="tl">
                    <a:srgbClr val="000000">
                      <a:alpha val="43137"/>
                    </a:srgbClr>
                  </a:outerShdw>
                </a:effectLst>
                <a:latin typeface="Arial"/>
                <a:cs typeface="Arial"/>
              </a:rPr>
              <a:t>de </a:t>
            </a:r>
            <a:r>
              <a:rPr sz="2800" b="1" i="1" spc="-5" dirty="0">
                <a:solidFill>
                  <a:srgbClr val="0070C0"/>
                </a:solidFill>
                <a:effectLst>
                  <a:outerShdw blurRad="38100" dist="38100" dir="2700000" algn="tl">
                    <a:srgbClr val="000000">
                      <a:alpha val="43137"/>
                    </a:srgbClr>
                  </a:outerShdw>
                </a:effectLst>
                <a:latin typeface="Arial"/>
                <a:cs typeface="Arial"/>
              </a:rPr>
              <a:t>las especificaciones para </a:t>
            </a:r>
            <a:r>
              <a:rPr sz="2800" b="1" i="1" dirty="0">
                <a:solidFill>
                  <a:srgbClr val="0070C0"/>
                </a:solidFill>
                <a:effectLst>
                  <a:outerShdw blurRad="38100" dist="38100" dir="2700000" algn="tl">
                    <a:srgbClr val="000000">
                      <a:alpha val="43137"/>
                    </a:srgbClr>
                  </a:outerShdw>
                </a:effectLst>
                <a:latin typeface="Arial"/>
                <a:cs typeface="Arial"/>
              </a:rPr>
              <a:t>un </a:t>
            </a:r>
            <a:r>
              <a:rPr sz="2800" b="1" i="1" spc="-5" dirty="0">
                <a:solidFill>
                  <a:srgbClr val="0070C0"/>
                </a:solidFill>
                <a:effectLst>
                  <a:outerShdw blurRad="38100" dist="38100" dir="2700000" algn="tl">
                    <a:srgbClr val="000000">
                      <a:alpha val="43137"/>
                    </a:srgbClr>
                  </a:outerShdw>
                </a:effectLst>
                <a:latin typeface="Arial"/>
                <a:cs typeface="Arial"/>
              </a:rPr>
              <a:t>transformador </a:t>
            </a:r>
            <a:r>
              <a:rPr sz="2800" b="1" i="1" dirty="0">
                <a:solidFill>
                  <a:srgbClr val="0070C0"/>
                </a:solidFill>
                <a:effectLst>
                  <a:outerShdw blurRad="38100" dist="38100" dir="2700000" algn="tl">
                    <a:srgbClr val="000000">
                      <a:alpha val="43137"/>
                    </a:srgbClr>
                  </a:outerShdw>
                </a:effectLst>
                <a:latin typeface="Arial"/>
                <a:cs typeface="Arial"/>
              </a:rPr>
              <a:t>de </a:t>
            </a:r>
            <a:r>
              <a:rPr sz="2800" b="1" i="1" spc="-5" dirty="0">
                <a:solidFill>
                  <a:srgbClr val="0070C0"/>
                </a:solidFill>
                <a:effectLst>
                  <a:outerShdw blurRad="38100" dist="38100" dir="2700000" algn="tl">
                    <a:srgbClr val="000000">
                      <a:alpha val="43137"/>
                    </a:srgbClr>
                  </a:outerShdw>
                </a:effectLst>
                <a:latin typeface="Arial"/>
                <a:cs typeface="Arial"/>
              </a:rPr>
              <a:t>potencia </a:t>
            </a:r>
            <a:r>
              <a:rPr sz="2800" b="1" i="1" spc="-10" dirty="0">
                <a:solidFill>
                  <a:srgbClr val="0070C0"/>
                </a:solidFill>
                <a:effectLst>
                  <a:outerShdw blurRad="38100" dist="38100" dir="2700000" algn="tl">
                    <a:srgbClr val="000000">
                      <a:alpha val="43137"/>
                    </a:srgbClr>
                  </a:outerShdw>
                </a:effectLst>
                <a:latin typeface="Arial"/>
                <a:cs typeface="Arial"/>
              </a:rPr>
              <a:t>es </a:t>
            </a:r>
            <a:r>
              <a:rPr sz="2800" b="1" i="1" spc="-5" dirty="0">
                <a:solidFill>
                  <a:srgbClr val="0070C0"/>
                </a:solidFill>
                <a:effectLst>
                  <a:outerShdw blurRad="38100" dist="38100" dir="2700000" algn="tl">
                    <a:srgbClr val="000000">
                      <a:alpha val="43137"/>
                    </a:srgbClr>
                  </a:outerShdw>
                </a:effectLst>
                <a:latin typeface="Arial"/>
                <a:cs typeface="Arial"/>
              </a:rPr>
              <a:t> establecer</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las</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condiciones</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técnicas</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generales</a:t>
            </a:r>
            <a:r>
              <a:rPr sz="2800" b="1" i="1" dirty="0">
                <a:solidFill>
                  <a:srgbClr val="0070C0"/>
                </a:solidFill>
                <a:effectLst>
                  <a:outerShdw blurRad="38100" dist="38100" dir="2700000" algn="tl">
                    <a:srgbClr val="000000">
                      <a:alpha val="43137"/>
                    </a:srgbClr>
                  </a:outerShdw>
                </a:effectLst>
                <a:latin typeface="Arial"/>
                <a:cs typeface="Arial"/>
              </a:rPr>
              <a:t> que</a:t>
            </a:r>
            <a:r>
              <a:rPr sz="2800" b="1" i="1" spc="5"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deberá</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cumplir</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este </a:t>
            </a:r>
            <a:r>
              <a:rPr sz="2800" b="1" i="1" spc="-375"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equipo</a:t>
            </a:r>
            <a:r>
              <a:rPr sz="2800" b="1" i="1" spc="-15"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de</a:t>
            </a:r>
            <a:r>
              <a:rPr sz="2800" b="1" i="1" spc="-25"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acuerdo</a:t>
            </a:r>
            <a:r>
              <a:rPr sz="2800" b="1" i="1" spc="-30"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a</a:t>
            </a:r>
            <a:r>
              <a:rPr sz="2800" b="1" i="1" spc="-15"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los</a:t>
            </a:r>
            <a:r>
              <a:rPr sz="2800" b="1" i="1" spc="-20"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requerimientos</a:t>
            </a:r>
            <a:r>
              <a:rPr sz="2800" b="1" i="1" spc="-10"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del</a:t>
            </a:r>
            <a:r>
              <a:rPr sz="2800" b="1" i="1" spc="-25"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sistema</a:t>
            </a:r>
            <a:r>
              <a:rPr sz="2800" b="1" i="1" spc="-15"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de</a:t>
            </a:r>
            <a:r>
              <a:rPr sz="2800" b="1" i="1" spc="-25"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eléctrico</a:t>
            </a:r>
            <a:r>
              <a:rPr sz="2800" b="1" i="1" spc="-25"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de</a:t>
            </a:r>
            <a:r>
              <a:rPr sz="2800" b="1" i="1" spc="-15"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potencia </a:t>
            </a:r>
            <a:r>
              <a:rPr sz="2800" b="1" i="1" spc="-375"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donde</a:t>
            </a:r>
            <a:r>
              <a:rPr sz="2800" b="1" i="1" spc="5"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será</a:t>
            </a:r>
            <a:r>
              <a:rPr sz="2800" b="1" i="1" spc="5"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instalado,</a:t>
            </a:r>
            <a:r>
              <a:rPr sz="2800" b="1" i="1" dirty="0">
                <a:solidFill>
                  <a:srgbClr val="0070C0"/>
                </a:solidFill>
                <a:effectLst>
                  <a:outerShdw blurRad="38100" dist="38100" dir="2700000" algn="tl">
                    <a:srgbClr val="000000">
                      <a:alpha val="43137"/>
                    </a:srgbClr>
                  </a:outerShdw>
                </a:effectLst>
                <a:latin typeface="Arial"/>
                <a:cs typeface="Arial"/>
              </a:rPr>
              <a:t> y</a:t>
            </a:r>
            <a:r>
              <a:rPr sz="2800" b="1" i="1" spc="5" dirty="0">
                <a:solidFill>
                  <a:srgbClr val="0070C0"/>
                </a:solidFill>
                <a:effectLst>
                  <a:outerShdw blurRad="38100" dist="38100" dir="2700000" algn="tl">
                    <a:srgbClr val="000000">
                      <a:alpha val="43137"/>
                    </a:srgbClr>
                  </a:outerShdw>
                </a:effectLst>
                <a:latin typeface="Arial"/>
                <a:cs typeface="Arial"/>
              </a:rPr>
              <a:t> </a:t>
            </a:r>
            <a:r>
              <a:rPr sz="2800" b="1" i="1" spc="-10" dirty="0">
                <a:solidFill>
                  <a:srgbClr val="0070C0"/>
                </a:solidFill>
                <a:effectLst>
                  <a:outerShdw blurRad="38100" dist="38100" dir="2700000" algn="tl">
                    <a:srgbClr val="000000">
                      <a:alpha val="43137"/>
                    </a:srgbClr>
                  </a:outerShdw>
                </a:effectLst>
                <a:latin typeface="Arial"/>
                <a:cs typeface="Arial"/>
              </a:rPr>
              <a:t>cuya</a:t>
            </a:r>
            <a:r>
              <a:rPr sz="2800" b="1" i="1" spc="-5" dirty="0">
                <a:solidFill>
                  <a:srgbClr val="0070C0"/>
                </a:solidFill>
                <a:effectLst>
                  <a:outerShdw blurRad="38100" dist="38100" dir="2700000" algn="tl">
                    <a:srgbClr val="000000">
                      <a:alpha val="43137"/>
                    </a:srgbClr>
                  </a:outerShdw>
                </a:effectLst>
                <a:latin typeface="Arial"/>
                <a:cs typeface="Arial"/>
              </a:rPr>
              <a:t> construcción</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deberá</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realizarse</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según</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las </a:t>
            </a:r>
            <a:r>
              <a:rPr sz="2800" b="1" i="1" spc="-375"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normas</a:t>
            </a:r>
            <a:r>
              <a:rPr sz="2800" b="1" i="1" spc="5"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locales</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del</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cliente</a:t>
            </a:r>
            <a:r>
              <a:rPr sz="2800" b="1" i="1" dirty="0">
                <a:solidFill>
                  <a:srgbClr val="0070C0"/>
                </a:solidFill>
                <a:effectLst>
                  <a:outerShdw blurRad="38100" dist="38100" dir="2700000" algn="tl">
                    <a:srgbClr val="000000">
                      <a:alpha val="43137"/>
                    </a:srgbClr>
                  </a:outerShdw>
                </a:effectLst>
                <a:latin typeface="Arial"/>
                <a:cs typeface="Arial"/>
              </a:rPr>
              <a:t> y</a:t>
            </a:r>
            <a:r>
              <a:rPr sz="2800" b="1" i="1" spc="5"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las</a:t>
            </a:r>
            <a:r>
              <a:rPr sz="2800" b="1" i="1" spc="5"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normas</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internacionales</a:t>
            </a:r>
            <a:r>
              <a:rPr sz="2800" b="1" i="1"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que</a:t>
            </a:r>
            <a:r>
              <a:rPr sz="2800" b="1" i="1" dirty="0">
                <a:solidFill>
                  <a:srgbClr val="0070C0"/>
                </a:solidFill>
                <a:effectLst>
                  <a:outerShdw blurRad="38100" dist="38100" dir="2700000" algn="tl">
                    <a:srgbClr val="000000">
                      <a:alpha val="43137"/>
                    </a:srgbClr>
                  </a:outerShdw>
                </a:effectLst>
                <a:latin typeface="Arial"/>
                <a:cs typeface="Arial"/>
              </a:rPr>
              <a:t> se</a:t>
            </a:r>
            <a:r>
              <a:rPr sz="2800" b="1" i="1" spc="5" dirty="0">
                <a:solidFill>
                  <a:srgbClr val="0070C0"/>
                </a:solidFill>
                <a:effectLst>
                  <a:outerShdw blurRad="38100" dist="38100" dir="2700000" algn="tl">
                    <a:srgbClr val="000000">
                      <a:alpha val="43137"/>
                    </a:srgbClr>
                  </a:outerShdw>
                </a:effectLst>
                <a:latin typeface="Arial"/>
                <a:cs typeface="Arial"/>
              </a:rPr>
              <a:t> </a:t>
            </a:r>
            <a:r>
              <a:rPr sz="2800" b="1" i="1" dirty="0">
                <a:solidFill>
                  <a:srgbClr val="0070C0"/>
                </a:solidFill>
                <a:effectLst>
                  <a:outerShdw blurRad="38100" dist="38100" dir="2700000" algn="tl">
                    <a:srgbClr val="000000">
                      <a:alpha val="43137"/>
                    </a:srgbClr>
                  </a:outerShdw>
                </a:effectLst>
                <a:latin typeface="Arial"/>
                <a:cs typeface="Arial"/>
              </a:rPr>
              <a:t>tienen </a:t>
            </a:r>
            <a:r>
              <a:rPr sz="2800" b="1" i="1" spc="-375" dirty="0">
                <a:solidFill>
                  <a:srgbClr val="0070C0"/>
                </a:solidFill>
                <a:effectLst>
                  <a:outerShdw blurRad="38100" dist="38100" dir="2700000" algn="tl">
                    <a:srgbClr val="000000">
                      <a:alpha val="43137"/>
                    </a:srgbClr>
                  </a:outerShdw>
                </a:effectLst>
                <a:latin typeface="Arial"/>
                <a:cs typeface="Arial"/>
              </a:rPr>
              <a:t> </a:t>
            </a:r>
            <a:r>
              <a:rPr sz="2800" b="1" i="1" spc="-5" dirty="0">
                <a:solidFill>
                  <a:srgbClr val="0070C0"/>
                </a:solidFill>
                <a:effectLst>
                  <a:outerShdw blurRad="38100" dist="38100" dir="2700000" algn="tl">
                    <a:srgbClr val="000000">
                      <a:alpha val="43137"/>
                    </a:srgbClr>
                  </a:outerShdw>
                </a:effectLst>
                <a:latin typeface="Arial"/>
                <a:cs typeface="Arial"/>
              </a:rPr>
              <a:t>establecidas </a:t>
            </a:r>
            <a:r>
              <a:rPr sz="2800" b="1" i="1" dirty="0">
                <a:solidFill>
                  <a:srgbClr val="0070C0"/>
                </a:solidFill>
                <a:effectLst>
                  <a:outerShdw blurRad="38100" dist="38100" dir="2700000" algn="tl">
                    <a:srgbClr val="000000">
                      <a:alpha val="43137"/>
                    </a:srgbClr>
                  </a:outerShdw>
                </a:effectLst>
                <a:latin typeface="Arial"/>
                <a:cs typeface="Arial"/>
              </a:rPr>
              <a:t>para</a:t>
            </a:r>
            <a:r>
              <a:rPr sz="2800" b="1" i="1" spc="-5" dirty="0">
                <a:solidFill>
                  <a:srgbClr val="0070C0"/>
                </a:solidFill>
                <a:effectLst>
                  <a:outerShdw blurRad="38100" dist="38100" dir="2700000" algn="tl">
                    <a:srgbClr val="000000">
                      <a:alpha val="43137"/>
                    </a:srgbClr>
                  </a:outerShdw>
                </a:effectLst>
                <a:latin typeface="Arial"/>
                <a:cs typeface="Arial"/>
              </a:rPr>
              <a:t> los transformadores </a:t>
            </a:r>
            <a:r>
              <a:rPr sz="2800" b="1" i="1" dirty="0">
                <a:solidFill>
                  <a:srgbClr val="0070C0"/>
                </a:solidFill>
                <a:effectLst>
                  <a:outerShdw blurRad="38100" dist="38100" dir="2700000" algn="tl">
                    <a:srgbClr val="000000">
                      <a:alpha val="43137"/>
                    </a:srgbClr>
                  </a:outerShdw>
                </a:effectLst>
                <a:latin typeface="Arial"/>
                <a:cs typeface="Arial"/>
              </a:rPr>
              <a:t>de </a:t>
            </a:r>
            <a:r>
              <a:rPr sz="2800" b="1" i="1" spc="-5" dirty="0">
                <a:solidFill>
                  <a:srgbClr val="0070C0"/>
                </a:solidFill>
                <a:effectLst>
                  <a:outerShdw blurRad="38100" dist="38100" dir="2700000" algn="tl">
                    <a:srgbClr val="000000">
                      <a:alpha val="43137"/>
                    </a:srgbClr>
                  </a:outerShdw>
                </a:effectLst>
                <a:latin typeface="Arial"/>
                <a:cs typeface="Arial"/>
              </a:rPr>
              <a:t>potencia.</a:t>
            </a:r>
            <a:endParaRPr sz="2800" b="1" i="1" dirty="0">
              <a:solidFill>
                <a:srgbClr val="0070C0"/>
              </a:solidFill>
              <a:effectLst>
                <a:outerShdw blurRad="38100" dist="38100" dir="2700000" algn="tl">
                  <a:srgbClr val="000000">
                    <a:alpha val="43137"/>
                  </a:srgbClr>
                </a:outerShdw>
              </a:effectLst>
              <a:latin typeface="Arial"/>
              <a:cs typeface="Arial"/>
            </a:endParaRPr>
          </a:p>
          <a:p>
            <a:pPr>
              <a:spcBef>
                <a:spcPts val="55"/>
              </a:spcBef>
            </a:pPr>
            <a:endParaRPr sz="2800" dirty="0">
              <a:latin typeface="Arial"/>
              <a:cs typeface="Arial"/>
            </a:endParaRPr>
          </a:p>
          <a:p>
            <a:pPr marL="12065" lvl="1" algn="just">
              <a:tabLst>
                <a:tab pos="469900" algn="l"/>
              </a:tabLst>
            </a:pPr>
            <a:r>
              <a:rPr sz="2800" b="1" spc="-5" dirty="0">
                <a:latin typeface="Arial"/>
                <a:cs typeface="Arial"/>
              </a:rPr>
              <a:t>Normas</a:t>
            </a:r>
            <a:r>
              <a:rPr sz="2800" b="1" spc="-20" dirty="0">
                <a:latin typeface="Arial"/>
                <a:cs typeface="Arial"/>
              </a:rPr>
              <a:t> </a:t>
            </a:r>
            <a:r>
              <a:rPr sz="2800" b="1" spc="-5" dirty="0">
                <a:latin typeface="Arial"/>
                <a:cs typeface="Arial"/>
              </a:rPr>
              <a:t>Aplicables</a:t>
            </a:r>
            <a:endParaRPr sz="2800" dirty="0">
              <a:latin typeface="Arial"/>
              <a:cs typeface="Arial"/>
            </a:endParaRPr>
          </a:p>
          <a:p>
            <a:pPr marL="918845" marR="667385" lvl="2" indent="-457200">
              <a:buFont typeface="Wingdings" panose="05000000000000000000" pitchFamily="2" charset="2"/>
              <a:buChar char="Ø"/>
              <a:tabLst>
                <a:tab pos="959485" algn="l"/>
              </a:tabLst>
            </a:pPr>
            <a:r>
              <a:rPr sz="2800" b="1" spc="-10" dirty="0" smtClean="0">
                <a:latin typeface="Arial"/>
                <a:cs typeface="Arial"/>
              </a:rPr>
              <a:t>ANSI</a:t>
            </a:r>
            <a:r>
              <a:rPr sz="2800" b="1" spc="10" dirty="0" smtClean="0">
                <a:latin typeface="Arial"/>
                <a:cs typeface="Arial"/>
              </a:rPr>
              <a:t> </a:t>
            </a:r>
            <a:r>
              <a:rPr sz="2800" b="1" spc="-5" dirty="0">
                <a:latin typeface="Arial"/>
                <a:cs typeface="Arial"/>
              </a:rPr>
              <a:t>(American</a:t>
            </a:r>
            <a:r>
              <a:rPr sz="2800" b="1" dirty="0">
                <a:latin typeface="Arial"/>
                <a:cs typeface="Arial"/>
              </a:rPr>
              <a:t> </a:t>
            </a:r>
            <a:r>
              <a:rPr sz="2800" b="1" spc="-5" dirty="0">
                <a:latin typeface="Arial"/>
                <a:cs typeface="Arial"/>
              </a:rPr>
              <a:t>National</a:t>
            </a:r>
            <a:r>
              <a:rPr sz="2800" b="1" dirty="0">
                <a:latin typeface="Arial"/>
                <a:cs typeface="Arial"/>
              </a:rPr>
              <a:t> </a:t>
            </a:r>
            <a:r>
              <a:rPr sz="2800" b="1" spc="-5" dirty="0">
                <a:latin typeface="Arial"/>
                <a:cs typeface="Arial"/>
              </a:rPr>
              <a:t>Standards</a:t>
            </a:r>
            <a:r>
              <a:rPr sz="2800" b="1" spc="15" dirty="0">
                <a:latin typeface="Arial"/>
                <a:cs typeface="Arial"/>
              </a:rPr>
              <a:t> </a:t>
            </a:r>
            <a:r>
              <a:rPr sz="2800" b="1" spc="-5" dirty="0">
                <a:latin typeface="Arial"/>
                <a:cs typeface="Arial"/>
              </a:rPr>
              <a:t>Institute) </a:t>
            </a:r>
            <a:r>
              <a:rPr sz="2800" b="1" dirty="0">
                <a:latin typeface="Arial"/>
                <a:cs typeface="Arial"/>
              </a:rPr>
              <a:t>/</a:t>
            </a:r>
            <a:r>
              <a:rPr sz="2800" b="1" spc="-5" dirty="0">
                <a:latin typeface="Arial"/>
                <a:cs typeface="Arial"/>
              </a:rPr>
              <a:t> IEEE </a:t>
            </a:r>
            <a:r>
              <a:rPr sz="2800" b="1" spc="-370" dirty="0">
                <a:latin typeface="Arial"/>
                <a:cs typeface="Arial"/>
              </a:rPr>
              <a:t> </a:t>
            </a:r>
            <a:r>
              <a:rPr sz="2800" b="1" spc="-5" dirty="0">
                <a:latin typeface="Arial"/>
                <a:cs typeface="Arial"/>
              </a:rPr>
              <a:t>(Institute</a:t>
            </a:r>
            <a:r>
              <a:rPr sz="2800" b="1" spc="-10" dirty="0">
                <a:latin typeface="Arial"/>
                <a:cs typeface="Arial"/>
              </a:rPr>
              <a:t> </a:t>
            </a:r>
            <a:r>
              <a:rPr sz="2800" b="1" spc="-5" dirty="0">
                <a:latin typeface="Arial"/>
                <a:cs typeface="Arial"/>
              </a:rPr>
              <a:t>of</a:t>
            </a:r>
            <a:r>
              <a:rPr sz="2800" b="1" dirty="0">
                <a:latin typeface="Arial"/>
                <a:cs typeface="Arial"/>
              </a:rPr>
              <a:t> </a:t>
            </a:r>
            <a:r>
              <a:rPr sz="2800" b="1" spc="-5" dirty="0">
                <a:latin typeface="Arial"/>
                <a:cs typeface="Arial"/>
              </a:rPr>
              <a:t>Electrical and</a:t>
            </a:r>
            <a:r>
              <a:rPr sz="2800" b="1" dirty="0">
                <a:latin typeface="Arial"/>
                <a:cs typeface="Arial"/>
              </a:rPr>
              <a:t> </a:t>
            </a:r>
            <a:r>
              <a:rPr sz="2800" b="1" spc="-5" dirty="0">
                <a:latin typeface="Arial"/>
                <a:cs typeface="Arial"/>
              </a:rPr>
              <a:t>Electronic</a:t>
            </a:r>
            <a:r>
              <a:rPr sz="2800" b="1" spc="5" dirty="0">
                <a:latin typeface="Arial"/>
                <a:cs typeface="Arial"/>
              </a:rPr>
              <a:t> </a:t>
            </a:r>
            <a:r>
              <a:rPr sz="2800" b="1" spc="-5" dirty="0">
                <a:latin typeface="Arial"/>
                <a:cs typeface="Arial"/>
              </a:rPr>
              <a:t>Engineers):</a:t>
            </a:r>
            <a:endParaRPr sz="2800" dirty="0">
              <a:latin typeface="Arial"/>
              <a:cs typeface="Arial"/>
            </a:endParaRPr>
          </a:p>
          <a:p>
            <a:pPr marL="804545" marR="136525" indent="-342900" algn="just">
              <a:buFont typeface="Wingdings" panose="05000000000000000000" pitchFamily="2" charset="2"/>
              <a:buChar char="Ø"/>
            </a:pPr>
            <a:r>
              <a:rPr sz="2400" b="1" spc="-5" dirty="0" smtClean="0">
                <a:latin typeface="Arial"/>
                <a:cs typeface="Arial"/>
              </a:rPr>
              <a:t>ANSI/IEEE</a:t>
            </a:r>
            <a:r>
              <a:rPr sz="2400" b="1" spc="15" dirty="0" smtClean="0">
                <a:latin typeface="Arial"/>
                <a:cs typeface="Arial"/>
              </a:rPr>
              <a:t> </a:t>
            </a:r>
            <a:r>
              <a:rPr sz="2400" b="1" spc="-5" dirty="0">
                <a:latin typeface="Arial"/>
                <a:cs typeface="Arial"/>
              </a:rPr>
              <a:t>C57-12-00:</a:t>
            </a:r>
            <a:r>
              <a:rPr sz="2400" b="1" spc="5" dirty="0">
                <a:latin typeface="Arial"/>
                <a:cs typeface="Arial"/>
              </a:rPr>
              <a:t> </a:t>
            </a:r>
            <a:r>
              <a:rPr sz="2400" b="1" dirty="0">
                <a:latin typeface="Arial"/>
                <a:cs typeface="Arial"/>
              </a:rPr>
              <a:t>"General </a:t>
            </a:r>
            <a:r>
              <a:rPr sz="2400" b="1" spc="-5" dirty="0">
                <a:latin typeface="Arial"/>
                <a:cs typeface="Arial"/>
              </a:rPr>
              <a:t>Requirements</a:t>
            </a:r>
            <a:r>
              <a:rPr sz="2400" b="1" spc="5" dirty="0">
                <a:latin typeface="Arial"/>
                <a:cs typeface="Arial"/>
              </a:rPr>
              <a:t> </a:t>
            </a:r>
            <a:r>
              <a:rPr sz="2400" b="1" dirty="0">
                <a:latin typeface="Arial"/>
                <a:cs typeface="Arial"/>
              </a:rPr>
              <a:t>for </a:t>
            </a:r>
            <a:r>
              <a:rPr sz="2400" b="1" spc="-5" dirty="0">
                <a:latin typeface="Arial"/>
                <a:cs typeface="Arial"/>
              </a:rPr>
              <a:t>Liquid</a:t>
            </a:r>
            <a:r>
              <a:rPr sz="2400" b="1" spc="15" dirty="0">
                <a:latin typeface="Arial"/>
                <a:cs typeface="Arial"/>
              </a:rPr>
              <a:t> </a:t>
            </a:r>
            <a:r>
              <a:rPr sz="2400" b="1" spc="-5" dirty="0">
                <a:latin typeface="Arial"/>
                <a:cs typeface="Arial"/>
              </a:rPr>
              <a:t>Immersed </a:t>
            </a:r>
            <a:r>
              <a:rPr sz="2400" b="1" spc="-375" dirty="0">
                <a:latin typeface="Arial"/>
                <a:cs typeface="Arial"/>
              </a:rPr>
              <a:t> </a:t>
            </a:r>
            <a:r>
              <a:rPr sz="2400" b="1" spc="-5" dirty="0">
                <a:latin typeface="Arial"/>
                <a:cs typeface="Arial"/>
              </a:rPr>
              <a:t>Distribution, Power</a:t>
            </a:r>
            <a:r>
              <a:rPr sz="2400" b="1" spc="5" dirty="0">
                <a:latin typeface="Arial"/>
                <a:cs typeface="Arial"/>
              </a:rPr>
              <a:t> </a:t>
            </a:r>
            <a:r>
              <a:rPr sz="2400" b="1" dirty="0">
                <a:latin typeface="Arial"/>
                <a:cs typeface="Arial"/>
              </a:rPr>
              <a:t>and </a:t>
            </a:r>
            <a:r>
              <a:rPr sz="2400" b="1" spc="-5" dirty="0">
                <a:latin typeface="Arial"/>
                <a:cs typeface="Arial"/>
              </a:rPr>
              <a:t>Regulating Transformers</a:t>
            </a:r>
            <a:r>
              <a:rPr sz="2400" b="1" spc="-5" dirty="0" smtClean="0">
                <a:latin typeface="Arial"/>
                <a:cs typeface="Arial"/>
              </a:rPr>
              <a:t>".</a:t>
            </a:r>
            <a:endParaRPr lang="es-AR" sz="2400" b="1" spc="-5" dirty="0" smtClean="0">
              <a:latin typeface="Arial"/>
              <a:cs typeface="Arial"/>
            </a:endParaRPr>
          </a:p>
          <a:p>
            <a:pPr marL="804545" marR="136525" indent="-342900" algn="just">
              <a:buFont typeface="Wingdings" panose="05000000000000000000" pitchFamily="2" charset="2"/>
              <a:buChar char="Ø"/>
            </a:pPr>
            <a:r>
              <a:rPr sz="2400" b="1" spc="-5" dirty="0" smtClean="0">
                <a:latin typeface="Arial"/>
                <a:cs typeface="Arial"/>
              </a:rPr>
              <a:t>ANSI/IEEE</a:t>
            </a:r>
            <a:r>
              <a:rPr sz="2400" b="1" spc="5" dirty="0" smtClean="0">
                <a:latin typeface="Arial"/>
                <a:cs typeface="Arial"/>
              </a:rPr>
              <a:t> </a:t>
            </a:r>
            <a:r>
              <a:rPr sz="2400" b="1" spc="-5" dirty="0">
                <a:latin typeface="Arial"/>
                <a:cs typeface="Arial"/>
              </a:rPr>
              <a:t>C57.12.80.</a:t>
            </a:r>
            <a:r>
              <a:rPr sz="2400" b="1" dirty="0">
                <a:latin typeface="Arial"/>
                <a:cs typeface="Arial"/>
              </a:rPr>
              <a:t> </a:t>
            </a:r>
            <a:r>
              <a:rPr sz="2400" b="1" spc="-5" dirty="0">
                <a:latin typeface="Arial"/>
                <a:cs typeface="Arial"/>
              </a:rPr>
              <a:t>“IEEE Standard</a:t>
            </a:r>
            <a:r>
              <a:rPr sz="2400" b="1" spc="5" dirty="0">
                <a:latin typeface="Arial"/>
                <a:cs typeface="Arial"/>
              </a:rPr>
              <a:t> </a:t>
            </a:r>
            <a:r>
              <a:rPr sz="2400" b="1" spc="-5" dirty="0">
                <a:latin typeface="Arial"/>
                <a:cs typeface="Arial"/>
              </a:rPr>
              <a:t>Terminology</a:t>
            </a:r>
            <a:r>
              <a:rPr sz="2400" b="1" spc="-10" dirty="0">
                <a:latin typeface="Arial"/>
                <a:cs typeface="Arial"/>
              </a:rPr>
              <a:t> </a:t>
            </a:r>
            <a:r>
              <a:rPr sz="2400" b="1" spc="-5" dirty="0">
                <a:latin typeface="Arial"/>
                <a:cs typeface="Arial"/>
              </a:rPr>
              <a:t>for </a:t>
            </a:r>
            <a:r>
              <a:rPr sz="2400" b="1" spc="-10" dirty="0">
                <a:latin typeface="Arial"/>
                <a:cs typeface="Arial"/>
              </a:rPr>
              <a:t>Power</a:t>
            </a:r>
            <a:r>
              <a:rPr sz="2400" b="1" spc="5" dirty="0">
                <a:latin typeface="Arial"/>
                <a:cs typeface="Arial"/>
              </a:rPr>
              <a:t> </a:t>
            </a:r>
            <a:r>
              <a:rPr sz="2400" b="1" spc="-5" dirty="0">
                <a:latin typeface="Arial"/>
                <a:cs typeface="Arial"/>
              </a:rPr>
              <a:t>and </a:t>
            </a:r>
            <a:r>
              <a:rPr sz="2400" b="1" spc="-370" dirty="0">
                <a:latin typeface="Arial"/>
                <a:cs typeface="Arial"/>
              </a:rPr>
              <a:t> </a:t>
            </a:r>
            <a:r>
              <a:rPr sz="2400" b="1" spc="-5" dirty="0">
                <a:latin typeface="Arial"/>
                <a:cs typeface="Arial"/>
              </a:rPr>
              <a:t>Distribution</a:t>
            </a:r>
            <a:r>
              <a:rPr sz="2400" b="1" spc="-15" dirty="0">
                <a:latin typeface="Arial"/>
                <a:cs typeface="Arial"/>
              </a:rPr>
              <a:t> </a:t>
            </a:r>
            <a:r>
              <a:rPr sz="2400" b="1" spc="-5" dirty="0">
                <a:latin typeface="Arial"/>
                <a:cs typeface="Arial"/>
              </a:rPr>
              <a:t>Transformers”</a:t>
            </a:r>
            <a:endParaRPr sz="2400" b="1" dirty="0">
              <a:latin typeface="Arial"/>
              <a:cs typeface="Arial"/>
            </a:endParaRPr>
          </a:p>
          <a:p>
            <a:pPr marL="804545" marR="580390" indent="-342900" algn="just">
              <a:buFont typeface="Wingdings" panose="05000000000000000000" pitchFamily="2" charset="2"/>
              <a:buChar char="Ø"/>
            </a:pPr>
            <a:r>
              <a:rPr sz="2400" b="1" spc="-5" dirty="0" smtClean="0">
                <a:latin typeface="Arial"/>
                <a:cs typeface="Arial"/>
              </a:rPr>
              <a:t>ANSI/IEEE</a:t>
            </a:r>
            <a:r>
              <a:rPr sz="2400" b="1" spc="10" dirty="0" smtClean="0">
                <a:latin typeface="Arial"/>
                <a:cs typeface="Arial"/>
              </a:rPr>
              <a:t> </a:t>
            </a:r>
            <a:r>
              <a:rPr sz="2400" b="1" spc="-5" dirty="0">
                <a:latin typeface="Arial"/>
                <a:cs typeface="Arial"/>
              </a:rPr>
              <a:t>C57-12-90:</a:t>
            </a:r>
            <a:r>
              <a:rPr sz="2400" b="1" spc="5" dirty="0">
                <a:latin typeface="Arial"/>
                <a:cs typeface="Arial"/>
              </a:rPr>
              <a:t> </a:t>
            </a:r>
            <a:r>
              <a:rPr sz="2400" b="1" spc="-5" dirty="0">
                <a:latin typeface="Arial"/>
                <a:cs typeface="Arial"/>
              </a:rPr>
              <a:t>"Test</a:t>
            </a:r>
            <a:r>
              <a:rPr sz="2400" b="1" dirty="0">
                <a:latin typeface="Arial"/>
                <a:cs typeface="Arial"/>
              </a:rPr>
              <a:t> </a:t>
            </a:r>
            <a:r>
              <a:rPr sz="2400" b="1" spc="-5" dirty="0">
                <a:latin typeface="Arial"/>
                <a:cs typeface="Arial"/>
              </a:rPr>
              <a:t>Code for</a:t>
            </a:r>
            <a:r>
              <a:rPr sz="2400" b="1" spc="15" dirty="0">
                <a:latin typeface="Arial"/>
                <a:cs typeface="Arial"/>
              </a:rPr>
              <a:t> </a:t>
            </a:r>
            <a:r>
              <a:rPr sz="2400" b="1" spc="-5" dirty="0">
                <a:latin typeface="Arial"/>
                <a:cs typeface="Arial"/>
              </a:rPr>
              <a:t>Distribution,</a:t>
            </a:r>
            <a:r>
              <a:rPr sz="2400" b="1" spc="15" dirty="0">
                <a:latin typeface="Arial"/>
                <a:cs typeface="Arial"/>
              </a:rPr>
              <a:t> </a:t>
            </a:r>
            <a:r>
              <a:rPr sz="2400" b="1" spc="-5" dirty="0">
                <a:latin typeface="Arial"/>
                <a:cs typeface="Arial"/>
              </a:rPr>
              <a:t>Power</a:t>
            </a:r>
            <a:r>
              <a:rPr sz="2400" b="1" spc="10" dirty="0">
                <a:latin typeface="Arial"/>
                <a:cs typeface="Arial"/>
              </a:rPr>
              <a:t> </a:t>
            </a:r>
            <a:r>
              <a:rPr sz="2400" b="1" dirty="0">
                <a:latin typeface="Arial"/>
                <a:cs typeface="Arial"/>
              </a:rPr>
              <a:t>and </a:t>
            </a:r>
            <a:r>
              <a:rPr sz="2400" b="1" spc="-375" dirty="0">
                <a:latin typeface="Arial"/>
                <a:cs typeface="Arial"/>
              </a:rPr>
              <a:t> </a:t>
            </a:r>
            <a:r>
              <a:rPr sz="2400" b="1" dirty="0">
                <a:latin typeface="Arial"/>
                <a:cs typeface="Arial"/>
              </a:rPr>
              <a:t>Regulating</a:t>
            </a:r>
            <a:r>
              <a:rPr sz="2400" b="1" spc="-10" dirty="0">
                <a:latin typeface="Arial"/>
                <a:cs typeface="Arial"/>
              </a:rPr>
              <a:t> </a:t>
            </a:r>
            <a:r>
              <a:rPr sz="2400" b="1" spc="-5" dirty="0">
                <a:latin typeface="Arial"/>
                <a:cs typeface="Arial"/>
              </a:rPr>
              <a:t>Transformers</a:t>
            </a:r>
            <a:r>
              <a:rPr sz="2400" b="1" spc="-5" dirty="0" smtClean="0">
                <a:latin typeface="Arial"/>
                <a:cs typeface="Arial"/>
              </a:rPr>
              <a:t>".</a:t>
            </a:r>
            <a:endParaRPr lang="es-AR" sz="2400" b="1" spc="-5" dirty="0" smtClean="0">
              <a:latin typeface="Arial"/>
              <a:cs typeface="Arial"/>
            </a:endParaRPr>
          </a:p>
          <a:p>
            <a:pPr marL="804545" marR="580390" indent="-342900" algn="just">
              <a:buFont typeface="Wingdings" panose="05000000000000000000" pitchFamily="2" charset="2"/>
              <a:buChar char="Ø"/>
            </a:pPr>
            <a:r>
              <a:rPr sz="2400" b="1" spc="-5" dirty="0" smtClean="0">
                <a:latin typeface="Arial"/>
                <a:cs typeface="Arial"/>
              </a:rPr>
              <a:t>ANSI/IEEE</a:t>
            </a:r>
            <a:r>
              <a:rPr sz="2400" b="1" spc="15" dirty="0" smtClean="0">
                <a:latin typeface="Arial"/>
                <a:cs typeface="Arial"/>
              </a:rPr>
              <a:t> </a:t>
            </a:r>
            <a:r>
              <a:rPr sz="2400" b="1" spc="-5" dirty="0">
                <a:latin typeface="Arial"/>
                <a:cs typeface="Arial"/>
              </a:rPr>
              <a:t>C57.13</a:t>
            </a:r>
            <a:r>
              <a:rPr sz="2400" b="1" spc="5" dirty="0">
                <a:latin typeface="Arial"/>
                <a:cs typeface="Arial"/>
              </a:rPr>
              <a:t> </a:t>
            </a:r>
            <a:r>
              <a:rPr sz="2400" b="1" spc="-5" dirty="0">
                <a:latin typeface="Arial"/>
                <a:cs typeface="Arial"/>
              </a:rPr>
              <a:t>"Requirements,</a:t>
            </a:r>
            <a:r>
              <a:rPr sz="2400" b="1" spc="10" dirty="0">
                <a:latin typeface="Arial"/>
                <a:cs typeface="Arial"/>
              </a:rPr>
              <a:t> </a:t>
            </a:r>
            <a:r>
              <a:rPr sz="2400" b="1" spc="-5" dirty="0">
                <a:latin typeface="Arial"/>
                <a:cs typeface="Arial"/>
              </a:rPr>
              <a:t>Terminology</a:t>
            </a:r>
            <a:r>
              <a:rPr sz="2400" b="1" dirty="0">
                <a:latin typeface="Arial"/>
                <a:cs typeface="Arial"/>
              </a:rPr>
              <a:t> and</a:t>
            </a:r>
            <a:r>
              <a:rPr sz="2400" b="1" spc="15" dirty="0">
                <a:latin typeface="Arial"/>
                <a:cs typeface="Arial"/>
              </a:rPr>
              <a:t> </a:t>
            </a:r>
            <a:r>
              <a:rPr sz="2400" b="1" spc="-5" dirty="0">
                <a:latin typeface="Arial"/>
                <a:cs typeface="Arial"/>
              </a:rPr>
              <a:t>Test</a:t>
            </a:r>
            <a:r>
              <a:rPr sz="2400" b="1" spc="10" dirty="0">
                <a:latin typeface="Arial"/>
                <a:cs typeface="Arial"/>
              </a:rPr>
              <a:t> </a:t>
            </a:r>
            <a:r>
              <a:rPr sz="2400" b="1" spc="-5" dirty="0">
                <a:latin typeface="Arial"/>
                <a:cs typeface="Arial"/>
              </a:rPr>
              <a:t>Code</a:t>
            </a:r>
            <a:r>
              <a:rPr sz="2400" b="1" dirty="0">
                <a:latin typeface="Arial"/>
                <a:cs typeface="Arial"/>
              </a:rPr>
              <a:t> for </a:t>
            </a:r>
            <a:r>
              <a:rPr sz="2400" b="1" spc="-370" dirty="0">
                <a:latin typeface="Arial"/>
                <a:cs typeface="Arial"/>
              </a:rPr>
              <a:t> </a:t>
            </a:r>
            <a:r>
              <a:rPr sz="2400" b="1" spc="-5" dirty="0">
                <a:latin typeface="Arial"/>
                <a:cs typeface="Arial"/>
              </a:rPr>
              <a:t>Instrument</a:t>
            </a:r>
            <a:r>
              <a:rPr sz="2400" b="1" dirty="0">
                <a:latin typeface="Arial"/>
                <a:cs typeface="Arial"/>
              </a:rPr>
              <a:t> </a:t>
            </a:r>
            <a:r>
              <a:rPr sz="2400" b="1" spc="-5" dirty="0">
                <a:latin typeface="Arial"/>
                <a:cs typeface="Arial"/>
              </a:rPr>
              <a:t>Transformers".</a:t>
            </a:r>
            <a:endParaRPr sz="2400" b="1" dirty="0">
              <a:latin typeface="Arial"/>
              <a:cs typeface="Arial"/>
            </a:endParaRPr>
          </a:p>
        </p:txBody>
      </p:sp>
    </p:spTree>
    <p:extLst>
      <p:ext uri="{BB962C8B-B14F-4D97-AF65-F5344CB8AC3E}">
        <p14:creationId xmlns:p14="http://schemas.microsoft.com/office/powerpoint/2010/main" val="4040080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81000" y="457200"/>
            <a:ext cx="12496800" cy="9492342"/>
          </a:xfrm>
          <a:prstGeom prst="rect">
            <a:avLst/>
          </a:prstGeom>
        </p:spPr>
        <p:txBody>
          <a:bodyPr vert="horz" wrap="square" lIns="0" tIns="12700" rIns="0" bIns="0" rtlCol="0">
            <a:spAutoFit/>
          </a:bodyPr>
          <a:lstStyle/>
          <a:p>
            <a:pPr marL="852170" indent="-457200" algn="just">
              <a:buFont typeface="Wingdings" panose="05000000000000000000" pitchFamily="2" charset="2"/>
              <a:buChar char="Ø"/>
            </a:pPr>
            <a:r>
              <a:rPr sz="2800" b="1" spc="-5" dirty="0" smtClean="0">
                <a:latin typeface="Arial"/>
                <a:cs typeface="Arial"/>
              </a:rPr>
              <a:t>IEEE</a:t>
            </a:r>
            <a:r>
              <a:rPr sz="2800" b="1" dirty="0" smtClean="0">
                <a:latin typeface="Arial"/>
                <a:cs typeface="Arial"/>
              </a:rPr>
              <a:t> </a:t>
            </a:r>
            <a:r>
              <a:rPr sz="2800" b="1" spc="-5" dirty="0">
                <a:latin typeface="Arial"/>
                <a:cs typeface="Arial"/>
              </a:rPr>
              <a:t>C57.19.00</a:t>
            </a:r>
            <a:r>
              <a:rPr sz="2800" b="1" spc="-10" dirty="0">
                <a:latin typeface="Arial"/>
                <a:cs typeface="Arial"/>
              </a:rPr>
              <a:t> </a:t>
            </a:r>
            <a:r>
              <a:rPr sz="2800" b="1" spc="-5" dirty="0">
                <a:latin typeface="Arial"/>
                <a:cs typeface="Arial"/>
              </a:rPr>
              <a:t>“IEEE</a:t>
            </a:r>
            <a:r>
              <a:rPr sz="2800" b="1" spc="-10" dirty="0">
                <a:latin typeface="Arial"/>
                <a:cs typeface="Arial"/>
              </a:rPr>
              <a:t> </a:t>
            </a:r>
            <a:r>
              <a:rPr sz="2800" b="1" spc="-5" dirty="0">
                <a:latin typeface="Arial"/>
                <a:cs typeface="Arial"/>
              </a:rPr>
              <a:t>Standard</a:t>
            </a:r>
            <a:r>
              <a:rPr sz="2800" b="1" spc="-10" dirty="0">
                <a:latin typeface="Arial"/>
                <a:cs typeface="Arial"/>
              </a:rPr>
              <a:t> </a:t>
            </a:r>
            <a:r>
              <a:rPr sz="2800" b="1" spc="-5" dirty="0">
                <a:latin typeface="Arial"/>
                <a:cs typeface="Arial"/>
              </a:rPr>
              <a:t>General</a:t>
            </a:r>
            <a:r>
              <a:rPr sz="2800" b="1" dirty="0">
                <a:latin typeface="Arial"/>
                <a:cs typeface="Arial"/>
              </a:rPr>
              <a:t> </a:t>
            </a:r>
            <a:r>
              <a:rPr sz="2800" b="1" spc="-5" dirty="0">
                <a:latin typeface="Arial"/>
                <a:cs typeface="Arial"/>
              </a:rPr>
              <a:t>Requirements and</a:t>
            </a:r>
            <a:r>
              <a:rPr sz="2800" b="1" spc="-10" dirty="0">
                <a:latin typeface="Arial"/>
                <a:cs typeface="Arial"/>
              </a:rPr>
              <a:t> </a:t>
            </a:r>
            <a:r>
              <a:rPr sz="2800" b="1" spc="-5" dirty="0" smtClean="0">
                <a:latin typeface="Arial"/>
                <a:cs typeface="Arial"/>
              </a:rPr>
              <a:t>Test</a:t>
            </a:r>
            <a:r>
              <a:rPr lang="es-AR" sz="2800" b="1" dirty="0">
                <a:latin typeface="Arial"/>
                <a:cs typeface="Arial"/>
              </a:rPr>
              <a:t> </a:t>
            </a:r>
            <a:r>
              <a:rPr sz="2800" b="1" spc="-5" dirty="0" smtClean="0">
                <a:latin typeface="Arial"/>
                <a:cs typeface="Arial"/>
              </a:rPr>
              <a:t>Procedures</a:t>
            </a:r>
            <a:r>
              <a:rPr sz="2800" b="1" spc="-20" dirty="0" smtClean="0">
                <a:latin typeface="Arial"/>
                <a:cs typeface="Arial"/>
              </a:rPr>
              <a:t> </a:t>
            </a:r>
            <a:r>
              <a:rPr sz="2800" b="1" spc="-5" dirty="0">
                <a:latin typeface="Arial"/>
                <a:cs typeface="Arial"/>
              </a:rPr>
              <a:t>for</a:t>
            </a:r>
            <a:r>
              <a:rPr sz="2800" b="1" spc="-15" dirty="0">
                <a:latin typeface="Arial"/>
                <a:cs typeface="Arial"/>
              </a:rPr>
              <a:t> </a:t>
            </a:r>
            <a:r>
              <a:rPr sz="2800" b="1" spc="-5" dirty="0">
                <a:latin typeface="Arial"/>
                <a:cs typeface="Arial"/>
              </a:rPr>
              <a:t>Bushing”.</a:t>
            </a:r>
            <a:endParaRPr sz="2800" b="1" dirty="0">
              <a:latin typeface="Arial"/>
              <a:cs typeface="Arial"/>
            </a:endParaRPr>
          </a:p>
          <a:p>
            <a:pPr marL="457200" indent="-457200" algn="just">
              <a:buFont typeface="Wingdings" panose="05000000000000000000" pitchFamily="2" charset="2"/>
              <a:buChar char="Ø"/>
            </a:pPr>
            <a:endParaRPr sz="2800" b="1" dirty="0">
              <a:latin typeface="Arial"/>
              <a:cs typeface="Arial"/>
            </a:endParaRPr>
          </a:p>
          <a:p>
            <a:pPr marL="830580" marR="271145" indent="-457200" algn="just">
              <a:buFont typeface="Wingdings" panose="05000000000000000000" pitchFamily="2" charset="2"/>
              <a:buChar char="Ø"/>
            </a:pPr>
            <a:r>
              <a:rPr sz="2800" b="1" dirty="0">
                <a:latin typeface="Arial"/>
                <a:cs typeface="Arial"/>
              </a:rPr>
              <a:t>-IEEE </a:t>
            </a:r>
            <a:r>
              <a:rPr sz="2800" b="1" spc="-5" dirty="0">
                <a:latin typeface="Arial"/>
                <a:cs typeface="Arial"/>
              </a:rPr>
              <a:t>C57.19.01 “IEEE Standard Performance Characteristics </a:t>
            </a:r>
            <a:r>
              <a:rPr sz="2800" b="1" spc="-10" dirty="0">
                <a:latin typeface="Arial"/>
                <a:cs typeface="Arial"/>
              </a:rPr>
              <a:t>and </a:t>
            </a:r>
            <a:r>
              <a:rPr sz="2800" b="1" spc="-375" dirty="0">
                <a:latin typeface="Arial"/>
                <a:cs typeface="Arial"/>
              </a:rPr>
              <a:t> </a:t>
            </a:r>
            <a:r>
              <a:rPr sz="2800" b="1" spc="-5" dirty="0">
                <a:latin typeface="Arial"/>
                <a:cs typeface="Arial"/>
              </a:rPr>
              <a:t>Dimensions</a:t>
            </a:r>
            <a:r>
              <a:rPr sz="2800" b="1" spc="-15" dirty="0">
                <a:latin typeface="Arial"/>
                <a:cs typeface="Arial"/>
              </a:rPr>
              <a:t> </a:t>
            </a:r>
            <a:r>
              <a:rPr sz="2800" b="1" dirty="0">
                <a:latin typeface="Arial"/>
                <a:cs typeface="Arial"/>
              </a:rPr>
              <a:t>for</a:t>
            </a:r>
            <a:r>
              <a:rPr sz="2800" b="1" spc="-10" dirty="0">
                <a:latin typeface="Arial"/>
                <a:cs typeface="Arial"/>
              </a:rPr>
              <a:t> </a:t>
            </a:r>
            <a:r>
              <a:rPr sz="2800" b="1" dirty="0">
                <a:latin typeface="Arial"/>
                <a:cs typeface="Arial"/>
              </a:rPr>
              <a:t>Outdoor </a:t>
            </a:r>
            <a:r>
              <a:rPr sz="2800" b="1" spc="-5" dirty="0">
                <a:latin typeface="Arial"/>
                <a:cs typeface="Arial"/>
              </a:rPr>
              <a:t>Apparatus Bushings</a:t>
            </a:r>
            <a:r>
              <a:rPr sz="2800" b="1" spc="-5" dirty="0" smtClean="0">
                <a:latin typeface="Arial"/>
                <a:cs typeface="Arial"/>
              </a:rPr>
              <a:t>”.</a:t>
            </a:r>
            <a:r>
              <a:rPr lang="es-AR" sz="2800" b="1" spc="-5" dirty="0" smtClean="0">
                <a:latin typeface="Arial"/>
                <a:cs typeface="Arial"/>
              </a:rPr>
              <a:t> </a:t>
            </a:r>
          </a:p>
          <a:p>
            <a:pPr marL="830580" marR="271145" indent="-457200" algn="just">
              <a:buFont typeface="Wingdings" panose="05000000000000000000" pitchFamily="2" charset="2"/>
              <a:buChar char="Ø"/>
            </a:pPr>
            <a:endParaRPr lang="es-AR" sz="2800" b="1" spc="-5" dirty="0" smtClean="0">
              <a:latin typeface="Arial"/>
              <a:cs typeface="Arial"/>
            </a:endParaRPr>
          </a:p>
          <a:p>
            <a:pPr marL="830580" marR="271145" indent="-457200" algn="just">
              <a:buFont typeface="Wingdings" panose="05000000000000000000" pitchFamily="2" charset="2"/>
              <a:buChar char="Ø"/>
            </a:pPr>
            <a:r>
              <a:rPr sz="2800" b="1" dirty="0" smtClean="0">
                <a:latin typeface="Arial"/>
                <a:cs typeface="Arial"/>
              </a:rPr>
              <a:t>ANSI</a:t>
            </a:r>
            <a:r>
              <a:rPr sz="2800" b="1" spc="-5" dirty="0" smtClean="0">
                <a:latin typeface="Arial"/>
                <a:cs typeface="Arial"/>
              </a:rPr>
              <a:t> </a:t>
            </a:r>
            <a:r>
              <a:rPr sz="2800" b="1" spc="-5" dirty="0">
                <a:latin typeface="Arial"/>
                <a:cs typeface="Arial"/>
              </a:rPr>
              <a:t>C63-2</a:t>
            </a:r>
            <a:r>
              <a:rPr sz="2800" b="1" spc="-10" dirty="0">
                <a:latin typeface="Arial"/>
                <a:cs typeface="Arial"/>
              </a:rPr>
              <a:t> </a:t>
            </a:r>
            <a:r>
              <a:rPr sz="2800" b="1" spc="-5" dirty="0">
                <a:latin typeface="Arial"/>
                <a:cs typeface="Arial"/>
              </a:rPr>
              <a:t>“Specification</a:t>
            </a:r>
            <a:r>
              <a:rPr sz="2800" b="1" spc="-20" dirty="0">
                <a:latin typeface="Arial"/>
                <a:cs typeface="Arial"/>
              </a:rPr>
              <a:t> </a:t>
            </a:r>
            <a:r>
              <a:rPr sz="2800" b="1" spc="-5" dirty="0">
                <a:latin typeface="Arial"/>
                <a:cs typeface="Arial"/>
              </a:rPr>
              <a:t>for</a:t>
            </a:r>
            <a:r>
              <a:rPr sz="2800" b="1" spc="5" dirty="0">
                <a:latin typeface="Arial"/>
                <a:cs typeface="Arial"/>
              </a:rPr>
              <a:t> </a:t>
            </a:r>
            <a:r>
              <a:rPr sz="2800" b="1" spc="-5" dirty="0">
                <a:latin typeface="Arial"/>
                <a:cs typeface="Arial"/>
              </a:rPr>
              <a:t>Radio</a:t>
            </a:r>
            <a:r>
              <a:rPr sz="2800" b="1" dirty="0">
                <a:latin typeface="Arial"/>
                <a:cs typeface="Arial"/>
              </a:rPr>
              <a:t> </a:t>
            </a:r>
            <a:r>
              <a:rPr sz="2800" b="1" spc="-5" dirty="0">
                <a:latin typeface="Arial"/>
                <a:cs typeface="Arial"/>
              </a:rPr>
              <a:t>Noise</a:t>
            </a:r>
            <a:r>
              <a:rPr sz="2800" b="1" spc="5" dirty="0">
                <a:latin typeface="Arial"/>
                <a:cs typeface="Arial"/>
              </a:rPr>
              <a:t> </a:t>
            </a:r>
            <a:r>
              <a:rPr sz="2800" b="1" spc="-5" dirty="0">
                <a:latin typeface="Arial"/>
                <a:cs typeface="Arial"/>
              </a:rPr>
              <a:t>and</a:t>
            </a:r>
            <a:r>
              <a:rPr sz="2800" b="1" spc="5" dirty="0">
                <a:latin typeface="Arial"/>
                <a:cs typeface="Arial"/>
              </a:rPr>
              <a:t> </a:t>
            </a:r>
            <a:r>
              <a:rPr sz="2800" b="1" spc="-5" dirty="0">
                <a:latin typeface="Arial"/>
                <a:cs typeface="Arial"/>
              </a:rPr>
              <a:t>Field</a:t>
            </a:r>
            <a:r>
              <a:rPr sz="2800" b="1" spc="-10" dirty="0">
                <a:latin typeface="Arial"/>
                <a:cs typeface="Arial"/>
              </a:rPr>
              <a:t> </a:t>
            </a:r>
            <a:r>
              <a:rPr sz="2800" b="1" spc="-5" dirty="0">
                <a:latin typeface="Arial"/>
                <a:cs typeface="Arial"/>
              </a:rPr>
              <a:t>Strength </a:t>
            </a:r>
            <a:r>
              <a:rPr sz="2800" b="1" spc="-375" dirty="0">
                <a:latin typeface="Arial"/>
                <a:cs typeface="Arial"/>
              </a:rPr>
              <a:t> </a:t>
            </a:r>
            <a:r>
              <a:rPr sz="2800" b="1" spc="-5" dirty="0">
                <a:latin typeface="Arial"/>
                <a:cs typeface="Arial"/>
              </a:rPr>
              <a:t>Meters</a:t>
            </a:r>
            <a:r>
              <a:rPr sz="2800" b="1" spc="-5" dirty="0" smtClean="0">
                <a:latin typeface="Arial"/>
                <a:cs typeface="Arial"/>
              </a:rPr>
              <a:t>”</a:t>
            </a:r>
            <a:endParaRPr lang="es-AR" sz="2800" b="1" spc="-5" dirty="0" smtClean="0">
              <a:latin typeface="Arial"/>
              <a:cs typeface="Arial"/>
            </a:endParaRPr>
          </a:p>
          <a:p>
            <a:pPr marL="830580" marR="271145" indent="-457200" algn="just">
              <a:buFont typeface="Wingdings" panose="05000000000000000000" pitchFamily="2" charset="2"/>
              <a:buChar char="Ø"/>
            </a:pPr>
            <a:endParaRPr lang="es-AR" sz="2800" b="1" spc="-5" dirty="0">
              <a:latin typeface="Arial"/>
              <a:cs typeface="Arial"/>
            </a:endParaRPr>
          </a:p>
          <a:p>
            <a:pPr marL="830580" marR="271145" indent="-457200" algn="just">
              <a:buFont typeface="Wingdings" panose="05000000000000000000" pitchFamily="2" charset="2"/>
              <a:buChar char="Ø"/>
            </a:pPr>
            <a:r>
              <a:rPr sz="2800" b="1" dirty="0" smtClean="0">
                <a:latin typeface="Arial"/>
                <a:cs typeface="Arial"/>
              </a:rPr>
              <a:t>ANSI</a:t>
            </a:r>
            <a:r>
              <a:rPr sz="2800" b="1" spc="-5" dirty="0" smtClean="0">
                <a:latin typeface="Arial"/>
                <a:cs typeface="Arial"/>
              </a:rPr>
              <a:t> </a:t>
            </a:r>
            <a:r>
              <a:rPr sz="2800" b="1" spc="-5" dirty="0">
                <a:latin typeface="Arial"/>
                <a:cs typeface="Arial"/>
              </a:rPr>
              <a:t>C80-1:</a:t>
            </a:r>
            <a:r>
              <a:rPr sz="2800" b="1" dirty="0">
                <a:latin typeface="Arial"/>
                <a:cs typeface="Arial"/>
              </a:rPr>
              <a:t> </a:t>
            </a:r>
            <a:r>
              <a:rPr sz="2800" b="1" spc="-5" dirty="0">
                <a:latin typeface="Arial"/>
                <a:cs typeface="Arial"/>
              </a:rPr>
              <a:t>"Specifications</a:t>
            </a:r>
            <a:r>
              <a:rPr sz="2800" b="1" dirty="0">
                <a:latin typeface="Arial"/>
                <a:cs typeface="Arial"/>
              </a:rPr>
              <a:t> for</a:t>
            </a:r>
            <a:r>
              <a:rPr sz="2800" b="1" spc="-15" dirty="0">
                <a:latin typeface="Arial"/>
                <a:cs typeface="Arial"/>
              </a:rPr>
              <a:t> </a:t>
            </a:r>
            <a:r>
              <a:rPr sz="2800" b="1" spc="-5" dirty="0">
                <a:latin typeface="Arial"/>
                <a:cs typeface="Arial"/>
              </a:rPr>
              <a:t>Rigid</a:t>
            </a:r>
            <a:r>
              <a:rPr sz="2800" b="1" spc="10" dirty="0">
                <a:latin typeface="Arial"/>
                <a:cs typeface="Arial"/>
              </a:rPr>
              <a:t> </a:t>
            </a:r>
            <a:r>
              <a:rPr sz="2800" b="1" spc="-5" dirty="0">
                <a:latin typeface="Arial"/>
                <a:cs typeface="Arial"/>
              </a:rPr>
              <a:t>Steel</a:t>
            </a:r>
            <a:r>
              <a:rPr sz="2800" b="1" spc="5" dirty="0">
                <a:latin typeface="Arial"/>
                <a:cs typeface="Arial"/>
              </a:rPr>
              <a:t> </a:t>
            </a:r>
            <a:r>
              <a:rPr sz="2800" b="1" spc="-5" dirty="0">
                <a:latin typeface="Arial"/>
                <a:cs typeface="Arial"/>
              </a:rPr>
              <a:t>Conduit,</a:t>
            </a:r>
            <a:r>
              <a:rPr sz="2800" b="1" spc="10" dirty="0">
                <a:latin typeface="Arial"/>
                <a:cs typeface="Arial"/>
              </a:rPr>
              <a:t> </a:t>
            </a:r>
            <a:r>
              <a:rPr sz="2800" b="1" spc="-5" dirty="0">
                <a:latin typeface="Arial"/>
                <a:cs typeface="Arial"/>
              </a:rPr>
              <a:t>Zinc</a:t>
            </a:r>
            <a:r>
              <a:rPr sz="2800" b="1" spc="5" dirty="0">
                <a:latin typeface="Arial"/>
                <a:cs typeface="Arial"/>
              </a:rPr>
              <a:t> </a:t>
            </a:r>
            <a:r>
              <a:rPr sz="2800" b="1" spc="-5" dirty="0">
                <a:latin typeface="Arial"/>
                <a:cs typeface="Arial"/>
              </a:rPr>
              <a:t>Coated</a:t>
            </a:r>
            <a:r>
              <a:rPr sz="2800" b="1" spc="-5" dirty="0" smtClean="0">
                <a:latin typeface="Arial"/>
                <a:cs typeface="Arial"/>
              </a:rPr>
              <a:t>".</a:t>
            </a:r>
            <a:endParaRPr lang="es-AR" sz="2800" b="1" spc="-5" dirty="0" smtClean="0">
              <a:latin typeface="Arial"/>
              <a:cs typeface="Arial"/>
            </a:endParaRPr>
          </a:p>
          <a:p>
            <a:pPr marL="830580" marR="271145" indent="-457200" algn="just">
              <a:buFont typeface="Wingdings" panose="05000000000000000000" pitchFamily="2" charset="2"/>
              <a:buChar char="Ø"/>
            </a:pPr>
            <a:endParaRPr lang="es-AR" sz="2800" b="1" spc="-5" dirty="0">
              <a:latin typeface="Arial"/>
              <a:cs typeface="Arial"/>
            </a:endParaRPr>
          </a:p>
          <a:p>
            <a:pPr marL="830580" marR="271145" indent="-457200" algn="just">
              <a:buFont typeface="Wingdings" panose="05000000000000000000" pitchFamily="2" charset="2"/>
              <a:buChar char="Ø"/>
            </a:pPr>
            <a:r>
              <a:rPr sz="2800" b="1" spc="-5" dirty="0" smtClean="0">
                <a:latin typeface="Arial"/>
                <a:cs typeface="Arial"/>
              </a:rPr>
              <a:t>ANSI</a:t>
            </a:r>
            <a:r>
              <a:rPr sz="2800" b="1" dirty="0" smtClean="0">
                <a:latin typeface="Arial"/>
                <a:cs typeface="Arial"/>
              </a:rPr>
              <a:t> </a:t>
            </a:r>
            <a:r>
              <a:rPr sz="2800" b="1" dirty="0">
                <a:latin typeface="Arial"/>
                <a:cs typeface="Arial"/>
              </a:rPr>
              <a:t>/</a:t>
            </a:r>
            <a:r>
              <a:rPr sz="2800" b="1" spc="5" dirty="0">
                <a:latin typeface="Arial"/>
                <a:cs typeface="Arial"/>
              </a:rPr>
              <a:t> </a:t>
            </a:r>
            <a:r>
              <a:rPr sz="2800" b="1" spc="-5" dirty="0">
                <a:latin typeface="Arial"/>
                <a:cs typeface="Arial"/>
              </a:rPr>
              <a:t>IEEE</a:t>
            </a:r>
            <a:r>
              <a:rPr sz="2800" b="1" spc="-10" dirty="0">
                <a:latin typeface="Arial"/>
                <a:cs typeface="Arial"/>
              </a:rPr>
              <a:t> </a:t>
            </a:r>
            <a:r>
              <a:rPr sz="2800" b="1" spc="-5" dirty="0">
                <a:latin typeface="Arial"/>
                <a:cs typeface="Arial"/>
              </a:rPr>
              <a:t>Std.4:</a:t>
            </a:r>
            <a:r>
              <a:rPr sz="2800" b="1" spc="5" dirty="0">
                <a:latin typeface="Arial"/>
                <a:cs typeface="Arial"/>
              </a:rPr>
              <a:t> </a:t>
            </a:r>
            <a:r>
              <a:rPr sz="2800" b="1" spc="-5" dirty="0">
                <a:latin typeface="Arial"/>
                <a:cs typeface="Arial"/>
              </a:rPr>
              <a:t>“IEEE Standard</a:t>
            </a:r>
            <a:r>
              <a:rPr sz="2800" b="1" spc="5" dirty="0">
                <a:latin typeface="Arial"/>
                <a:cs typeface="Arial"/>
              </a:rPr>
              <a:t> </a:t>
            </a:r>
            <a:r>
              <a:rPr sz="2800" b="1" spc="-5" dirty="0">
                <a:latin typeface="Arial"/>
                <a:cs typeface="Arial"/>
              </a:rPr>
              <a:t>Techniques</a:t>
            </a:r>
            <a:r>
              <a:rPr sz="2800" b="1" spc="-10" dirty="0">
                <a:latin typeface="Arial"/>
                <a:cs typeface="Arial"/>
              </a:rPr>
              <a:t> </a:t>
            </a:r>
            <a:r>
              <a:rPr sz="2800" b="1" spc="-5" dirty="0">
                <a:latin typeface="Arial"/>
                <a:cs typeface="Arial"/>
              </a:rPr>
              <a:t>for</a:t>
            </a:r>
            <a:r>
              <a:rPr sz="2800" b="1" spc="10" dirty="0">
                <a:latin typeface="Arial"/>
                <a:cs typeface="Arial"/>
              </a:rPr>
              <a:t> </a:t>
            </a:r>
            <a:r>
              <a:rPr sz="2800" b="1" spc="-10" dirty="0">
                <a:latin typeface="Arial"/>
                <a:cs typeface="Arial"/>
              </a:rPr>
              <a:t>High</a:t>
            </a:r>
            <a:r>
              <a:rPr sz="2800" b="1" dirty="0">
                <a:latin typeface="Arial"/>
                <a:cs typeface="Arial"/>
              </a:rPr>
              <a:t> </a:t>
            </a:r>
            <a:r>
              <a:rPr sz="2800" b="1" spc="-5" dirty="0">
                <a:latin typeface="Arial"/>
                <a:cs typeface="Arial"/>
              </a:rPr>
              <a:t>Voltage </a:t>
            </a:r>
            <a:r>
              <a:rPr sz="2800" b="1" spc="-375" dirty="0">
                <a:latin typeface="Arial"/>
                <a:cs typeface="Arial"/>
              </a:rPr>
              <a:t> </a:t>
            </a:r>
            <a:r>
              <a:rPr sz="2800" b="1" spc="-5" dirty="0">
                <a:latin typeface="Arial"/>
                <a:cs typeface="Arial"/>
              </a:rPr>
              <a:t>Testing</a:t>
            </a:r>
            <a:r>
              <a:rPr sz="2800" b="1" spc="-5" dirty="0" smtClean="0">
                <a:latin typeface="Arial"/>
                <a:cs typeface="Arial"/>
              </a:rPr>
              <a:t>”.</a:t>
            </a:r>
            <a:endParaRPr lang="es-AR" sz="2800" b="1" spc="-5" dirty="0" smtClean="0">
              <a:latin typeface="Arial"/>
              <a:cs typeface="Arial"/>
            </a:endParaRPr>
          </a:p>
          <a:p>
            <a:pPr marL="830580" marR="271145" indent="-457200" algn="just">
              <a:buFont typeface="Wingdings" panose="05000000000000000000" pitchFamily="2" charset="2"/>
              <a:buChar char="Ø"/>
            </a:pPr>
            <a:endParaRPr lang="es-AR" sz="2800" b="1" spc="-5" dirty="0">
              <a:latin typeface="Arial"/>
              <a:cs typeface="Arial"/>
            </a:endParaRPr>
          </a:p>
          <a:p>
            <a:pPr marL="830580" marR="271145" indent="-457200" algn="just">
              <a:buFont typeface="Wingdings" panose="05000000000000000000" pitchFamily="2" charset="2"/>
              <a:buChar char="Ø"/>
            </a:pPr>
            <a:r>
              <a:rPr sz="2800" b="1" spc="-5" dirty="0" smtClean="0">
                <a:latin typeface="Arial"/>
                <a:cs typeface="Arial"/>
              </a:rPr>
              <a:t>ANSI</a:t>
            </a:r>
            <a:r>
              <a:rPr sz="2800" b="1" dirty="0" smtClean="0">
                <a:latin typeface="Arial"/>
                <a:cs typeface="Arial"/>
              </a:rPr>
              <a:t> </a:t>
            </a:r>
            <a:r>
              <a:rPr sz="2800" b="1" dirty="0">
                <a:latin typeface="Arial"/>
                <a:cs typeface="Arial"/>
              </a:rPr>
              <a:t>/ </a:t>
            </a:r>
            <a:r>
              <a:rPr sz="2800" b="1" spc="-5" dirty="0">
                <a:latin typeface="Arial"/>
                <a:cs typeface="Arial"/>
              </a:rPr>
              <a:t>IEEE</a:t>
            </a:r>
            <a:r>
              <a:rPr sz="2800" b="1" spc="-10" dirty="0">
                <a:latin typeface="Arial"/>
                <a:cs typeface="Arial"/>
              </a:rPr>
              <a:t> </a:t>
            </a:r>
            <a:r>
              <a:rPr sz="2800" b="1" spc="-5" dirty="0">
                <a:latin typeface="Arial"/>
                <a:cs typeface="Arial"/>
              </a:rPr>
              <a:t>Std.100: “Standard</a:t>
            </a:r>
            <a:r>
              <a:rPr sz="2800" b="1" spc="-10" dirty="0">
                <a:latin typeface="Arial"/>
                <a:cs typeface="Arial"/>
              </a:rPr>
              <a:t> </a:t>
            </a:r>
            <a:r>
              <a:rPr sz="2800" b="1" spc="-5" dirty="0">
                <a:latin typeface="Arial"/>
                <a:cs typeface="Arial"/>
              </a:rPr>
              <a:t>Dictionary</a:t>
            </a:r>
            <a:r>
              <a:rPr sz="2800" b="1" spc="-10" dirty="0">
                <a:latin typeface="Arial"/>
                <a:cs typeface="Arial"/>
              </a:rPr>
              <a:t> </a:t>
            </a:r>
            <a:r>
              <a:rPr sz="2800" b="1" spc="-5" dirty="0">
                <a:latin typeface="Arial"/>
                <a:cs typeface="Arial"/>
              </a:rPr>
              <a:t>of Electrical</a:t>
            </a:r>
            <a:r>
              <a:rPr sz="2800" b="1" spc="5" dirty="0">
                <a:latin typeface="Arial"/>
                <a:cs typeface="Arial"/>
              </a:rPr>
              <a:t> </a:t>
            </a:r>
            <a:r>
              <a:rPr sz="2800" b="1" spc="-5" dirty="0">
                <a:latin typeface="Arial"/>
                <a:cs typeface="Arial"/>
              </a:rPr>
              <a:t>and </a:t>
            </a:r>
            <a:r>
              <a:rPr sz="2800" b="1" spc="-375" dirty="0">
                <a:latin typeface="Arial"/>
                <a:cs typeface="Arial"/>
              </a:rPr>
              <a:t> </a:t>
            </a:r>
            <a:r>
              <a:rPr sz="2800" b="1" spc="-5" dirty="0">
                <a:latin typeface="Arial"/>
                <a:cs typeface="Arial"/>
              </a:rPr>
              <a:t>Electronic</a:t>
            </a:r>
            <a:r>
              <a:rPr sz="2800" b="1" dirty="0">
                <a:latin typeface="Arial"/>
                <a:cs typeface="Arial"/>
              </a:rPr>
              <a:t> </a:t>
            </a:r>
            <a:r>
              <a:rPr sz="2800" b="1" spc="-5" dirty="0">
                <a:latin typeface="Arial"/>
                <a:cs typeface="Arial"/>
              </a:rPr>
              <a:t>Terms</a:t>
            </a:r>
            <a:r>
              <a:rPr sz="2800" b="1" spc="-5" dirty="0" smtClean="0">
                <a:latin typeface="Arial"/>
                <a:cs typeface="Arial"/>
              </a:rPr>
              <a:t>”.</a:t>
            </a:r>
            <a:r>
              <a:rPr lang="es-AR" sz="2800" b="1" spc="-5" dirty="0" smtClean="0">
                <a:latin typeface="Arial"/>
                <a:cs typeface="Arial"/>
              </a:rPr>
              <a:t> </a:t>
            </a:r>
          </a:p>
          <a:p>
            <a:pPr marL="830580" marR="271145" indent="-457200" algn="just">
              <a:buFont typeface="Wingdings" panose="05000000000000000000" pitchFamily="2" charset="2"/>
              <a:buChar char="Ø"/>
            </a:pPr>
            <a:endParaRPr lang="es-AR" sz="2800" b="1" spc="-5" dirty="0">
              <a:latin typeface="Arial"/>
              <a:cs typeface="Arial"/>
            </a:endParaRPr>
          </a:p>
          <a:p>
            <a:pPr marL="830580" marR="271145" indent="-457200" algn="just">
              <a:buFont typeface="Wingdings" panose="05000000000000000000" pitchFamily="2" charset="2"/>
              <a:buChar char="Ø"/>
            </a:pPr>
            <a:r>
              <a:rPr sz="2800" b="1" spc="-5" dirty="0" smtClean="0">
                <a:latin typeface="Arial"/>
                <a:cs typeface="Arial"/>
              </a:rPr>
              <a:t>IEEE</a:t>
            </a:r>
            <a:r>
              <a:rPr sz="2800" b="1" dirty="0" smtClean="0">
                <a:latin typeface="Arial"/>
                <a:cs typeface="Arial"/>
              </a:rPr>
              <a:t> </a:t>
            </a:r>
            <a:r>
              <a:rPr sz="2800" b="1" spc="-5" dirty="0">
                <a:latin typeface="Arial"/>
                <a:cs typeface="Arial"/>
              </a:rPr>
              <a:t>Std.756:</a:t>
            </a:r>
            <a:r>
              <a:rPr sz="2800" b="1" spc="5" dirty="0">
                <a:latin typeface="Arial"/>
                <a:cs typeface="Arial"/>
              </a:rPr>
              <a:t> </a:t>
            </a:r>
            <a:r>
              <a:rPr sz="2800" b="1" spc="-5" dirty="0">
                <a:latin typeface="Arial"/>
                <a:cs typeface="Arial"/>
              </a:rPr>
              <a:t>“Trial-Use</a:t>
            </a:r>
            <a:r>
              <a:rPr sz="2800" b="1" spc="20" dirty="0">
                <a:latin typeface="Arial"/>
                <a:cs typeface="Arial"/>
              </a:rPr>
              <a:t> </a:t>
            </a:r>
            <a:r>
              <a:rPr sz="2800" b="1" spc="-5" dirty="0">
                <a:latin typeface="Arial"/>
                <a:cs typeface="Arial"/>
              </a:rPr>
              <a:t>Guide</a:t>
            </a:r>
            <a:r>
              <a:rPr sz="2800" b="1" dirty="0">
                <a:latin typeface="Arial"/>
                <a:cs typeface="Arial"/>
              </a:rPr>
              <a:t> </a:t>
            </a:r>
            <a:r>
              <a:rPr sz="2800" b="1" spc="-5" dirty="0">
                <a:latin typeface="Arial"/>
                <a:cs typeface="Arial"/>
              </a:rPr>
              <a:t>for</a:t>
            </a:r>
            <a:r>
              <a:rPr sz="2800" b="1" spc="20" dirty="0">
                <a:latin typeface="Arial"/>
                <a:cs typeface="Arial"/>
              </a:rPr>
              <a:t> </a:t>
            </a:r>
            <a:r>
              <a:rPr sz="2800" b="1" dirty="0">
                <a:latin typeface="Arial"/>
                <a:cs typeface="Arial"/>
              </a:rPr>
              <a:t>Loading </a:t>
            </a:r>
            <a:r>
              <a:rPr sz="2800" b="1" spc="-5" dirty="0">
                <a:latin typeface="Arial"/>
                <a:cs typeface="Arial"/>
              </a:rPr>
              <a:t>Mineral-Oil</a:t>
            </a:r>
            <a:r>
              <a:rPr sz="2800" b="1" spc="10" dirty="0">
                <a:latin typeface="Arial"/>
                <a:cs typeface="Arial"/>
              </a:rPr>
              <a:t> </a:t>
            </a:r>
            <a:r>
              <a:rPr sz="2800" b="1" spc="-5" dirty="0">
                <a:latin typeface="Arial"/>
                <a:cs typeface="Arial"/>
              </a:rPr>
              <a:t>Immersed </a:t>
            </a:r>
            <a:r>
              <a:rPr sz="2800" b="1" spc="-375" dirty="0">
                <a:latin typeface="Arial"/>
                <a:cs typeface="Arial"/>
              </a:rPr>
              <a:t> </a:t>
            </a:r>
            <a:r>
              <a:rPr sz="2800" b="1" spc="-5" dirty="0">
                <a:latin typeface="Arial"/>
                <a:cs typeface="Arial"/>
              </a:rPr>
              <a:t>Transformers”.</a:t>
            </a:r>
            <a:endParaRPr sz="2800" b="1" dirty="0">
              <a:latin typeface="Arial"/>
              <a:cs typeface="Arial"/>
            </a:endParaRPr>
          </a:p>
          <a:p>
            <a:pPr marL="457200" indent="-457200" algn="just">
              <a:spcBef>
                <a:spcPts val="35"/>
              </a:spcBef>
              <a:buFont typeface="Wingdings" panose="05000000000000000000" pitchFamily="2" charset="2"/>
              <a:buChar char="Ø"/>
            </a:pPr>
            <a:endParaRPr sz="2800" b="1" dirty="0">
              <a:latin typeface="Arial"/>
              <a:cs typeface="Arial"/>
            </a:endParaRPr>
          </a:p>
          <a:p>
            <a:pPr marL="830580" marR="634365" indent="-457200" algn="just">
              <a:buFont typeface="Wingdings" panose="05000000000000000000" pitchFamily="2" charset="2"/>
              <a:buChar char="Ø"/>
            </a:pPr>
            <a:r>
              <a:rPr sz="2800" b="1" spc="-5" dirty="0">
                <a:latin typeface="Arial"/>
                <a:cs typeface="Arial"/>
              </a:rPr>
              <a:t>-ANSI/IEEE</a:t>
            </a:r>
            <a:r>
              <a:rPr sz="2800" b="1" spc="10" dirty="0">
                <a:latin typeface="Arial"/>
                <a:cs typeface="Arial"/>
              </a:rPr>
              <a:t> </a:t>
            </a:r>
            <a:r>
              <a:rPr sz="2800" b="1" spc="-10" dirty="0">
                <a:latin typeface="Arial"/>
                <a:cs typeface="Arial"/>
              </a:rPr>
              <a:t>Std.</a:t>
            </a:r>
            <a:r>
              <a:rPr sz="2800" b="1" spc="15" dirty="0">
                <a:latin typeface="Arial"/>
                <a:cs typeface="Arial"/>
              </a:rPr>
              <a:t> </a:t>
            </a:r>
            <a:r>
              <a:rPr sz="2800" b="1" spc="-5" dirty="0">
                <a:latin typeface="Arial"/>
                <a:cs typeface="Arial"/>
              </a:rPr>
              <a:t>57-104</a:t>
            </a:r>
            <a:r>
              <a:rPr sz="2800" b="1" spc="10" dirty="0">
                <a:latin typeface="Arial"/>
                <a:cs typeface="Arial"/>
              </a:rPr>
              <a:t> </a:t>
            </a:r>
            <a:r>
              <a:rPr sz="2800" b="1" spc="-5" dirty="0">
                <a:latin typeface="Arial"/>
                <a:cs typeface="Arial"/>
              </a:rPr>
              <a:t>“Guide</a:t>
            </a:r>
            <a:r>
              <a:rPr sz="2800" b="1" dirty="0">
                <a:latin typeface="Arial"/>
                <a:cs typeface="Arial"/>
              </a:rPr>
              <a:t> </a:t>
            </a:r>
            <a:r>
              <a:rPr sz="2800" b="1" spc="-5" dirty="0">
                <a:latin typeface="Arial"/>
                <a:cs typeface="Arial"/>
              </a:rPr>
              <a:t>for</a:t>
            </a:r>
            <a:r>
              <a:rPr sz="2800" b="1" dirty="0">
                <a:latin typeface="Arial"/>
                <a:cs typeface="Arial"/>
              </a:rPr>
              <a:t> </a:t>
            </a:r>
            <a:r>
              <a:rPr sz="2800" b="1" spc="-5" dirty="0">
                <a:latin typeface="Arial"/>
                <a:cs typeface="Arial"/>
              </a:rPr>
              <a:t>the</a:t>
            </a:r>
            <a:r>
              <a:rPr sz="2800" b="1" dirty="0">
                <a:latin typeface="Arial"/>
                <a:cs typeface="Arial"/>
              </a:rPr>
              <a:t> </a:t>
            </a:r>
            <a:r>
              <a:rPr sz="2800" b="1" spc="-5" dirty="0">
                <a:latin typeface="Arial"/>
                <a:cs typeface="Arial"/>
              </a:rPr>
              <a:t>Interpretation</a:t>
            </a:r>
            <a:r>
              <a:rPr sz="2800" b="1" dirty="0">
                <a:latin typeface="Arial"/>
                <a:cs typeface="Arial"/>
              </a:rPr>
              <a:t> </a:t>
            </a:r>
            <a:r>
              <a:rPr sz="2800" b="1" spc="-10" dirty="0">
                <a:latin typeface="Arial"/>
                <a:cs typeface="Arial"/>
              </a:rPr>
              <a:t>of</a:t>
            </a:r>
            <a:r>
              <a:rPr sz="2800" b="1" spc="10" dirty="0">
                <a:latin typeface="Arial"/>
                <a:cs typeface="Arial"/>
              </a:rPr>
              <a:t> </a:t>
            </a:r>
            <a:r>
              <a:rPr sz="2800" b="1" spc="-5" dirty="0">
                <a:latin typeface="Arial"/>
                <a:cs typeface="Arial"/>
              </a:rPr>
              <a:t>Gases </a:t>
            </a:r>
            <a:r>
              <a:rPr sz="2800" b="1" spc="-375" dirty="0">
                <a:latin typeface="Arial"/>
                <a:cs typeface="Arial"/>
              </a:rPr>
              <a:t> </a:t>
            </a:r>
            <a:r>
              <a:rPr sz="2800" b="1" dirty="0">
                <a:latin typeface="Arial"/>
                <a:cs typeface="Arial"/>
              </a:rPr>
              <a:t>Generated in</a:t>
            </a:r>
            <a:r>
              <a:rPr sz="2800" b="1" spc="-10" dirty="0">
                <a:latin typeface="Arial"/>
                <a:cs typeface="Arial"/>
              </a:rPr>
              <a:t> </a:t>
            </a:r>
            <a:r>
              <a:rPr sz="2800" b="1" spc="-5" dirty="0">
                <a:latin typeface="Arial"/>
                <a:cs typeface="Arial"/>
              </a:rPr>
              <a:t>Oil-Immersed</a:t>
            </a:r>
            <a:r>
              <a:rPr sz="2800" b="1" spc="-15" dirty="0">
                <a:latin typeface="Arial"/>
                <a:cs typeface="Arial"/>
              </a:rPr>
              <a:t> </a:t>
            </a:r>
            <a:r>
              <a:rPr sz="2800" b="1" spc="-5" dirty="0">
                <a:latin typeface="Arial"/>
                <a:cs typeface="Arial"/>
              </a:rPr>
              <a:t>Transformers</a:t>
            </a:r>
            <a:r>
              <a:rPr sz="2800" b="1" spc="-5" dirty="0" smtClean="0">
                <a:latin typeface="Arial"/>
                <a:cs typeface="Arial"/>
              </a:rPr>
              <a:t>”</a:t>
            </a:r>
            <a:endParaRPr sz="2800" b="1" dirty="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81000" y="304800"/>
            <a:ext cx="12573000" cy="9971961"/>
          </a:xfrm>
          <a:prstGeom prst="rect">
            <a:avLst/>
          </a:prstGeom>
        </p:spPr>
        <p:txBody>
          <a:bodyPr vert="horz" wrap="square" lIns="0" tIns="12700" rIns="0" bIns="0" rtlCol="0">
            <a:spAutoFit/>
          </a:bodyPr>
          <a:lstStyle/>
          <a:p>
            <a:pPr marL="373380" lvl="2">
              <a:spcBef>
                <a:spcPts val="1035"/>
              </a:spcBef>
              <a:tabLst>
                <a:tab pos="831215" algn="l"/>
              </a:tabLst>
            </a:pPr>
            <a:r>
              <a:rPr lang="en-US" sz="2400" b="1" dirty="0" smtClean="0">
                <a:latin typeface="Arial"/>
                <a:cs typeface="Arial"/>
              </a:rPr>
              <a:t>NEMA</a:t>
            </a:r>
            <a:r>
              <a:rPr lang="en-US" sz="2400" b="1" spc="-30" dirty="0" smtClean="0">
                <a:latin typeface="Arial"/>
                <a:cs typeface="Arial"/>
              </a:rPr>
              <a:t> </a:t>
            </a:r>
            <a:r>
              <a:rPr lang="en-US" sz="2400" b="1" spc="-5" dirty="0">
                <a:latin typeface="Arial"/>
                <a:cs typeface="Arial"/>
              </a:rPr>
              <a:t>(National</a:t>
            </a:r>
            <a:r>
              <a:rPr lang="en-US" sz="2400" b="1" spc="15" dirty="0">
                <a:latin typeface="Arial"/>
                <a:cs typeface="Arial"/>
              </a:rPr>
              <a:t> </a:t>
            </a:r>
            <a:r>
              <a:rPr lang="en-US" sz="2400" b="1" spc="-5" dirty="0">
                <a:latin typeface="Arial"/>
                <a:cs typeface="Arial"/>
              </a:rPr>
              <a:t>Electrical</a:t>
            </a:r>
            <a:r>
              <a:rPr lang="en-US" sz="2400" b="1" dirty="0">
                <a:latin typeface="Arial"/>
                <a:cs typeface="Arial"/>
              </a:rPr>
              <a:t> </a:t>
            </a:r>
            <a:r>
              <a:rPr lang="en-US" sz="2400" b="1" spc="-5" dirty="0">
                <a:latin typeface="Arial"/>
                <a:cs typeface="Arial"/>
              </a:rPr>
              <a:t>Manufacturers</a:t>
            </a:r>
            <a:r>
              <a:rPr lang="en-US" sz="2400" b="1" spc="15" dirty="0">
                <a:latin typeface="Arial"/>
                <a:cs typeface="Arial"/>
              </a:rPr>
              <a:t> </a:t>
            </a:r>
            <a:r>
              <a:rPr lang="en-US" sz="2400" b="1" spc="-5" dirty="0">
                <a:latin typeface="Arial"/>
                <a:cs typeface="Arial"/>
              </a:rPr>
              <a:t>Association):</a:t>
            </a:r>
            <a:endParaRPr lang="en-US" sz="2400" dirty="0">
              <a:latin typeface="Arial"/>
              <a:cs typeface="Arial"/>
            </a:endParaRPr>
          </a:p>
          <a:p>
            <a:pPr lvl="2">
              <a:spcBef>
                <a:spcPts val="25"/>
              </a:spcBef>
              <a:buFont typeface="Arial"/>
              <a:buAutoNum type="arabicPeriod" startAt="2"/>
            </a:pPr>
            <a:endParaRPr lang="en-US" sz="2400" dirty="0">
              <a:latin typeface="Arial"/>
              <a:cs typeface="Arial"/>
            </a:endParaRPr>
          </a:p>
          <a:p>
            <a:pPr marL="743585" marR="404495" indent="-342900">
              <a:buFont typeface="Wingdings" panose="05000000000000000000" pitchFamily="2" charset="2"/>
              <a:buChar char="Ø"/>
            </a:pPr>
            <a:r>
              <a:rPr lang="en-US" sz="2400" b="1" spc="-5" dirty="0">
                <a:latin typeface="Arial"/>
                <a:cs typeface="Arial"/>
              </a:rPr>
              <a:t>NEMA</a:t>
            </a:r>
            <a:r>
              <a:rPr lang="en-US" sz="2400" b="1" spc="10" dirty="0">
                <a:latin typeface="Arial"/>
                <a:cs typeface="Arial"/>
              </a:rPr>
              <a:t> </a:t>
            </a:r>
            <a:r>
              <a:rPr lang="en-US" sz="2400" b="1" spc="-5" dirty="0">
                <a:latin typeface="Arial"/>
                <a:cs typeface="Arial"/>
              </a:rPr>
              <a:t>107:</a:t>
            </a:r>
            <a:r>
              <a:rPr lang="en-US" sz="2400" b="1" spc="5" dirty="0">
                <a:latin typeface="Arial"/>
                <a:cs typeface="Arial"/>
              </a:rPr>
              <a:t> </a:t>
            </a:r>
            <a:r>
              <a:rPr lang="en-US" sz="2400" b="1" spc="-5" dirty="0">
                <a:latin typeface="Arial"/>
                <a:cs typeface="Arial"/>
              </a:rPr>
              <a:t>"Method</a:t>
            </a:r>
            <a:r>
              <a:rPr lang="en-US" sz="2400" b="1" dirty="0">
                <a:latin typeface="Arial"/>
                <a:cs typeface="Arial"/>
              </a:rPr>
              <a:t> of </a:t>
            </a:r>
            <a:r>
              <a:rPr lang="en-US" sz="2400" b="1" spc="-5" dirty="0">
                <a:latin typeface="Arial"/>
                <a:cs typeface="Arial"/>
              </a:rPr>
              <a:t>Measurement</a:t>
            </a:r>
            <a:r>
              <a:rPr lang="en-US" sz="2400" b="1" spc="15" dirty="0">
                <a:latin typeface="Arial"/>
                <a:cs typeface="Arial"/>
              </a:rPr>
              <a:t> </a:t>
            </a:r>
            <a:r>
              <a:rPr lang="en-US" sz="2400" b="1" spc="-10" dirty="0">
                <a:latin typeface="Arial"/>
                <a:cs typeface="Arial"/>
              </a:rPr>
              <a:t>of</a:t>
            </a:r>
            <a:r>
              <a:rPr lang="en-US" sz="2400" b="1" spc="15" dirty="0">
                <a:latin typeface="Arial"/>
                <a:cs typeface="Arial"/>
              </a:rPr>
              <a:t> </a:t>
            </a:r>
            <a:r>
              <a:rPr lang="en-US" sz="2400" b="1" spc="-5" dirty="0">
                <a:latin typeface="Arial"/>
                <a:cs typeface="Arial"/>
              </a:rPr>
              <a:t>Radio</a:t>
            </a:r>
            <a:r>
              <a:rPr lang="en-US" sz="2400" b="1" dirty="0">
                <a:latin typeface="Arial"/>
                <a:cs typeface="Arial"/>
              </a:rPr>
              <a:t> </a:t>
            </a:r>
            <a:r>
              <a:rPr lang="en-US" sz="2400" b="1" spc="-5" dirty="0">
                <a:latin typeface="Arial"/>
                <a:cs typeface="Arial"/>
              </a:rPr>
              <a:t>Influence Voltage </a:t>
            </a:r>
            <a:r>
              <a:rPr lang="en-US" sz="2400" b="1" spc="-375" dirty="0">
                <a:latin typeface="Arial"/>
                <a:cs typeface="Arial"/>
              </a:rPr>
              <a:t> </a:t>
            </a:r>
            <a:r>
              <a:rPr lang="en-US" sz="2400" b="1" spc="-5" dirty="0">
                <a:latin typeface="Arial"/>
                <a:cs typeface="Arial"/>
              </a:rPr>
              <a:t>(RIV)</a:t>
            </a:r>
            <a:r>
              <a:rPr lang="en-US" sz="2400" b="1" spc="5" dirty="0">
                <a:latin typeface="Arial"/>
                <a:cs typeface="Arial"/>
              </a:rPr>
              <a:t> </a:t>
            </a:r>
            <a:r>
              <a:rPr lang="en-US" sz="2400" b="1" spc="-10" dirty="0">
                <a:latin typeface="Arial"/>
                <a:cs typeface="Arial"/>
              </a:rPr>
              <a:t>of</a:t>
            </a:r>
            <a:r>
              <a:rPr lang="en-US" sz="2400" b="1" spc="-5" dirty="0">
                <a:latin typeface="Arial"/>
                <a:cs typeface="Arial"/>
              </a:rPr>
              <a:t> High</a:t>
            </a:r>
            <a:r>
              <a:rPr lang="en-US" sz="2400" b="1" dirty="0">
                <a:latin typeface="Arial"/>
                <a:cs typeface="Arial"/>
              </a:rPr>
              <a:t> </a:t>
            </a:r>
            <a:r>
              <a:rPr lang="en-US" sz="2400" b="1" spc="-5" dirty="0">
                <a:latin typeface="Arial"/>
                <a:cs typeface="Arial"/>
              </a:rPr>
              <a:t>Voltage</a:t>
            </a:r>
            <a:r>
              <a:rPr lang="en-US" sz="2400" b="1" dirty="0">
                <a:latin typeface="Arial"/>
                <a:cs typeface="Arial"/>
              </a:rPr>
              <a:t> </a:t>
            </a:r>
            <a:r>
              <a:rPr lang="en-US" sz="2400" b="1" spc="-5" dirty="0">
                <a:latin typeface="Arial"/>
                <a:cs typeface="Arial"/>
              </a:rPr>
              <a:t>Apparatus".</a:t>
            </a:r>
            <a:endParaRPr lang="en-US" sz="2400" b="1" dirty="0">
              <a:latin typeface="Arial"/>
              <a:cs typeface="Arial"/>
            </a:endParaRPr>
          </a:p>
          <a:p>
            <a:pPr marL="342900" indent="-342900">
              <a:spcBef>
                <a:spcPts val="15"/>
              </a:spcBef>
              <a:buFont typeface="Wingdings" panose="05000000000000000000" pitchFamily="2" charset="2"/>
              <a:buChar char="Ø"/>
            </a:pPr>
            <a:endParaRPr lang="en-US" sz="2400" b="1" dirty="0">
              <a:latin typeface="Arial"/>
              <a:cs typeface="Arial"/>
            </a:endParaRPr>
          </a:p>
          <a:p>
            <a:pPr marL="723900" indent="-342900">
              <a:spcBef>
                <a:spcPts val="5"/>
              </a:spcBef>
              <a:buFont typeface="Wingdings" panose="05000000000000000000" pitchFamily="2" charset="2"/>
              <a:buChar char="Ø"/>
            </a:pPr>
            <a:r>
              <a:rPr lang="en-US" sz="2400" b="1" spc="-5" dirty="0">
                <a:latin typeface="Arial"/>
                <a:cs typeface="Arial"/>
              </a:rPr>
              <a:t>NEMA</a:t>
            </a:r>
            <a:r>
              <a:rPr lang="en-US" sz="2400" b="1" dirty="0">
                <a:latin typeface="Arial"/>
                <a:cs typeface="Arial"/>
              </a:rPr>
              <a:t> </a:t>
            </a:r>
            <a:r>
              <a:rPr lang="en-US" sz="2400" b="1" spc="-5" dirty="0">
                <a:latin typeface="Arial"/>
                <a:cs typeface="Arial"/>
              </a:rPr>
              <a:t>MG1:</a:t>
            </a:r>
            <a:r>
              <a:rPr lang="en-US" sz="2400" b="1" spc="-10" dirty="0">
                <a:latin typeface="Arial"/>
                <a:cs typeface="Arial"/>
              </a:rPr>
              <a:t> </a:t>
            </a:r>
            <a:r>
              <a:rPr lang="en-US" sz="2400" b="1" spc="-5" dirty="0">
                <a:latin typeface="Arial"/>
                <a:cs typeface="Arial"/>
              </a:rPr>
              <a:t>“Motors</a:t>
            </a:r>
            <a:r>
              <a:rPr lang="en-US" sz="2400" b="1" dirty="0">
                <a:latin typeface="Arial"/>
                <a:cs typeface="Arial"/>
              </a:rPr>
              <a:t> </a:t>
            </a:r>
            <a:r>
              <a:rPr lang="en-US" sz="2400" b="1" spc="-5" dirty="0">
                <a:latin typeface="Arial"/>
                <a:cs typeface="Arial"/>
              </a:rPr>
              <a:t>and</a:t>
            </a:r>
            <a:r>
              <a:rPr lang="en-US" sz="2400" b="1" spc="-15" dirty="0">
                <a:latin typeface="Arial"/>
                <a:cs typeface="Arial"/>
              </a:rPr>
              <a:t> </a:t>
            </a:r>
            <a:r>
              <a:rPr lang="en-US" sz="2400" b="1" spc="-5" dirty="0">
                <a:latin typeface="Arial"/>
                <a:cs typeface="Arial"/>
              </a:rPr>
              <a:t>Generators</a:t>
            </a:r>
            <a:endParaRPr lang="en-US" sz="2400" b="1" dirty="0">
              <a:latin typeface="Arial"/>
              <a:cs typeface="Arial"/>
            </a:endParaRPr>
          </a:p>
          <a:p>
            <a:pPr>
              <a:spcBef>
                <a:spcPts val="25"/>
              </a:spcBef>
            </a:pPr>
            <a:endParaRPr lang="en-US" sz="2400" dirty="0">
              <a:latin typeface="Arial"/>
              <a:cs typeface="Arial"/>
            </a:endParaRPr>
          </a:p>
          <a:p>
            <a:pPr marL="372746" lvl="2">
              <a:tabLst>
                <a:tab pos="831215" algn="l"/>
              </a:tabLst>
            </a:pPr>
            <a:r>
              <a:rPr lang="en-US" sz="2400" b="1" spc="-10" dirty="0">
                <a:latin typeface="Arial"/>
                <a:cs typeface="Arial"/>
              </a:rPr>
              <a:t>ASTM</a:t>
            </a:r>
            <a:r>
              <a:rPr lang="en-US" sz="2400" b="1" spc="20" dirty="0">
                <a:latin typeface="Arial"/>
                <a:cs typeface="Arial"/>
              </a:rPr>
              <a:t> </a:t>
            </a:r>
            <a:r>
              <a:rPr lang="en-US" sz="2400" b="1" spc="-5" dirty="0">
                <a:latin typeface="Arial"/>
                <a:cs typeface="Arial"/>
              </a:rPr>
              <a:t>(American</a:t>
            </a:r>
            <a:r>
              <a:rPr lang="en-US" sz="2400" b="1" spc="-10" dirty="0">
                <a:latin typeface="Arial"/>
                <a:cs typeface="Arial"/>
              </a:rPr>
              <a:t> </a:t>
            </a:r>
            <a:r>
              <a:rPr lang="en-US" sz="2400" b="1" dirty="0">
                <a:latin typeface="Arial"/>
                <a:cs typeface="Arial"/>
              </a:rPr>
              <a:t>Society</a:t>
            </a:r>
            <a:r>
              <a:rPr lang="en-US" sz="2400" b="1" spc="-40" dirty="0">
                <a:latin typeface="Arial"/>
                <a:cs typeface="Arial"/>
              </a:rPr>
              <a:t> </a:t>
            </a:r>
            <a:r>
              <a:rPr lang="en-US" sz="2400" b="1" dirty="0">
                <a:latin typeface="Arial"/>
                <a:cs typeface="Arial"/>
              </a:rPr>
              <a:t>for</a:t>
            </a:r>
            <a:r>
              <a:rPr lang="en-US" sz="2400" b="1" spc="10" dirty="0">
                <a:latin typeface="Arial"/>
                <a:cs typeface="Arial"/>
              </a:rPr>
              <a:t> </a:t>
            </a:r>
            <a:r>
              <a:rPr lang="en-US" sz="2400" b="1" spc="-5" dirty="0">
                <a:latin typeface="Arial"/>
                <a:cs typeface="Arial"/>
              </a:rPr>
              <a:t>Testing</a:t>
            </a:r>
            <a:r>
              <a:rPr lang="en-US" sz="2400" b="1" dirty="0">
                <a:latin typeface="Arial"/>
                <a:cs typeface="Arial"/>
              </a:rPr>
              <a:t> </a:t>
            </a:r>
            <a:r>
              <a:rPr lang="en-US" sz="2400" b="1" spc="-5" dirty="0">
                <a:latin typeface="Arial"/>
                <a:cs typeface="Arial"/>
              </a:rPr>
              <a:t>and Materials)</a:t>
            </a:r>
            <a:r>
              <a:rPr lang="en-US" sz="2400" b="1" spc="10" dirty="0">
                <a:latin typeface="Arial"/>
                <a:cs typeface="Arial"/>
              </a:rPr>
              <a:t> </a:t>
            </a:r>
            <a:r>
              <a:rPr lang="en-US" sz="2400" b="1" dirty="0">
                <a:latin typeface="Arial"/>
                <a:cs typeface="Arial"/>
              </a:rPr>
              <a:t>:</a:t>
            </a:r>
            <a:endParaRPr lang="en-US" sz="2400" dirty="0">
              <a:latin typeface="Arial"/>
              <a:cs typeface="Arial"/>
            </a:endParaRPr>
          </a:p>
          <a:p>
            <a:pPr marL="583565" indent="-342900">
              <a:buFont typeface="Wingdings" panose="05000000000000000000" pitchFamily="2" charset="2"/>
              <a:buChar char="Ø"/>
            </a:pPr>
            <a:r>
              <a:rPr sz="2400" b="1" spc="-5" dirty="0" smtClean="0">
                <a:latin typeface="Arial"/>
                <a:cs typeface="Arial"/>
              </a:rPr>
              <a:t>ASTM </a:t>
            </a:r>
            <a:r>
              <a:rPr sz="2400" b="1" dirty="0">
                <a:latin typeface="Arial"/>
                <a:cs typeface="Arial"/>
              </a:rPr>
              <a:t>D1816:</a:t>
            </a:r>
            <a:r>
              <a:rPr sz="2400" b="1" spc="-5" dirty="0">
                <a:latin typeface="Arial"/>
                <a:cs typeface="Arial"/>
              </a:rPr>
              <a:t> </a:t>
            </a:r>
            <a:r>
              <a:rPr sz="2400" b="1" spc="-10" dirty="0">
                <a:latin typeface="Arial"/>
                <a:cs typeface="Arial"/>
              </a:rPr>
              <a:t>"Test</a:t>
            </a:r>
            <a:r>
              <a:rPr sz="2400" b="1" dirty="0">
                <a:latin typeface="Arial"/>
                <a:cs typeface="Arial"/>
              </a:rPr>
              <a:t> for</a:t>
            </a:r>
            <a:r>
              <a:rPr sz="2400" b="1" spc="-10" dirty="0">
                <a:latin typeface="Arial"/>
                <a:cs typeface="Arial"/>
              </a:rPr>
              <a:t> </a:t>
            </a:r>
            <a:r>
              <a:rPr sz="2400" b="1" spc="-5" dirty="0">
                <a:latin typeface="Arial"/>
                <a:cs typeface="Arial"/>
              </a:rPr>
              <a:t>Dielectric</a:t>
            </a:r>
            <a:r>
              <a:rPr sz="2400" b="1" dirty="0">
                <a:latin typeface="Arial"/>
                <a:cs typeface="Arial"/>
              </a:rPr>
              <a:t> Strength</a:t>
            </a:r>
            <a:r>
              <a:rPr sz="2400" b="1" spc="-10" dirty="0">
                <a:latin typeface="Arial"/>
                <a:cs typeface="Arial"/>
              </a:rPr>
              <a:t> </a:t>
            </a:r>
            <a:r>
              <a:rPr sz="2400" b="1" dirty="0">
                <a:latin typeface="Arial"/>
                <a:cs typeface="Arial"/>
              </a:rPr>
              <a:t>of </a:t>
            </a:r>
            <a:r>
              <a:rPr sz="2400" b="1" spc="-5" dirty="0">
                <a:latin typeface="Arial"/>
                <a:cs typeface="Arial"/>
              </a:rPr>
              <a:t>Insulating</a:t>
            </a:r>
            <a:r>
              <a:rPr sz="2400" b="1" spc="-10" dirty="0">
                <a:latin typeface="Arial"/>
                <a:cs typeface="Arial"/>
              </a:rPr>
              <a:t> </a:t>
            </a:r>
            <a:r>
              <a:rPr sz="2400" b="1" spc="-5" dirty="0">
                <a:latin typeface="Arial"/>
                <a:cs typeface="Arial"/>
              </a:rPr>
              <a:t>Oil</a:t>
            </a:r>
            <a:r>
              <a:rPr sz="2400" b="1" spc="10" dirty="0">
                <a:latin typeface="Arial"/>
                <a:cs typeface="Arial"/>
              </a:rPr>
              <a:t> </a:t>
            </a:r>
            <a:r>
              <a:rPr sz="2400" b="1" dirty="0" smtClean="0">
                <a:latin typeface="Arial"/>
                <a:cs typeface="Arial"/>
              </a:rPr>
              <a:t>of</a:t>
            </a:r>
            <a:r>
              <a:rPr lang="es-AR" sz="2400" b="1" dirty="0" smtClean="0">
                <a:latin typeface="Arial"/>
                <a:cs typeface="Arial"/>
              </a:rPr>
              <a:t> </a:t>
            </a:r>
            <a:r>
              <a:rPr sz="2400" b="1" dirty="0" smtClean="0">
                <a:latin typeface="Arial"/>
                <a:cs typeface="Arial"/>
              </a:rPr>
              <a:t>Petroleum</a:t>
            </a:r>
            <a:r>
              <a:rPr sz="2400" b="1" spc="-15" dirty="0" smtClean="0">
                <a:latin typeface="Arial"/>
                <a:cs typeface="Arial"/>
              </a:rPr>
              <a:t> </a:t>
            </a:r>
            <a:r>
              <a:rPr sz="2400" b="1" spc="-5" dirty="0">
                <a:latin typeface="Arial"/>
                <a:cs typeface="Arial"/>
              </a:rPr>
              <a:t>Origin</a:t>
            </a:r>
            <a:r>
              <a:rPr sz="2400" b="1" spc="5" dirty="0">
                <a:latin typeface="Arial"/>
                <a:cs typeface="Arial"/>
              </a:rPr>
              <a:t> </a:t>
            </a:r>
            <a:r>
              <a:rPr sz="2400" b="1" spc="-5" dirty="0">
                <a:latin typeface="Arial"/>
                <a:cs typeface="Arial"/>
              </a:rPr>
              <a:t>using</a:t>
            </a:r>
            <a:r>
              <a:rPr sz="2400" b="1" spc="-10" dirty="0">
                <a:latin typeface="Arial"/>
                <a:cs typeface="Arial"/>
              </a:rPr>
              <a:t> </a:t>
            </a:r>
            <a:r>
              <a:rPr sz="2400" b="1" spc="-5" dirty="0">
                <a:latin typeface="Arial"/>
                <a:cs typeface="Arial"/>
              </a:rPr>
              <a:t>VDE</a:t>
            </a:r>
            <a:r>
              <a:rPr sz="2400" b="1" spc="5" dirty="0">
                <a:latin typeface="Arial"/>
                <a:cs typeface="Arial"/>
              </a:rPr>
              <a:t> </a:t>
            </a:r>
            <a:r>
              <a:rPr sz="2400" b="1" spc="-5" dirty="0">
                <a:latin typeface="Arial"/>
                <a:cs typeface="Arial"/>
              </a:rPr>
              <a:t>Electrodes".</a:t>
            </a:r>
            <a:endParaRPr sz="2400" b="1" dirty="0">
              <a:latin typeface="Arial"/>
              <a:cs typeface="Arial"/>
            </a:endParaRPr>
          </a:p>
          <a:p>
            <a:pPr>
              <a:spcBef>
                <a:spcPts val="10"/>
              </a:spcBef>
            </a:pPr>
            <a:endParaRPr sz="2400" b="1" dirty="0">
              <a:latin typeface="Arial"/>
              <a:cs typeface="Arial"/>
            </a:endParaRPr>
          </a:p>
          <a:p>
            <a:pPr marL="237491" lvl="2">
              <a:tabLst>
                <a:tab pos="695960" algn="l"/>
              </a:tabLst>
            </a:pPr>
            <a:r>
              <a:rPr sz="2400" b="1" spc="-5" dirty="0">
                <a:latin typeface="Arial"/>
                <a:cs typeface="Arial"/>
              </a:rPr>
              <a:t>CEI</a:t>
            </a:r>
            <a:r>
              <a:rPr sz="2400" b="1" spc="10" dirty="0">
                <a:latin typeface="Arial"/>
                <a:cs typeface="Arial"/>
              </a:rPr>
              <a:t> </a:t>
            </a:r>
            <a:r>
              <a:rPr sz="2400" b="1" spc="-5" dirty="0">
                <a:latin typeface="Arial"/>
                <a:cs typeface="Arial"/>
              </a:rPr>
              <a:t>(Comisión</a:t>
            </a:r>
            <a:r>
              <a:rPr sz="2400" b="1" dirty="0">
                <a:latin typeface="Arial"/>
                <a:cs typeface="Arial"/>
              </a:rPr>
              <a:t> </a:t>
            </a:r>
            <a:r>
              <a:rPr sz="2400" b="1" spc="-5" dirty="0">
                <a:latin typeface="Arial"/>
                <a:cs typeface="Arial"/>
              </a:rPr>
              <a:t>Electrotécnica</a:t>
            </a:r>
            <a:r>
              <a:rPr sz="2400" b="1" spc="-15" dirty="0">
                <a:latin typeface="Arial"/>
                <a:cs typeface="Arial"/>
              </a:rPr>
              <a:t> </a:t>
            </a:r>
            <a:r>
              <a:rPr sz="2400" b="1" spc="-5" dirty="0">
                <a:latin typeface="Arial"/>
                <a:cs typeface="Arial"/>
              </a:rPr>
              <a:t>Internacional)</a:t>
            </a:r>
            <a:r>
              <a:rPr sz="2400" b="1" spc="20" dirty="0">
                <a:latin typeface="Arial"/>
                <a:cs typeface="Arial"/>
              </a:rPr>
              <a:t> </a:t>
            </a:r>
            <a:r>
              <a:rPr sz="2400" dirty="0">
                <a:latin typeface="Arial"/>
                <a:cs typeface="Arial"/>
              </a:rPr>
              <a:t>:</a:t>
            </a:r>
          </a:p>
          <a:p>
            <a:pPr lvl="2">
              <a:spcBef>
                <a:spcPts val="5"/>
              </a:spcBef>
              <a:buFont typeface="Arial"/>
              <a:buAutoNum type="arabicPeriod" startAt="4"/>
            </a:pPr>
            <a:endParaRPr sz="2400" dirty="0">
              <a:latin typeface="Arial"/>
              <a:cs typeface="Arial"/>
            </a:endParaRPr>
          </a:p>
          <a:p>
            <a:pPr marL="615950" indent="-342900">
              <a:spcBef>
                <a:spcPts val="5"/>
              </a:spcBef>
              <a:buFont typeface="Wingdings" panose="05000000000000000000" pitchFamily="2" charset="2"/>
              <a:buChar char="Ø"/>
            </a:pPr>
            <a:r>
              <a:rPr sz="2400" b="1" spc="-5" dirty="0" smtClean="0">
                <a:latin typeface="Arial"/>
                <a:cs typeface="Arial"/>
              </a:rPr>
              <a:t>CEI</a:t>
            </a:r>
            <a:r>
              <a:rPr sz="2400" b="1" spc="-10" dirty="0" smtClean="0">
                <a:latin typeface="Arial"/>
                <a:cs typeface="Arial"/>
              </a:rPr>
              <a:t> </a:t>
            </a:r>
            <a:r>
              <a:rPr sz="2400" b="1" spc="-5" dirty="0">
                <a:latin typeface="Arial"/>
                <a:cs typeface="Arial"/>
              </a:rPr>
              <a:t>76:</a:t>
            </a:r>
            <a:r>
              <a:rPr sz="2400" b="1" spc="-10" dirty="0">
                <a:latin typeface="Arial"/>
                <a:cs typeface="Arial"/>
              </a:rPr>
              <a:t> </a:t>
            </a:r>
            <a:r>
              <a:rPr sz="2400" b="1" spc="-5" dirty="0">
                <a:latin typeface="Arial"/>
                <a:cs typeface="Arial"/>
              </a:rPr>
              <a:t>"Power</a:t>
            </a:r>
            <a:r>
              <a:rPr sz="2400" b="1" dirty="0">
                <a:latin typeface="Arial"/>
                <a:cs typeface="Arial"/>
              </a:rPr>
              <a:t> </a:t>
            </a:r>
            <a:r>
              <a:rPr sz="2400" b="1" spc="-5" dirty="0">
                <a:latin typeface="Arial"/>
                <a:cs typeface="Arial"/>
              </a:rPr>
              <a:t>Transformers".</a:t>
            </a:r>
            <a:endParaRPr sz="2400" b="1" dirty="0">
              <a:latin typeface="Arial"/>
              <a:cs typeface="Arial"/>
            </a:endParaRPr>
          </a:p>
          <a:p>
            <a:pPr marL="342900" indent="-342900">
              <a:spcBef>
                <a:spcPts val="35"/>
              </a:spcBef>
              <a:buFont typeface="Wingdings" panose="05000000000000000000" pitchFamily="2" charset="2"/>
              <a:buChar char="Ø"/>
            </a:pPr>
            <a:endParaRPr sz="2400" b="1" dirty="0">
              <a:latin typeface="Arial"/>
              <a:cs typeface="Arial"/>
            </a:endParaRPr>
          </a:p>
          <a:p>
            <a:pPr marL="588645" marR="349250" indent="-342900">
              <a:buFont typeface="Wingdings" panose="05000000000000000000" pitchFamily="2" charset="2"/>
              <a:buChar char="Ø"/>
            </a:pPr>
            <a:r>
              <a:rPr sz="2400" b="1" spc="-5" dirty="0" smtClean="0">
                <a:latin typeface="Arial"/>
                <a:cs typeface="Arial"/>
              </a:rPr>
              <a:t>CEI</a:t>
            </a:r>
            <a:r>
              <a:rPr sz="2400" b="1" spc="10" dirty="0" smtClean="0">
                <a:latin typeface="Arial"/>
                <a:cs typeface="Arial"/>
              </a:rPr>
              <a:t> </a:t>
            </a:r>
            <a:r>
              <a:rPr sz="2400" b="1" spc="-5" dirty="0">
                <a:latin typeface="Arial"/>
                <a:cs typeface="Arial"/>
              </a:rPr>
              <a:t>599:</a:t>
            </a:r>
            <a:r>
              <a:rPr sz="2400" b="1" spc="5" dirty="0">
                <a:latin typeface="Arial"/>
                <a:cs typeface="Arial"/>
              </a:rPr>
              <a:t> </a:t>
            </a:r>
            <a:r>
              <a:rPr sz="2400" b="1" spc="-5" dirty="0">
                <a:latin typeface="Arial"/>
                <a:cs typeface="Arial"/>
              </a:rPr>
              <a:t>"Interpretation</a:t>
            </a:r>
            <a:r>
              <a:rPr sz="2400" b="1" dirty="0">
                <a:latin typeface="Arial"/>
                <a:cs typeface="Arial"/>
              </a:rPr>
              <a:t> of</a:t>
            </a:r>
            <a:r>
              <a:rPr sz="2400" b="1" spc="5" dirty="0">
                <a:latin typeface="Arial"/>
                <a:cs typeface="Arial"/>
              </a:rPr>
              <a:t> </a:t>
            </a:r>
            <a:r>
              <a:rPr sz="2400" b="1" spc="-5" dirty="0">
                <a:latin typeface="Arial"/>
                <a:cs typeface="Arial"/>
              </a:rPr>
              <a:t>the</a:t>
            </a:r>
            <a:r>
              <a:rPr sz="2400" b="1" spc="5" dirty="0">
                <a:latin typeface="Arial"/>
                <a:cs typeface="Arial"/>
              </a:rPr>
              <a:t> </a:t>
            </a:r>
            <a:r>
              <a:rPr sz="2400" b="1" spc="-5" dirty="0">
                <a:latin typeface="Arial"/>
                <a:cs typeface="Arial"/>
              </a:rPr>
              <a:t>Analysis</a:t>
            </a:r>
            <a:r>
              <a:rPr sz="2400" b="1" spc="15" dirty="0">
                <a:latin typeface="Arial"/>
                <a:cs typeface="Arial"/>
              </a:rPr>
              <a:t> </a:t>
            </a:r>
            <a:r>
              <a:rPr sz="2400" b="1" spc="-10" dirty="0">
                <a:latin typeface="Arial"/>
                <a:cs typeface="Arial"/>
              </a:rPr>
              <a:t>of</a:t>
            </a:r>
            <a:r>
              <a:rPr sz="2400" b="1" spc="5" dirty="0">
                <a:latin typeface="Arial"/>
                <a:cs typeface="Arial"/>
              </a:rPr>
              <a:t> </a:t>
            </a:r>
            <a:r>
              <a:rPr sz="2400" b="1" spc="-5" dirty="0">
                <a:latin typeface="Arial"/>
                <a:cs typeface="Arial"/>
              </a:rPr>
              <a:t>Gases</a:t>
            </a:r>
            <a:r>
              <a:rPr sz="2400" b="1" spc="5" dirty="0">
                <a:latin typeface="Arial"/>
                <a:cs typeface="Arial"/>
              </a:rPr>
              <a:t> </a:t>
            </a:r>
            <a:r>
              <a:rPr sz="2400" b="1" dirty="0">
                <a:latin typeface="Arial"/>
                <a:cs typeface="Arial"/>
              </a:rPr>
              <a:t>in </a:t>
            </a:r>
            <a:r>
              <a:rPr sz="2400" b="1" spc="-5" dirty="0">
                <a:latin typeface="Arial"/>
                <a:cs typeface="Arial"/>
              </a:rPr>
              <a:t>Transformers </a:t>
            </a:r>
            <a:r>
              <a:rPr sz="2400" b="1" spc="-375" dirty="0">
                <a:latin typeface="Arial"/>
                <a:cs typeface="Arial"/>
              </a:rPr>
              <a:t> </a:t>
            </a:r>
            <a:r>
              <a:rPr sz="2400" b="1" dirty="0">
                <a:latin typeface="Arial"/>
                <a:cs typeface="Arial"/>
              </a:rPr>
              <a:t>and Other</a:t>
            </a:r>
            <a:r>
              <a:rPr sz="2400" b="1" spc="-10" dirty="0">
                <a:latin typeface="Arial"/>
                <a:cs typeface="Arial"/>
              </a:rPr>
              <a:t> </a:t>
            </a:r>
            <a:r>
              <a:rPr sz="2400" b="1" dirty="0">
                <a:latin typeface="Arial"/>
                <a:cs typeface="Arial"/>
              </a:rPr>
              <a:t>Oil-Filled</a:t>
            </a:r>
            <a:r>
              <a:rPr sz="2400" b="1" spc="-10" dirty="0">
                <a:latin typeface="Arial"/>
                <a:cs typeface="Arial"/>
              </a:rPr>
              <a:t> </a:t>
            </a:r>
            <a:r>
              <a:rPr sz="2400" b="1" spc="-5" dirty="0">
                <a:latin typeface="Arial"/>
                <a:cs typeface="Arial"/>
              </a:rPr>
              <a:t>Electrical</a:t>
            </a:r>
            <a:r>
              <a:rPr sz="2400" b="1" spc="-10" dirty="0">
                <a:latin typeface="Arial"/>
                <a:cs typeface="Arial"/>
              </a:rPr>
              <a:t> </a:t>
            </a:r>
            <a:r>
              <a:rPr sz="2400" b="1" spc="-5" dirty="0">
                <a:latin typeface="Arial"/>
                <a:cs typeface="Arial"/>
              </a:rPr>
              <a:t>Equipment</a:t>
            </a:r>
            <a:r>
              <a:rPr sz="2400" b="1" spc="5" dirty="0">
                <a:latin typeface="Arial"/>
                <a:cs typeface="Arial"/>
              </a:rPr>
              <a:t> </a:t>
            </a:r>
            <a:r>
              <a:rPr sz="2400" b="1" dirty="0">
                <a:latin typeface="Arial"/>
                <a:cs typeface="Arial"/>
              </a:rPr>
              <a:t>in</a:t>
            </a:r>
            <a:r>
              <a:rPr sz="2400" b="1" spc="-10" dirty="0">
                <a:latin typeface="Arial"/>
                <a:cs typeface="Arial"/>
              </a:rPr>
              <a:t> </a:t>
            </a:r>
            <a:r>
              <a:rPr sz="2400" b="1" spc="-5" dirty="0">
                <a:latin typeface="Arial"/>
                <a:cs typeface="Arial"/>
              </a:rPr>
              <a:t>Service".</a:t>
            </a:r>
            <a:endParaRPr sz="2400" b="1" dirty="0">
              <a:latin typeface="Arial"/>
              <a:cs typeface="Arial"/>
            </a:endParaRPr>
          </a:p>
          <a:p>
            <a:pPr marL="342900" indent="-342900">
              <a:spcBef>
                <a:spcPts val="20"/>
              </a:spcBef>
              <a:buFont typeface="Wingdings" panose="05000000000000000000" pitchFamily="2" charset="2"/>
              <a:buChar char="Ø"/>
            </a:pPr>
            <a:endParaRPr sz="2400" b="1" dirty="0">
              <a:latin typeface="Arial"/>
              <a:cs typeface="Arial"/>
            </a:endParaRPr>
          </a:p>
          <a:p>
            <a:pPr marL="577850" indent="-342900">
              <a:spcBef>
                <a:spcPts val="5"/>
              </a:spcBef>
              <a:buFont typeface="Wingdings" panose="05000000000000000000" pitchFamily="2" charset="2"/>
              <a:buChar char="Ø"/>
            </a:pPr>
            <a:r>
              <a:rPr sz="2400" b="1" spc="-5" dirty="0" smtClean="0">
                <a:latin typeface="Arial"/>
                <a:cs typeface="Arial"/>
              </a:rPr>
              <a:t>CEI</a:t>
            </a:r>
            <a:r>
              <a:rPr sz="2400" b="1" spc="-10" dirty="0" smtClean="0">
                <a:latin typeface="Arial"/>
                <a:cs typeface="Arial"/>
              </a:rPr>
              <a:t> </a:t>
            </a:r>
            <a:r>
              <a:rPr sz="2400" b="1" spc="-5" dirty="0">
                <a:latin typeface="Arial"/>
                <a:cs typeface="Arial"/>
              </a:rPr>
              <a:t>214</a:t>
            </a:r>
            <a:r>
              <a:rPr sz="2400" b="1" spc="-20" dirty="0">
                <a:latin typeface="Arial"/>
                <a:cs typeface="Arial"/>
              </a:rPr>
              <a:t> </a:t>
            </a:r>
            <a:r>
              <a:rPr sz="2400" b="1" dirty="0">
                <a:latin typeface="Arial"/>
                <a:cs typeface="Arial"/>
              </a:rPr>
              <a:t>“On</a:t>
            </a:r>
            <a:r>
              <a:rPr sz="2400" b="1" spc="-20" dirty="0">
                <a:latin typeface="Arial"/>
                <a:cs typeface="Arial"/>
              </a:rPr>
              <a:t> </a:t>
            </a:r>
            <a:r>
              <a:rPr sz="2400" b="1" dirty="0">
                <a:latin typeface="Arial"/>
                <a:cs typeface="Arial"/>
              </a:rPr>
              <a:t>load</a:t>
            </a:r>
            <a:r>
              <a:rPr sz="2400" b="1" spc="-10" dirty="0">
                <a:latin typeface="Arial"/>
                <a:cs typeface="Arial"/>
              </a:rPr>
              <a:t> </a:t>
            </a:r>
            <a:r>
              <a:rPr sz="2400" b="1" spc="-5" dirty="0">
                <a:latin typeface="Arial"/>
                <a:cs typeface="Arial"/>
              </a:rPr>
              <a:t>Tap-Changers”</a:t>
            </a:r>
            <a:endParaRPr sz="2400" b="1" dirty="0">
              <a:latin typeface="Arial"/>
              <a:cs typeface="Arial"/>
            </a:endParaRPr>
          </a:p>
          <a:p>
            <a:pPr>
              <a:spcBef>
                <a:spcPts val="30"/>
              </a:spcBef>
            </a:pPr>
            <a:endParaRPr sz="2400" dirty="0">
              <a:latin typeface="Arial"/>
              <a:cs typeface="Arial"/>
            </a:endParaRPr>
          </a:p>
          <a:p>
            <a:pPr marL="238125" marR="603250" lvl="2">
              <a:tabLst>
                <a:tab pos="695960" algn="l"/>
              </a:tabLst>
            </a:pPr>
            <a:r>
              <a:rPr sz="2400" b="1" spc="-5" dirty="0">
                <a:latin typeface="Arial"/>
                <a:cs typeface="Arial"/>
              </a:rPr>
              <a:t>CIGRE</a:t>
            </a:r>
            <a:r>
              <a:rPr sz="2400" b="1" spc="5" dirty="0">
                <a:latin typeface="Arial"/>
                <a:cs typeface="Arial"/>
              </a:rPr>
              <a:t> </a:t>
            </a:r>
            <a:r>
              <a:rPr sz="2400" b="1" spc="-5" dirty="0">
                <a:latin typeface="Arial"/>
                <a:cs typeface="Arial"/>
              </a:rPr>
              <a:t>(Conferencia Internacional</a:t>
            </a:r>
            <a:r>
              <a:rPr sz="2400" b="1" dirty="0">
                <a:latin typeface="Arial"/>
                <a:cs typeface="Arial"/>
              </a:rPr>
              <a:t> </a:t>
            </a:r>
            <a:r>
              <a:rPr sz="2400" b="1" spc="-5" dirty="0">
                <a:latin typeface="Arial"/>
                <a:cs typeface="Arial"/>
              </a:rPr>
              <a:t>de</a:t>
            </a:r>
            <a:r>
              <a:rPr sz="2400" b="1" spc="5" dirty="0">
                <a:latin typeface="Arial"/>
                <a:cs typeface="Arial"/>
              </a:rPr>
              <a:t> </a:t>
            </a:r>
            <a:r>
              <a:rPr sz="2400" b="1" spc="-5" dirty="0">
                <a:latin typeface="Arial"/>
                <a:cs typeface="Arial"/>
              </a:rPr>
              <a:t>Grandes</a:t>
            </a:r>
            <a:r>
              <a:rPr sz="2400" b="1" spc="5" dirty="0">
                <a:latin typeface="Arial"/>
                <a:cs typeface="Arial"/>
              </a:rPr>
              <a:t> </a:t>
            </a:r>
            <a:r>
              <a:rPr sz="2400" b="1" spc="-5" dirty="0">
                <a:latin typeface="Arial"/>
                <a:cs typeface="Arial"/>
              </a:rPr>
              <a:t>Redes </a:t>
            </a:r>
            <a:r>
              <a:rPr sz="2400" b="1" spc="-375" dirty="0">
                <a:latin typeface="Arial"/>
                <a:cs typeface="Arial"/>
              </a:rPr>
              <a:t> </a:t>
            </a:r>
            <a:r>
              <a:rPr sz="2400" b="1" spc="-5" dirty="0">
                <a:latin typeface="Arial"/>
                <a:cs typeface="Arial"/>
              </a:rPr>
              <a:t>Eléctricas):</a:t>
            </a:r>
            <a:endParaRPr sz="2400" dirty="0">
              <a:latin typeface="Arial"/>
              <a:cs typeface="Arial"/>
            </a:endParaRPr>
          </a:p>
          <a:p>
            <a:pPr>
              <a:spcBef>
                <a:spcPts val="25"/>
              </a:spcBef>
            </a:pPr>
            <a:endParaRPr sz="2400" dirty="0">
              <a:latin typeface="Arial"/>
              <a:cs typeface="Arial"/>
            </a:endParaRPr>
          </a:p>
          <a:p>
            <a:pPr marL="581025" marR="8255" indent="-342900" algn="just">
              <a:buFont typeface="Wingdings" panose="05000000000000000000" pitchFamily="2" charset="2"/>
              <a:buChar char="Ø"/>
            </a:pPr>
            <a:r>
              <a:rPr sz="2400" b="1" spc="-5" dirty="0">
                <a:latin typeface="Arial"/>
                <a:cs typeface="Arial"/>
              </a:rPr>
              <a:t>ELECTRA/Mayo</a:t>
            </a:r>
            <a:r>
              <a:rPr sz="2400" b="1" dirty="0">
                <a:latin typeface="Arial"/>
                <a:cs typeface="Arial"/>
              </a:rPr>
              <a:t> </a:t>
            </a:r>
            <a:r>
              <a:rPr sz="2400" b="1" spc="-5" dirty="0">
                <a:latin typeface="Arial"/>
                <a:cs typeface="Arial"/>
              </a:rPr>
              <a:t>/82: "Final Report</a:t>
            </a:r>
            <a:r>
              <a:rPr sz="2400" b="1" dirty="0">
                <a:latin typeface="Arial"/>
                <a:cs typeface="Arial"/>
              </a:rPr>
              <a:t> </a:t>
            </a:r>
            <a:r>
              <a:rPr sz="2400" b="1" spc="-10" dirty="0">
                <a:latin typeface="Arial"/>
                <a:cs typeface="Arial"/>
              </a:rPr>
              <a:t>of </a:t>
            </a:r>
            <a:r>
              <a:rPr sz="2400" b="1" dirty="0">
                <a:latin typeface="Arial"/>
                <a:cs typeface="Arial"/>
              </a:rPr>
              <a:t>Working Group </a:t>
            </a:r>
            <a:r>
              <a:rPr sz="2400" b="1" spc="-10" dirty="0">
                <a:latin typeface="Arial"/>
                <a:cs typeface="Arial"/>
              </a:rPr>
              <a:t>06</a:t>
            </a:r>
            <a:r>
              <a:rPr sz="2400" b="1" spc="-5" dirty="0">
                <a:latin typeface="Arial"/>
                <a:cs typeface="Arial"/>
              </a:rPr>
              <a:t> </a:t>
            </a:r>
            <a:r>
              <a:rPr sz="2400" b="1" spc="-10" dirty="0">
                <a:latin typeface="Arial"/>
                <a:cs typeface="Arial"/>
              </a:rPr>
              <a:t>of</a:t>
            </a:r>
            <a:r>
              <a:rPr sz="2400" b="1" spc="-5" dirty="0">
                <a:latin typeface="Arial"/>
                <a:cs typeface="Arial"/>
              </a:rPr>
              <a:t> Study </a:t>
            </a:r>
            <a:r>
              <a:rPr sz="2400" b="1" dirty="0">
                <a:latin typeface="Arial"/>
                <a:cs typeface="Arial"/>
              </a:rPr>
              <a:t> </a:t>
            </a:r>
            <a:r>
              <a:rPr sz="2400" b="1" spc="-5" dirty="0">
                <a:latin typeface="Arial"/>
                <a:cs typeface="Arial"/>
              </a:rPr>
              <a:t>Committee </a:t>
            </a:r>
            <a:r>
              <a:rPr sz="2400" b="1" dirty="0">
                <a:latin typeface="Arial"/>
                <a:cs typeface="Arial"/>
              </a:rPr>
              <a:t>12 </a:t>
            </a:r>
            <a:r>
              <a:rPr sz="2400" b="1" spc="-5" dirty="0">
                <a:latin typeface="Arial"/>
                <a:cs typeface="Arial"/>
              </a:rPr>
              <a:t>(Transformers). </a:t>
            </a:r>
            <a:r>
              <a:rPr sz="2400" b="1" dirty="0">
                <a:latin typeface="Arial"/>
                <a:cs typeface="Arial"/>
              </a:rPr>
              <a:t>Art. 2: Temperature </a:t>
            </a:r>
            <a:r>
              <a:rPr sz="2400" b="1" spc="-5" dirty="0">
                <a:latin typeface="Arial"/>
                <a:cs typeface="Arial"/>
              </a:rPr>
              <a:t>Rise Test </a:t>
            </a:r>
            <a:r>
              <a:rPr sz="2400" b="1" dirty="0">
                <a:latin typeface="Arial"/>
                <a:cs typeface="Arial"/>
              </a:rPr>
              <a:t>on Oil </a:t>
            </a:r>
            <a:r>
              <a:rPr sz="2400" b="1" spc="5" dirty="0">
                <a:latin typeface="Arial"/>
                <a:cs typeface="Arial"/>
              </a:rPr>
              <a:t> </a:t>
            </a:r>
            <a:r>
              <a:rPr sz="2400" b="1" spc="-5" dirty="0">
                <a:latin typeface="Arial"/>
                <a:cs typeface="Arial"/>
              </a:rPr>
              <a:t>Immersed</a:t>
            </a:r>
            <a:r>
              <a:rPr sz="2400" b="1" spc="-10" dirty="0">
                <a:latin typeface="Arial"/>
                <a:cs typeface="Arial"/>
              </a:rPr>
              <a:t> </a:t>
            </a:r>
            <a:r>
              <a:rPr sz="2400" b="1" spc="-5" dirty="0">
                <a:latin typeface="Arial"/>
                <a:cs typeface="Arial"/>
              </a:rPr>
              <a:t>Transformers</a:t>
            </a:r>
            <a:r>
              <a:rPr sz="2400" b="1" spc="10" dirty="0">
                <a:latin typeface="Arial"/>
                <a:cs typeface="Arial"/>
              </a:rPr>
              <a:t> </a:t>
            </a:r>
            <a:r>
              <a:rPr sz="2400" b="1" spc="-5" dirty="0">
                <a:latin typeface="Arial"/>
                <a:cs typeface="Arial"/>
              </a:rPr>
              <a:t>with Analysis </a:t>
            </a:r>
            <a:r>
              <a:rPr sz="2400" b="1" dirty="0">
                <a:latin typeface="Arial"/>
                <a:cs typeface="Arial"/>
              </a:rPr>
              <a:t>of </a:t>
            </a:r>
            <a:r>
              <a:rPr sz="2400" b="1" spc="-5" dirty="0">
                <a:latin typeface="Arial"/>
                <a:cs typeface="Arial"/>
              </a:rPr>
              <a:t>Gases Dissolved</a:t>
            </a:r>
            <a:r>
              <a:rPr sz="2400" b="1" spc="5" dirty="0">
                <a:latin typeface="Arial"/>
                <a:cs typeface="Arial"/>
              </a:rPr>
              <a:t> </a:t>
            </a:r>
            <a:r>
              <a:rPr sz="2400" b="1" dirty="0">
                <a:latin typeface="Arial"/>
                <a:cs typeface="Arial"/>
              </a:rPr>
              <a:t>in</a:t>
            </a:r>
            <a:r>
              <a:rPr sz="2400" b="1" spc="-5" dirty="0">
                <a:latin typeface="Arial"/>
                <a:cs typeface="Arial"/>
              </a:rPr>
              <a:t> Oil".</a:t>
            </a:r>
            <a:endParaRPr sz="2400" b="1" dirty="0">
              <a:latin typeface="Arial"/>
              <a:cs typeface="Arial"/>
            </a:endParaRPr>
          </a:p>
          <a:p>
            <a:pPr>
              <a:spcBef>
                <a:spcPts val="30"/>
              </a:spcBef>
            </a:pPr>
            <a:endParaRPr sz="2400" dirty="0">
              <a:latin typeface="Arial"/>
              <a:cs typeface="Arial"/>
            </a:endParaRPr>
          </a:p>
          <a:p>
            <a:pPr marL="238125">
              <a:spcBef>
                <a:spcPts val="875"/>
              </a:spcBef>
            </a:pPr>
            <a:endParaRPr sz="1400" dirty="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57200" y="228600"/>
            <a:ext cx="12573000" cy="9915535"/>
          </a:xfrm>
          <a:prstGeom prst="rect">
            <a:avLst/>
          </a:prstGeom>
        </p:spPr>
        <p:txBody>
          <a:bodyPr vert="horz" wrap="square" lIns="0" tIns="12700" rIns="0" bIns="0" rtlCol="0">
            <a:spAutoFit/>
          </a:bodyPr>
          <a:lstStyle/>
          <a:p>
            <a:pPr marL="469265" lvl="1" indent="-457200">
              <a:buAutoNum type="arabicPeriod" startAt="3"/>
              <a:tabLst>
                <a:tab pos="469265" algn="l"/>
                <a:tab pos="469900" algn="l"/>
              </a:tabLst>
            </a:pPr>
            <a:r>
              <a:rPr lang="es-AR" sz="2800" b="1" spc="-5" dirty="0">
                <a:latin typeface="Arial"/>
                <a:cs typeface="Arial"/>
              </a:rPr>
              <a:t>Características</a:t>
            </a:r>
            <a:r>
              <a:rPr lang="es-AR" sz="2800" b="1" spc="-15" dirty="0">
                <a:latin typeface="Arial"/>
                <a:cs typeface="Arial"/>
              </a:rPr>
              <a:t> </a:t>
            </a:r>
            <a:r>
              <a:rPr lang="es-AR" sz="2800" b="1" spc="-5" dirty="0">
                <a:latin typeface="Arial"/>
                <a:cs typeface="Arial"/>
              </a:rPr>
              <a:t>técnicas</a:t>
            </a:r>
            <a:endParaRPr lang="es-AR" sz="2800" dirty="0">
              <a:latin typeface="Arial"/>
              <a:cs typeface="Arial"/>
            </a:endParaRPr>
          </a:p>
          <a:p>
            <a:pPr lvl="1">
              <a:spcBef>
                <a:spcPts val="55"/>
              </a:spcBef>
              <a:buFont typeface="Arial"/>
              <a:buAutoNum type="arabicPeriod" startAt="3"/>
            </a:pPr>
            <a:endParaRPr lang="es-AR" sz="2800" dirty="0">
              <a:latin typeface="Arial"/>
              <a:cs typeface="Arial"/>
            </a:endParaRPr>
          </a:p>
          <a:p>
            <a:pPr marL="16511" lvl="2">
              <a:tabLst>
                <a:tab pos="474980" algn="l"/>
              </a:tabLst>
            </a:pPr>
            <a:r>
              <a:rPr lang="es-AR" sz="2800" b="1" u="sng" spc="-5" dirty="0">
                <a:latin typeface="Arial"/>
                <a:cs typeface="Arial"/>
              </a:rPr>
              <a:t>Condiciones</a:t>
            </a:r>
            <a:r>
              <a:rPr lang="es-AR" sz="2800" b="1" u="sng" spc="-10" dirty="0">
                <a:latin typeface="Arial"/>
                <a:cs typeface="Arial"/>
              </a:rPr>
              <a:t> </a:t>
            </a:r>
            <a:r>
              <a:rPr lang="es-AR" sz="2800" b="1" u="sng" spc="-5" dirty="0">
                <a:latin typeface="Arial"/>
                <a:cs typeface="Arial"/>
              </a:rPr>
              <a:t>Normales</a:t>
            </a:r>
            <a:r>
              <a:rPr lang="es-AR" sz="2800" b="1" u="sng" spc="-15" dirty="0">
                <a:latin typeface="Arial"/>
                <a:cs typeface="Arial"/>
              </a:rPr>
              <a:t> </a:t>
            </a:r>
            <a:r>
              <a:rPr lang="es-AR" sz="2800" b="1" u="sng" spc="-5" dirty="0">
                <a:latin typeface="Arial"/>
                <a:cs typeface="Arial"/>
              </a:rPr>
              <a:t>de</a:t>
            </a:r>
            <a:r>
              <a:rPr lang="es-AR" sz="2800" b="1" u="sng" dirty="0">
                <a:latin typeface="Arial"/>
                <a:cs typeface="Arial"/>
              </a:rPr>
              <a:t> </a:t>
            </a:r>
            <a:r>
              <a:rPr lang="es-AR" sz="2800" b="1" u="sng" spc="-5" dirty="0">
                <a:latin typeface="Arial"/>
                <a:cs typeface="Arial"/>
              </a:rPr>
              <a:t>Servicio</a:t>
            </a:r>
            <a:endParaRPr lang="es-AR" sz="2800" u="sng" dirty="0">
              <a:latin typeface="Arial"/>
              <a:cs typeface="Arial"/>
            </a:endParaRPr>
          </a:p>
          <a:p>
            <a:pPr marL="238125">
              <a:spcBef>
                <a:spcPts val="720"/>
              </a:spcBef>
            </a:pPr>
            <a:r>
              <a:rPr lang="es-AR" sz="2800" spc="-5" dirty="0">
                <a:latin typeface="Arial"/>
                <a:cs typeface="Arial"/>
              </a:rPr>
              <a:t>-Condiciones</a:t>
            </a:r>
            <a:r>
              <a:rPr lang="es-AR" sz="2800" spc="-10" dirty="0">
                <a:latin typeface="Arial"/>
                <a:cs typeface="Arial"/>
              </a:rPr>
              <a:t> </a:t>
            </a:r>
            <a:r>
              <a:rPr lang="es-AR" sz="2800" spc="-5" dirty="0">
                <a:latin typeface="Arial"/>
                <a:cs typeface="Arial"/>
              </a:rPr>
              <a:t>Ambientales</a:t>
            </a:r>
            <a:endParaRPr lang="es-AR" sz="2800" dirty="0">
              <a:latin typeface="Arial"/>
              <a:cs typeface="Arial"/>
            </a:endParaRPr>
          </a:p>
          <a:p>
            <a:pPr marL="1609725" lvl="5" indent="-229235">
              <a:spcBef>
                <a:spcPts val="515"/>
              </a:spcBef>
              <a:buFont typeface="Symbol"/>
              <a:buChar char=""/>
              <a:tabLst>
                <a:tab pos="695325" algn="l"/>
                <a:tab pos="695960" algn="l"/>
              </a:tabLst>
            </a:pPr>
            <a:r>
              <a:rPr lang="es-AR" sz="2800" dirty="0">
                <a:latin typeface="Arial"/>
                <a:cs typeface="Arial"/>
              </a:rPr>
              <a:t>Temperatura</a:t>
            </a:r>
          </a:p>
          <a:p>
            <a:pPr marL="1609725" lvl="5" indent="-229235">
              <a:buFont typeface="Symbol"/>
              <a:buChar char=""/>
              <a:tabLst>
                <a:tab pos="695325" algn="l"/>
                <a:tab pos="695960" algn="l"/>
              </a:tabLst>
            </a:pPr>
            <a:r>
              <a:rPr lang="es-AR" sz="2800" dirty="0">
                <a:latin typeface="Arial"/>
                <a:cs typeface="Arial"/>
              </a:rPr>
              <a:t>Radiación</a:t>
            </a:r>
            <a:r>
              <a:rPr lang="es-AR" sz="2800" spc="-45" dirty="0">
                <a:latin typeface="Arial"/>
                <a:cs typeface="Arial"/>
              </a:rPr>
              <a:t> </a:t>
            </a:r>
            <a:r>
              <a:rPr lang="es-AR" sz="2800" spc="-5" dirty="0">
                <a:latin typeface="Arial"/>
                <a:cs typeface="Arial"/>
              </a:rPr>
              <a:t>solar</a:t>
            </a:r>
            <a:endParaRPr lang="es-AR" sz="2800" dirty="0">
              <a:latin typeface="Arial"/>
              <a:cs typeface="Arial"/>
            </a:endParaRPr>
          </a:p>
          <a:p>
            <a:pPr marL="1609725" lvl="5" indent="-229235">
              <a:buFont typeface="Symbol"/>
              <a:buChar char=""/>
              <a:tabLst>
                <a:tab pos="695325" algn="l"/>
                <a:tab pos="695960" algn="l"/>
              </a:tabLst>
            </a:pPr>
            <a:r>
              <a:rPr lang="es-AR" sz="2800" dirty="0">
                <a:latin typeface="Arial"/>
                <a:cs typeface="Arial"/>
              </a:rPr>
              <a:t>Velocidad de</a:t>
            </a:r>
            <a:r>
              <a:rPr lang="es-AR" sz="2800" spc="-10" dirty="0">
                <a:latin typeface="Arial"/>
                <a:cs typeface="Arial"/>
              </a:rPr>
              <a:t> </a:t>
            </a:r>
            <a:r>
              <a:rPr lang="es-AR" sz="2800" spc="-5" dirty="0">
                <a:latin typeface="Arial"/>
                <a:cs typeface="Arial"/>
              </a:rPr>
              <a:t>viento</a:t>
            </a:r>
            <a:r>
              <a:rPr lang="es-AR" sz="2800" spc="-10" dirty="0">
                <a:latin typeface="Arial"/>
                <a:cs typeface="Arial"/>
              </a:rPr>
              <a:t> </a:t>
            </a:r>
            <a:r>
              <a:rPr lang="es-AR" sz="2800" dirty="0">
                <a:latin typeface="Arial"/>
                <a:cs typeface="Arial"/>
              </a:rPr>
              <a:t>para</a:t>
            </a:r>
            <a:r>
              <a:rPr lang="es-AR" sz="2800" spc="-10" dirty="0">
                <a:latin typeface="Arial"/>
                <a:cs typeface="Arial"/>
              </a:rPr>
              <a:t> </a:t>
            </a:r>
            <a:r>
              <a:rPr lang="es-AR" sz="2800" spc="-5" dirty="0">
                <a:latin typeface="Arial"/>
                <a:cs typeface="Arial"/>
              </a:rPr>
              <a:t>calcular</a:t>
            </a:r>
            <a:r>
              <a:rPr lang="es-AR" sz="2800" spc="5" dirty="0">
                <a:latin typeface="Arial"/>
                <a:cs typeface="Arial"/>
              </a:rPr>
              <a:t> </a:t>
            </a:r>
            <a:r>
              <a:rPr lang="es-AR" sz="2800" dirty="0">
                <a:latin typeface="Arial"/>
                <a:cs typeface="Arial"/>
              </a:rPr>
              <a:t>la</a:t>
            </a:r>
            <a:r>
              <a:rPr lang="es-AR" sz="2800" spc="-15" dirty="0">
                <a:latin typeface="Arial"/>
                <a:cs typeface="Arial"/>
              </a:rPr>
              <a:t> </a:t>
            </a:r>
            <a:r>
              <a:rPr lang="es-AR" sz="2800" dirty="0">
                <a:latin typeface="Arial"/>
                <a:cs typeface="Arial"/>
              </a:rPr>
              <a:t>disipación</a:t>
            </a:r>
            <a:r>
              <a:rPr lang="es-AR" sz="2800" spc="-10" dirty="0">
                <a:latin typeface="Arial"/>
                <a:cs typeface="Arial"/>
              </a:rPr>
              <a:t> </a:t>
            </a:r>
            <a:r>
              <a:rPr lang="es-AR" sz="2800" spc="-5" dirty="0">
                <a:latin typeface="Arial"/>
                <a:cs typeface="Arial"/>
              </a:rPr>
              <a:t>térmica.</a:t>
            </a:r>
            <a:endParaRPr lang="es-AR" sz="2800" dirty="0">
              <a:latin typeface="Arial"/>
              <a:cs typeface="Arial"/>
            </a:endParaRPr>
          </a:p>
          <a:p>
            <a:pPr marL="1609725" lvl="5" indent="-229235">
              <a:buFont typeface="Symbol"/>
              <a:buChar char=""/>
              <a:tabLst>
                <a:tab pos="695325" algn="l"/>
                <a:tab pos="695960" algn="l"/>
              </a:tabLst>
            </a:pPr>
            <a:r>
              <a:rPr lang="es-AR" sz="2800" dirty="0">
                <a:latin typeface="Arial"/>
                <a:cs typeface="Arial"/>
              </a:rPr>
              <a:t>Altura</a:t>
            </a:r>
            <a:r>
              <a:rPr lang="es-AR" sz="2800" spc="-15" dirty="0">
                <a:latin typeface="Arial"/>
                <a:cs typeface="Arial"/>
              </a:rPr>
              <a:t> </a:t>
            </a:r>
            <a:r>
              <a:rPr lang="es-AR" sz="2800" spc="-5" dirty="0">
                <a:latin typeface="Arial"/>
                <a:cs typeface="Arial"/>
              </a:rPr>
              <a:t>sobre</a:t>
            </a:r>
            <a:r>
              <a:rPr lang="es-AR" sz="2800" spc="-15" dirty="0">
                <a:latin typeface="Arial"/>
                <a:cs typeface="Arial"/>
              </a:rPr>
              <a:t> </a:t>
            </a:r>
            <a:r>
              <a:rPr lang="es-AR" sz="2800" dirty="0">
                <a:latin typeface="Arial"/>
                <a:cs typeface="Arial"/>
              </a:rPr>
              <a:t>el </a:t>
            </a:r>
            <a:r>
              <a:rPr lang="es-AR" sz="2800" spc="-5" dirty="0">
                <a:latin typeface="Arial"/>
                <a:cs typeface="Arial"/>
              </a:rPr>
              <a:t>nivel</a:t>
            </a:r>
            <a:r>
              <a:rPr lang="es-AR" sz="2800" dirty="0">
                <a:latin typeface="Arial"/>
                <a:cs typeface="Arial"/>
              </a:rPr>
              <a:t> del</a:t>
            </a:r>
            <a:r>
              <a:rPr lang="es-AR" sz="2800" spc="-15" dirty="0">
                <a:latin typeface="Arial"/>
                <a:cs typeface="Arial"/>
              </a:rPr>
              <a:t> </a:t>
            </a:r>
            <a:r>
              <a:rPr lang="es-AR" sz="2800" spc="-5" dirty="0">
                <a:latin typeface="Arial"/>
                <a:cs typeface="Arial"/>
              </a:rPr>
              <a:t>mar.</a:t>
            </a:r>
            <a:endParaRPr lang="es-AR" sz="2800" dirty="0">
              <a:latin typeface="Arial"/>
              <a:cs typeface="Arial"/>
            </a:endParaRPr>
          </a:p>
          <a:p>
            <a:pPr marL="1609725" lvl="5" indent="-229235">
              <a:buFont typeface="Symbol"/>
              <a:buChar char=""/>
              <a:tabLst>
                <a:tab pos="695325" algn="l"/>
                <a:tab pos="695960" algn="l"/>
              </a:tabLst>
            </a:pPr>
            <a:r>
              <a:rPr lang="es-AR" sz="2800" spc="-5" dirty="0">
                <a:latin typeface="Arial"/>
                <a:cs typeface="Arial"/>
              </a:rPr>
              <a:t>Precipitación</a:t>
            </a:r>
            <a:r>
              <a:rPr lang="es-AR" sz="2800" spc="-10" dirty="0">
                <a:latin typeface="Arial"/>
                <a:cs typeface="Arial"/>
              </a:rPr>
              <a:t> </a:t>
            </a:r>
            <a:r>
              <a:rPr lang="es-AR" sz="2800" dirty="0">
                <a:latin typeface="Arial"/>
                <a:cs typeface="Arial"/>
              </a:rPr>
              <a:t>en</a:t>
            </a:r>
            <a:r>
              <a:rPr lang="es-AR" sz="2800" spc="-10" dirty="0">
                <a:latin typeface="Arial"/>
                <a:cs typeface="Arial"/>
              </a:rPr>
              <a:t> </a:t>
            </a:r>
            <a:r>
              <a:rPr lang="es-AR" sz="2800" dirty="0">
                <a:latin typeface="Arial"/>
                <a:cs typeface="Arial"/>
              </a:rPr>
              <a:t>el</a:t>
            </a:r>
            <a:r>
              <a:rPr lang="es-AR" sz="2800" spc="-10" dirty="0">
                <a:latin typeface="Arial"/>
                <a:cs typeface="Arial"/>
              </a:rPr>
              <a:t> </a:t>
            </a:r>
            <a:r>
              <a:rPr lang="es-AR" sz="2800" dirty="0">
                <a:latin typeface="Arial"/>
                <a:cs typeface="Arial"/>
              </a:rPr>
              <a:t>área</a:t>
            </a:r>
            <a:r>
              <a:rPr lang="es-AR" sz="2800" spc="5" dirty="0">
                <a:latin typeface="Arial"/>
                <a:cs typeface="Arial"/>
              </a:rPr>
              <a:t> </a:t>
            </a:r>
            <a:r>
              <a:rPr lang="es-AR" sz="2800" dirty="0">
                <a:latin typeface="Arial"/>
                <a:cs typeface="Arial"/>
              </a:rPr>
              <a:t>de</a:t>
            </a:r>
            <a:r>
              <a:rPr lang="es-AR" sz="2800" spc="-10" dirty="0">
                <a:latin typeface="Arial"/>
                <a:cs typeface="Arial"/>
              </a:rPr>
              <a:t> </a:t>
            </a:r>
            <a:r>
              <a:rPr lang="es-AR" sz="2800" spc="-5" dirty="0">
                <a:latin typeface="Arial"/>
                <a:cs typeface="Arial"/>
              </a:rPr>
              <a:t>instalación.</a:t>
            </a:r>
            <a:endParaRPr lang="es-AR" sz="2800" dirty="0">
              <a:latin typeface="Arial"/>
              <a:cs typeface="Arial"/>
            </a:endParaRPr>
          </a:p>
          <a:p>
            <a:pPr marL="1609725" lvl="5" indent="-229235">
              <a:buFont typeface="Symbol"/>
              <a:buChar char=""/>
              <a:tabLst>
                <a:tab pos="695325" algn="l"/>
                <a:tab pos="695960" algn="l"/>
              </a:tabLst>
            </a:pPr>
            <a:r>
              <a:rPr lang="es-AR" sz="2800" spc="-5" dirty="0">
                <a:latin typeface="Arial"/>
                <a:cs typeface="Arial"/>
              </a:rPr>
              <a:t>Nivel</a:t>
            </a:r>
            <a:r>
              <a:rPr lang="es-AR" sz="2800" spc="-35" dirty="0">
                <a:latin typeface="Arial"/>
                <a:cs typeface="Arial"/>
              </a:rPr>
              <a:t> </a:t>
            </a:r>
            <a:r>
              <a:rPr lang="es-AR" sz="2800" spc="-5" dirty="0" err="1">
                <a:latin typeface="Arial"/>
                <a:cs typeface="Arial"/>
              </a:rPr>
              <a:t>isoceraulico</a:t>
            </a:r>
            <a:endParaRPr lang="es-AR" sz="2800" dirty="0">
              <a:latin typeface="Arial"/>
              <a:cs typeface="Arial"/>
            </a:endParaRPr>
          </a:p>
          <a:p>
            <a:pPr marL="1609725" lvl="5" indent="-229235">
              <a:buFont typeface="Symbol"/>
              <a:buChar char=""/>
              <a:tabLst>
                <a:tab pos="695325" algn="l"/>
                <a:tab pos="695960" algn="l"/>
              </a:tabLst>
            </a:pPr>
            <a:r>
              <a:rPr lang="es-AR" sz="2800" spc="-5" dirty="0">
                <a:latin typeface="Arial"/>
                <a:cs typeface="Arial"/>
              </a:rPr>
              <a:t>Humedad</a:t>
            </a:r>
            <a:r>
              <a:rPr lang="es-AR" sz="2800" spc="-50" dirty="0">
                <a:latin typeface="Arial"/>
                <a:cs typeface="Arial"/>
              </a:rPr>
              <a:t> </a:t>
            </a:r>
            <a:r>
              <a:rPr lang="es-AR" sz="2800" spc="-5" dirty="0">
                <a:latin typeface="Arial"/>
                <a:cs typeface="Arial"/>
              </a:rPr>
              <a:t>relativa</a:t>
            </a:r>
            <a:endParaRPr lang="es-AR" sz="2800" dirty="0">
              <a:latin typeface="Arial"/>
              <a:cs typeface="Arial"/>
            </a:endParaRPr>
          </a:p>
          <a:p>
            <a:pPr marL="238125">
              <a:spcBef>
                <a:spcPts val="875"/>
              </a:spcBef>
            </a:pPr>
            <a:r>
              <a:rPr lang="es-AR" sz="2800" spc="-5" dirty="0">
                <a:latin typeface="Arial"/>
                <a:cs typeface="Arial"/>
              </a:rPr>
              <a:t>-Frecuencia </a:t>
            </a:r>
            <a:r>
              <a:rPr lang="es-AR" sz="2800" dirty="0">
                <a:latin typeface="Arial"/>
                <a:cs typeface="Arial"/>
              </a:rPr>
              <a:t>y</a:t>
            </a:r>
            <a:r>
              <a:rPr lang="es-AR" sz="2800" spc="-10" dirty="0">
                <a:latin typeface="Arial"/>
                <a:cs typeface="Arial"/>
              </a:rPr>
              <a:t> </a:t>
            </a:r>
            <a:r>
              <a:rPr lang="es-AR" sz="2800" dirty="0">
                <a:latin typeface="Arial"/>
                <a:cs typeface="Arial"/>
              </a:rPr>
              <a:t>tensiones </a:t>
            </a:r>
            <a:r>
              <a:rPr lang="es-AR" sz="2800" spc="-5" dirty="0">
                <a:latin typeface="Arial"/>
                <a:cs typeface="Arial"/>
              </a:rPr>
              <a:t>nominales</a:t>
            </a:r>
            <a:r>
              <a:rPr lang="es-AR" sz="2800" spc="10" dirty="0">
                <a:latin typeface="Arial"/>
                <a:cs typeface="Arial"/>
              </a:rPr>
              <a:t> </a:t>
            </a:r>
            <a:r>
              <a:rPr lang="es-AR" sz="2800" spc="-10" dirty="0">
                <a:latin typeface="Arial"/>
                <a:cs typeface="Arial"/>
              </a:rPr>
              <a:t>de</a:t>
            </a:r>
            <a:r>
              <a:rPr lang="es-AR" sz="2800" spc="-5" dirty="0">
                <a:latin typeface="Arial"/>
                <a:cs typeface="Arial"/>
              </a:rPr>
              <a:t> servicio</a:t>
            </a:r>
          </a:p>
          <a:p>
            <a:pPr marL="238125">
              <a:spcBef>
                <a:spcPts val="875"/>
              </a:spcBef>
            </a:pPr>
            <a:endParaRPr lang="es-AR" sz="2800" spc="-5" dirty="0">
              <a:latin typeface="Arial"/>
              <a:cs typeface="Arial"/>
            </a:endParaRPr>
          </a:p>
          <a:p>
            <a:pPr marL="461645"/>
            <a:r>
              <a:rPr lang="es-AR" sz="2800" dirty="0">
                <a:latin typeface="Arial"/>
                <a:cs typeface="Arial"/>
              </a:rPr>
              <a:t>-Tensión</a:t>
            </a:r>
            <a:r>
              <a:rPr lang="es-AR" sz="2800" spc="-5" dirty="0">
                <a:latin typeface="Arial"/>
                <a:cs typeface="Arial"/>
              </a:rPr>
              <a:t> </a:t>
            </a:r>
            <a:r>
              <a:rPr lang="es-AR" sz="2800" dirty="0">
                <a:latin typeface="Arial"/>
                <a:cs typeface="Arial"/>
              </a:rPr>
              <a:t>de</a:t>
            </a:r>
            <a:r>
              <a:rPr lang="es-AR" sz="2800" spc="-5" dirty="0">
                <a:latin typeface="Arial"/>
                <a:cs typeface="Arial"/>
              </a:rPr>
              <a:t> alimentación</a:t>
            </a:r>
            <a:r>
              <a:rPr lang="es-AR" sz="2800" spc="5" dirty="0">
                <a:latin typeface="Arial"/>
                <a:cs typeface="Arial"/>
              </a:rPr>
              <a:t> </a:t>
            </a:r>
            <a:r>
              <a:rPr lang="es-AR" sz="2800" dirty="0">
                <a:latin typeface="Arial"/>
                <a:cs typeface="Arial"/>
              </a:rPr>
              <a:t>de</a:t>
            </a:r>
            <a:r>
              <a:rPr lang="es-AR" sz="2800" spc="-5" dirty="0">
                <a:latin typeface="Arial"/>
                <a:cs typeface="Arial"/>
              </a:rPr>
              <a:t> los</a:t>
            </a:r>
            <a:r>
              <a:rPr lang="es-AR" sz="2800" dirty="0">
                <a:latin typeface="Arial"/>
                <a:cs typeface="Arial"/>
              </a:rPr>
              <a:t> </a:t>
            </a:r>
            <a:r>
              <a:rPr lang="es-AR" sz="2800" spc="-5" dirty="0">
                <a:latin typeface="Arial"/>
                <a:cs typeface="Arial"/>
              </a:rPr>
              <a:t>circuitos</a:t>
            </a:r>
            <a:r>
              <a:rPr lang="es-AR" sz="2800" spc="10" dirty="0">
                <a:latin typeface="Arial"/>
                <a:cs typeface="Arial"/>
              </a:rPr>
              <a:t> </a:t>
            </a:r>
            <a:r>
              <a:rPr lang="es-AR" sz="2800" spc="-10" dirty="0">
                <a:latin typeface="Arial"/>
                <a:cs typeface="Arial"/>
              </a:rPr>
              <a:t>de</a:t>
            </a:r>
            <a:r>
              <a:rPr lang="es-AR" sz="2800" spc="-5" dirty="0">
                <a:latin typeface="Arial"/>
                <a:cs typeface="Arial"/>
              </a:rPr>
              <a:t> control,</a:t>
            </a:r>
            <a:r>
              <a:rPr lang="es-AR" sz="2800" spc="10" dirty="0">
                <a:latin typeface="Arial"/>
                <a:cs typeface="Arial"/>
              </a:rPr>
              <a:t> </a:t>
            </a:r>
            <a:r>
              <a:rPr lang="es-AR" sz="2800" spc="-5" dirty="0">
                <a:latin typeface="Arial"/>
                <a:cs typeface="Arial"/>
              </a:rPr>
              <a:t>iluminación,</a:t>
            </a:r>
            <a:endParaRPr lang="es-AR" sz="2800" dirty="0">
              <a:latin typeface="Arial"/>
              <a:cs typeface="Arial"/>
            </a:endParaRPr>
          </a:p>
          <a:p>
            <a:pPr marL="553085" marR="149225"/>
            <a:r>
              <a:rPr lang="es-AR" sz="2800" spc="-5" dirty="0">
                <a:latin typeface="Arial"/>
                <a:cs typeface="Arial"/>
              </a:rPr>
              <a:t>calefacción </a:t>
            </a:r>
            <a:r>
              <a:rPr lang="es-AR" sz="2800" dirty="0">
                <a:latin typeface="Arial"/>
                <a:cs typeface="Arial"/>
              </a:rPr>
              <a:t>y</a:t>
            </a:r>
            <a:r>
              <a:rPr lang="es-AR" sz="2800" spc="-10" dirty="0">
                <a:latin typeface="Arial"/>
                <a:cs typeface="Arial"/>
              </a:rPr>
              <a:t> </a:t>
            </a:r>
            <a:r>
              <a:rPr lang="es-AR" sz="2800" spc="-5" dirty="0">
                <a:latin typeface="Arial"/>
                <a:cs typeface="Arial"/>
              </a:rPr>
              <a:t>tomas</a:t>
            </a:r>
            <a:r>
              <a:rPr lang="es-AR" sz="2800" spc="10" dirty="0">
                <a:latin typeface="Arial"/>
                <a:cs typeface="Arial"/>
              </a:rPr>
              <a:t> </a:t>
            </a:r>
            <a:r>
              <a:rPr lang="es-AR" sz="2800" dirty="0">
                <a:latin typeface="Arial"/>
                <a:cs typeface="Arial"/>
              </a:rPr>
              <a:t>de</a:t>
            </a:r>
            <a:r>
              <a:rPr lang="es-AR" sz="2800" spc="10" dirty="0">
                <a:latin typeface="Arial"/>
                <a:cs typeface="Arial"/>
              </a:rPr>
              <a:t> </a:t>
            </a:r>
            <a:r>
              <a:rPr lang="es-AR" sz="2800" spc="-5" dirty="0">
                <a:latin typeface="Arial"/>
                <a:cs typeface="Arial"/>
              </a:rPr>
              <a:t>potencia,</a:t>
            </a:r>
            <a:r>
              <a:rPr lang="es-AR" sz="2800" dirty="0">
                <a:latin typeface="Arial"/>
                <a:cs typeface="Arial"/>
              </a:rPr>
              <a:t> </a:t>
            </a:r>
            <a:r>
              <a:rPr lang="es-AR" sz="2800" spc="-5" dirty="0">
                <a:latin typeface="Arial"/>
                <a:cs typeface="Arial"/>
              </a:rPr>
              <a:t>circuitos</a:t>
            </a:r>
            <a:r>
              <a:rPr lang="es-AR" sz="2800" dirty="0">
                <a:latin typeface="Arial"/>
                <a:cs typeface="Arial"/>
              </a:rPr>
              <a:t> de</a:t>
            </a:r>
            <a:r>
              <a:rPr lang="es-AR" sz="2800" spc="-5" dirty="0">
                <a:latin typeface="Arial"/>
                <a:cs typeface="Arial"/>
              </a:rPr>
              <a:t> motor</a:t>
            </a:r>
            <a:r>
              <a:rPr lang="es-AR" sz="2800" spc="10" dirty="0">
                <a:latin typeface="Arial"/>
                <a:cs typeface="Arial"/>
              </a:rPr>
              <a:t> </a:t>
            </a:r>
            <a:r>
              <a:rPr lang="es-AR" sz="2800" spc="-5" dirty="0">
                <a:latin typeface="Arial"/>
                <a:cs typeface="Arial"/>
              </a:rPr>
              <a:t>para </a:t>
            </a:r>
            <a:r>
              <a:rPr lang="es-AR" sz="2800" dirty="0">
                <a:latin typeface="Arial"/>
                <a:cs typeface="Arial"/>
              </a:rPr>
              <a:t>el</a:t>
            </a:r>
            <a:r>
              <a:rPr lang="es-AR" sz="2800" spc="15" dirty="0">
                <a:latin typeface="Arial"/>
                <a:cs typeface="Arial"/>
              </a:rPr>
              <a:t> </a:t>
            </a:r>
            <a:r>
              <a:rPr lang="es-AR" sz="2800" spc="-5" dirty="0">
                <a:latin typeface="Arial"/>
                <a:cs typeface="Arial"/>
              </a:rPr>
              <a:t>sistema </a:t>
            </a:r>
            <a:r>
              <a:rPr lang="es-AR" sz="2800" spc="-375" dirty="0">
                <a:latin typeface="Arial"/>
                <a:cs typeface="Arial"/>
              </a:rPr>
              <a:t> </a:t>
            </a:r>
            <a:r>
              <a:rPr lang="es-AR" sz="2800" dirty="0">
                <a:latin typeface="Arial"/>
                <a:cs typeface="Arial"/>
              </a:rPr>
              <a:t>de</a:t>
            </a:r>
            <a:r>
              <a:rPr lang="es-AR" sz="2800" spc="-5" dirty="0">
                <a:latin typeface="Arial"/>
                <a:cs typeface="Arial"/>
              </a:rPr>
              <a:t> enfriamiento, donde</a:t>
            </a:r>
            <a:r>
              <a:rPr lang="es-AR" sz="2800" dirty="0">
                <a:latin typeface="Arial"/>
                <a:cs typeface="Arial"/>
              </a:rPr>
              <a:t> aplique.</a:t>
            </a:r>
          </a:p>
          <a:p>
            <a:pPr marL="241300" algn="just"/>
            <a:endParaRPr lang="es-AR" sz="2800" dirty="0">
              <a:latin typeface="Arial"/>
              <a:cs typeface="Arial"/>
            </a:endParaRPr>
          </a:p>
          <a:p>
            <a:pPr marL="241300" algn="just"/>
            <a:r>
              <a:rPr sz="2800" b="1" u="sng" dirty="0" err="1" smtClean="0">
                <a:uFill>
                  <a:solidFill>
                    <a:srgbClr val="000000"/>
                  </a:solidFill>
                </a:uFill>
                <a:latin typeface="Arial"/>
                <a:cs typeface="Arial"/>
              </a:rPr>
              <a:t>Características</a:t>
            </a:r>
            <a:r>
              <a:rPr sz="2800" b="1" u="sng" spc="-5" dirty="0" smtClean="0">
                <a:uFill>
                  <a:solidFill>
                    <a:srgbClr val="000000"/>
                  </a:solidFill>
                </a:uFill>
                <a:latin typeface="Arial"/>
                <a:cs typeface="Arial"/>
              </a:rPr>
              <a:t> </a:t>
            </a:r>
            <a:r>
              <a:rPr sz="2800" b="1" u="sng" spc="-5" dirty="0">
                <a:uFill>
                  <a:solidFill>
                    <a:srgbClr val="000000"/>
                  </a:solidFill>
                </a:uFill>
                <a:latin typeface="Arial"/>
                <a:cs typeface="Arial"/>
              </a:rPr>
              <a:t>Eléctricas</a:t>
            </a:r>
            <a:r>
              <a:rPr sz="2800" b="1" u="sng" dirty="0">
                <a:uFill>
                  <a:solidFill>
                    <a:srgbClr val="000000"/>
                  </a:solidFill>
                </a:uFill>
                <a:latin typeface="Arial"/>
                <a:cs typeface="Arial"/>
              </a:rPr>
              <a:t> </a:t>
            </a:r>
            <a:r>
              <a:rPr sz="2800" b="1" u="sng" spc="-5" dirty="0">
                <a:uFill>
                  <a:solidFill>
                    <a:srgbClr val="000000"/>
                  </a:solidFill>
                </a:uFill>
                <a:latin typeface="Arial"/>
                <a:cs typeface="Arial"/>
              </a:rPr>
              <a:t>Generales</a:t>
            </a:r>
            <a:endParaRPr sz="2800" dirty="0">
              <a:latin typeface="Arial"/>
              <a:cs typeface="Arial"/>
            </a:endParaRPr>
          </a:p>
          <a:p>
            <a:pPr marL="12700" marR="5080" algn="just">
              <a:spcBef>
                <a:spcPts val="210"/>
              </a:spcBef>
            </a:pPr>
            <a:r>
              <a:rPr sz="2800" dirty="0">
                <a:latin typeface="Arial"/>
                <a:cs typeface="Arial"/>
              </a:rPr>
              <a:t>Los</a:t>
            </a:r>
            <a:r>
              <a:rPr sz="2800" spc="5" dirty="0">
                <a:latin typeface="Arial"/>
                <a:cs typeface="Arial"/>
              </a:rPr>
              <a:t> </a:t>
            </a:r>
            <a:r>
              <a:rPr sz="2800" spc="-5" dirty="0">
                <a:latin typeface="Arial"/>
                <a:cs typeface="Arial"/>
              </a:rPr>
              <a:t>transformadores</a:t>
            </a:r>
            <a:r>
              <a:rPr sz="2800" dirty="0">
                <a:latin typeface="Arial"/>
                <a:cs typeface="Arial"/>
              </a:rPr>
              <a:t> </a:t>
            </a:r>
            <a:r>
              <a:rPr sz="2800" spc="-5" dirty="0">
                <a:latin typeface="Arial"/>
                <a:cs typeface="Arial"/>
              </a:rPr>
              <a:t>deberán</a:t>
            </a:r>
            <a:r>
              <a:rPr sz="2800" dirty="0">
                <a:latin typeface="Arial"/>
                <a:cs typeface="Arial"/>
              </a:rPr>
              <a:t> </a:t>
            </a:r>
            <a:r>
              <a:rPr sz="2800" spc="-5" dirty="0">
                <a:latin typeface="Arial"/>
                <a:cs typeface="Arial"/>
              </a:rPr>
              <a:t>cumplir</a:t>
            </a:r>
            <a:r>
              <a:rPr sz="2800" dirty="0">
                <a:latin typeface="Arial"/>
                <a:cs typeface="Arial"/>
              </a:rPr>
              <a:t> </a:t>
            </a:r>
            <a:r>
              <a:rPr sz="2800" spc="-5" dirty="0">
                <a:latin typeface="Arial"/>
                <a:cs typeface="Arial"/>
              </a:rPr>
              <a:t>con</a:t>
            </a:r>
            <a:r>
              <a:rPr sz="2800" dirty="0">
                <a:latin typeface="Arial"/>
                <a:cs typeface="Arial"/>
              </a:rPr>
              <a:t> </a:t>
            </a:r>
            <a:r>
              <a:rPr sz="2800" spc="-5" dirty="0">
                <a:latin typeface="Arial"/>
                <a:cs typeface="Arial"/>
              </a:rPr>
              <a:t>las</a:t>
            </a:r>
            <a:r>
              <a:rPr sz="2800" dirty="0">
                <a:latin typeface="Arial"/>
                <a:cs typeface="Arial"/>
              </a:rPr>
              <a:t> </a:t>
            </a:r>
            <a:r>
              <a:rPr sz="2800" spc="-5" dirty="0">
                <a:latin typeface="Arial"/>
                <a:cs typeface="Arial"/>
              </a:rPr>
              <a:t>características</a:t>
            </a:r>
            <a:r>
              <a:rPr sz="2800" dirty="0">
                <a:latin typeface="Arial"/>
                <a:cs typeface="Arial"/>
              </a:rPr>
              <a:t> </a:t>
            </a:r>
            <a:r>
              <a:rPr sz="2800" spc="-5" dirty="0">
                <a:latin typeface="Arial"/>
                <a:cs typeface="Arial"/>
              </a:rPr>
              <a:t>eléctricas </a:t>
            </a:r>
            <a:r>
              <a:rPr sz="2800" dirty="0">
                <a:latin typeface="Arial"/>
                <a:cs typeface="Arial"/>
              </a:rPr>
              <a:t> </a:t>
            </a:r>
            <a:r>
              <a:rPr sz="2800" spc="-5" dirty="0">
                <a:latin typeface="Arial"/>
                <a:cs typeface="Arial"/>
              </a:rPr>
              <a:t>generales indicadas </a:t>
            </a:r>
            <a:r>
              <a:rPr sz="2800" spc="-10" dirty="0">
                <a:latin typeface="Arial"/>
                <a:cs typeface="Arial"/>
              </a:rPr>
              <a:t>en </a:t>
            </a:r>
            <a:r>
              <a:rPr sz="2800" spc="-5" dirty="0">
                <a:latin typeface="Arial"/>
                <a:cs typeface="Arial"/>
              </a:rPr>
              <a:t>las </a:t>
            </a:r>
            <a:r>
              <a:rPr sz="2800" dirty="0">
                <a:latin typeface="Arial"/>
                <a:cs typeface="Arial"/>
              </a:rPr>
              <a:t>Tablas </a:t>
            </a:r>
            <a:r>
              <a:rPr sz="2800" spc="-10" dirty="0">
                <a:latin typeface="Arial"/>
                <a:cs typeface="Arial"/>
              </a:rPr>
              <a:t>1, </a:t>
            </a:r>
            <a:r>
              <a:rPr sz="2800" dirty="0">
                <a:latin typeface="Arial"/>
                <a:cs typeface="Arial"/>
              </a:rPr>
              <a:t>2 y 3 de </a:t>
            </a:r>
            <a:r>
              <a:rPr sz="2800" spc="-5" dirty="0">
                <a:latin typeface="Arial"/>
                <a:cs typeface="Arial"/>
              </a:rPr>
              <a:t>esta Especificación </a:t>
            </a:r>
            <a:r>
              <a:rPr sz="2800" dirty="0">
                <a:latin typeface="Arial"/>
                <a:cs typeface="Arial"/>
              </a:rPr>
              <a:t>a </a:t>
            </a:r>
            <a:r>
              <a:rPr sz="2800" spc="5" dirty="0">
                <a:latin typeface="Arial"/>
                <a:cs typeface="Arial"/>
              </a:rPr>
              <a:t>menos </a:t>
            </a:r>
            <a:r>
              <a:rPr sz="2800" spc="10" dirty="0">
                <a:latin typeface="Arial"/>
                <a:cs typeface="Arial"/>
              </a:rPr>
              <a:t> </a:t>
            </a:r>
            <a:r>
              <a:rPr sz="2800" dirty="0">
                <a:latin typeface="Arial"/>
                <a:cs typeface="Arial"/>
              </a:rPr>
              <a:t>que</a:t>
            </a:r>
            <a:r>
              <a:rPr sz="2800" spc="-10" dirty="0">
                <a:latin typeface="Arial"/>
                <a:cs typeface="Arial"/>
              </a:rPr>
              <a:t> </a:t>
            </a:r>
            <a:r>
              <a:rPr sz="2800" dirty="0">
                <a:latin typeface="Arial"/>
                <a:cs typeface="Arial"/>
              </a:rPr>
              <a:t>se</a:t>
            </a:r>
            <a:r>
              <a:rPr sz="2800" spc="5" dirty="0">
                <a:latin typeface="Arial"/>
                <a:cs typeface="Arial"/>
              </a:rPr>
              <a:t> </a:t>
            </a:r>
            <a:r>
              <a:rPr sz="2800" spc="-5" dirty="0">
                <a:latin typeface="Arial"/>
                <a:cs typeface="Arial"/>
              </a:rPr>
              <a:t>indique </a:t>
            </a:r>
            <a:r>
              <a:rPr sz="2800" dirty="0">
                <a:latin typeface="Arial"/>
                <a:cs typeface="Arial"/>
              </a:rPr>
              <a:t>lo</a:t>
            </a:r>
            <a:r>
              <a:rPr sz="2800" spc="-10" dirty="0">
                <a:latin typeface="Arial"/>
                <a:cs typeface="Arial"/>
              </a:rPr>
              <a:t> </a:t>
            </a:r>
            <a:r>
              <a:rPr sz="2800" dirty="0">
                <a:latin typeface="Arial"/>
                <a:cs typeface="Arial"/>
              </a:rPr>
              <a:t>contrario</a:t>
            </a:r>
            <a:r>
              <a:rPr sz="2800" spc="-10" dirty="0">
                <a:latin typeface="Arial"/>
                <a:cs typeface="Arial"/>
              </a:rPr>
              <a:t> </a:t>
            </a:r>
            <a:r>
              <a:rPr sz="2800" dirty="0">
                <a:latin typeface="Arial"/>
                <a:cs typeface="Arial"/>
              </a:rPr>
              <a:t>en</a:t>
            </a:r>
            <a:r>
              <a:rPr sz="2800" spc="-5" dirty="0">
                <a:latin typeface="Arial"/>
                <a:cs typeface="Arial"/>
              </a:rPr>
              <a:t> las</a:t>
            </a:r>
            <a:r>
              <a:rPr sz="2800" spc="5" dirty="0">
                <a:latin typeface="Arial"/>
                <a:cs typeface="Arial"/>
              </a:rPr>
              <a:t> </a:t>
            </a:r>
            <a:r>
              <a:rPr sz="2800" spc="-5" dirty="0">
                <a:latin typeface="Arial"/>
                <a:cs typeface="Arial"/>
              </a:rPr>
              <a:t>Especificaciones Particulares.</a:t>
            </a:r>
            <a:endParaRPr sz="2800" dirty="0">
              <a:latin typeface="Arial"/>
              <a:cs typeface="Arial"/>
            </a:endParaRPr>
          </a:p>
          <a:p>
            <a:pPr>
              <a:lnSpc>
                <a:spcPct val="100000"/>
              </a:lnSpc>
            </a:pPr>
            <a:endParaRPr sz="1500" dirty="0">
              <a:latin typeface="Arial"/>
              <a:cs typeface="Arial"/>
            </a:endParaRPr>
          </a:p>
          <a:p>
            <a:pPr>
              <a:spcBef>
                <a:spcPts val="30"/>
              </a:spcBef>
            </a:pPr>
            <a:endParaRPr sz="1300" dirty="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1524000" y="304800"/>
            <a:ext cx="10287000" cy="4085000"/>
          </a:xfrm>
          <a:prstGeom prst="rect">
            <a:avLst/>
          </a:prstGeom>
        </p:spPr>
      </p:pic>
      <p:pic>
        <p:nvPicPr>
          <p:cNvPr id="8" name="Imagen 7"/>
          <p:cNvPicPr>
            <a:picLocks noChangeAspect="1"/>
          </p:cNvPicPr>
          <p:nvPr/>
        </p:nvPicPr>
        <p:blipFill>
          <a:blip r:embed="rId3"/>
          <a:stretch>
            <a:fillRect/>
          </a:stretch>
        </p:blipFill>
        <p:spPr>
          <a:xfrm>
            <a:off x="1524000" y="4405842"/>
            <a:ext cx="10287000" cy="49880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1752600" y="914400"/>
            <a:ext cx="9829800" cy="5867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2209800" y="762000"/>
            <a:ext cx="8686800" cy="73152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2370221" y="381000"/>
            <a:ext cx="8602579" cy="6934200"/>
          </a:xfrm>
          <a:prstGeom prst="rect">
            <a:avLst/>
          </a:prstGeom>
        </p:spPr>
      </p:pic>
      <p:pic>
        <p:nvPicPr>
          <p:cNvPr id="9" name="Imagen 8"/>
          <p:cNvPicPr>
            <a:picLocks noChangeAspect="1"/>
          </p:cNvPicPr>
          <p:nvPr/>
        </p:nvPicPr>
        <p:blipFill>
          <a:blip r:embed="rId3"/>
          <a:stretch>
            <a:fillRect/>
          </a:stretch>
        </p:blipFill>
        <p:spPr>
          <a:xfrm>
            <a:off x="2522622" y="7086600"/>
            <a:ext cx="8353926" cy="2133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81000" y="20053"/>
            <a:ext cx="12420600" cy="9923229"/>
          </a:xfrm>
          <a:prstGeom prst="rect">
            <a:avLst/>
          </a:prstGeom>
        </p:spPr>
        <p:txBody>
          <a:bodyPr vert="horz" wrap="square" lIns="0" tIns="12700" rIns="0" bIns="0" rtlCol="0">
            <a:spAutoFit/>
          </a:bodyPr>
          <a:lstStyle/>
          <a:p>
            <a:pPr>
              <a:lnSpc>
                <a:spcPct val="100000"/>
              </a:lnSpc>
            </a:pPr>
            <a:endParaRPr sz="1250" dirty="0">
              <a:latin typeface="Arial"/>
              <a:cs typeface="Arial"/>
            </a:endParaRPr>
          </a:p>
          <a:p>
            <a:pPr marL="583565" lvl="1" indent="-457200">
              <a:buAutoNum type="arabicPeriod" startAt="4"/>
              <a:tabLst>
                <a:tab pos="583565" algn="l"/>
                <a:tab pos="584200" algn="l"/>
              </a:tabLst>
            </a:pPr>
            <a:r>
              <a:rPr sz="2600" b="1" u="sng" spc="-5" dirty="0">
                <a:effectLst>
                  <a:outerShdw blurRad="38100" dist="38100" dir="2700000" algn="tl">
                    <a:srgbClr val="000000">
                      <a:alpha val="43137"/>
                    </a:srgbClr>
                  </a:outerShdw>
                </a:effectLst>
                <a:uFill>
                  <a:solidFill>
                    <a:srgbClr val="000000"/>
                  </a:solidFill>
                </a:uFill>
                <a:latin typeface="Arial"/>
                <a:cs typeface="Arial"/>
              </a:rPr>
              <a:t>ASPECTOS</a:t>
            </a:r>
            <a:r>
              <a:rPr sz="2600" b="1" u="sng" spc="-25" dirty="0">
                <a:effectLst>
                  <a:outerShdw blurRad="38100" dist="38100" dir="2700000" algn="tl">
                    <a:srgbClr val="000000">
                      <a:alpha val="43137"/>
                    </a:srgbClr>
                  </a:outerShdw>
                </a:effectLst>
                <a:uFill>
                  <a:solidFill>
                    <a:srgbClr val="000000"/>
                  </a:solidFill>
                </a:uFill>
                <a:latin typeface="Arial"/>
                <a:cs typeface="Arial"/>
              </a:rPr>
              <a:t> </a:t>
            </a:r>
            <a:r>
              <a:rPr sz="2600" b="1" u="sng" spc="-5" dirty="0">
                <a:effectLst>
                  <a:outerShdw blurRad="38100" dist="38100" dir="2700000" algn="tl">
                    <a:srgbClr val="000000">
                      <a:alpha val="43137"/>
                    </a:srgbClr>
                  </a:outerShdw>
                </a:effectLst>
                <a:uFill>
                  <a:solidFill>
                    <a:srgbClr val="000000"/>
                  </a:solidFill>
                </a:uFill>
                <a:latin typeface="Arial"/>
                <a:cs typeface="Arial"/>
              </a:rPr>
              <a:t>CONSTRUCTIVOS</a:t>
            </a:r>
            <a:endParaRPr sz="2600" b="1" dirty="0">
              <a:effectLst>
                <a:outerShdw blurRad="38100" dist="38100" dir="2700000" algn="tl">
                  <a:srgbClr val="000000">
                    <a:alpha val="43137"/>
                  </a:srgbClr>
                </a:outerShdw>
              </a:effectLst>
              <a:latin typeface="Arial"/>
              <a:cs typeface="Arial"/>
            </a:endParaRPr>
          </a:p>
          <a:p>
            <a:pPr lvl="1">
              <a:spcBef>
                <a:spcPts val="40"/>
              </a:spcBef>
              <a:buFont typeface="Arial"/>
              <a:buAutoNum type="arabicPeriod" startAt="4"/>
            </a:pPr>
            <a:endParaRPr sz="2600" dirty="0">
              <a:latin typeface="Arial"/>
              <a:cs typeface="Arial"/>
            </a:endParaRPr>
          </a:p>
          <a:p>
            <a:pPr marL="0" lvl="1" indent="-216535">
              <a:tabLst>
                <a:tab pos="698500" algn="l"/>
              </a:tabLst>
            </a:pPr>
            <a:r>
              <a:rPr sz="2600" b="1" u="sng" spc="-5" dirty="0" err="1" smtClean="0">
                <a:uFill>
                  <a:solidFill>
                    <a:srgbClr val="000000"/>
                  </a:solidFill>
                </a:uFill>
                <a:latin typeface="Arial"/>
                <a:cs typeface="Arial"/>
              </a:rPr>
              <a:t>Arrolla</a:t>
            </a:r>
            <a:r>
              <a:rPr lang="es-AR" sz="2600" b="1" u="sng" spc="-5" dirty="0" err="1" smtClean="0">
                <a:uFill>
                  <a:solidFill>
                    <a:srgbClr val="000000"/>
                  </a:solidFill>
                </a:uFill>
                <a:latin typeface="Arial"/>
                <a:cs typeface="Arial"/>
              </a:rPr>
              <a:t>mientos</a:t>
            </a:r>
            <a:endParaRPr sz="2600" dirty="0">
              <a:latin typeface="Arial"/>
              <a:cs typeface="Arial"/>
            </a:endParaRPr>
          </a:p>
          <a:p>
            <a:pPr marL="626745" marR="8255" indent="-342900">
              <a:spcBef>
                <a:spcPts val="215"/>
              </a:spcBef>
              <a:buFont typeface="Wingdings" panose="05000000000000000000" pitchFamily="2" charset="2"/>
              <a:buChar char="ü"/>
            </a:pPr>
            <a:r>
              <a:rPr sz="2600" b="1" dirty="0">
                <a:latin typeface="Arial"/>
                <a:cs typeface="Arial"/>
              </a:rPr>
              <a:t>Todos</a:t>
            </a:r>
            <a:r>
              <a:rPr sz="2600" b="1" spc="25" dirty="0">
                <a:latin typeface="Arial"/>
                <a:cs typeface="Arial"/>
              </a:rPr>
              <a:t> </a:t>
            </a:r>
            <a:r>
              <a:rPr sz="2600" b="1" dirty="0">
                <a:latin typeface="Arial"/>
                <a:cs typeface="Arial"/>
              </a:rPr>
              <a:t>los</a:t>
            </a:r>
            <a:r>
              <a:rPr sz="2600" b="1" spc="25" dirty="0">
                <a:latin typeface="Arial"/>
                <a:cs typeface="Arial"/>
              </a:rPr>
              <a:t> </a:t>
            </a:r>
            <a:r>
              <a:rPr sz="2600" b="1" spc="-5" dirty="0">
                <a:latin typeface="Arial"/>
                <a:cs typeface="Arial"/>
              </a:rPr>
              <a:t>materiales</a:t>
            </a:r>
            <a:r>
              <a:rPr sz="2600" b="1" spc="40" dirty="0">
                <a:latin typeface="Arial"/>
                <a:cs typeface="Arial"/>
              </a:rPr>
              <a:t> </a:t>
            </a:r>
            <a:r>
              <a:rPr sz="2600" b="1" spc="-10" dirty="0">
                <a:latin typeface="Arial"/>
                <a:cs typeface="Arial"/>
              </a:rPr>
              <a:t>de</a:t>
            </a:r>
            <a:r>
              <a:rPr sz="2600" b="1" spc="30" dirty="0">
                <a:latin typeface="Arial"/>
                <a:cs typeface="Arial"/>
              </a:rPr>
              <a:t> </a:t>
            </a:r>
            <a:r>
              <a:rPr sz="2600" b="1" spc="-5" dirty="0">
                <a:latin typeface="Arial"/>
                <a:cs typeface="Arial"/>
              </a:rPr>
              <a:t>aislamiento</a:t>
            </a:r>
            <a:r>
              <a:rPr sz="2600" b="1" spc="20" dirty="0">
                <a:latin typeface="Arial"/>
                <a:cs typeface="Arial"/>
              </a:rPr>
              <a:t> </a:t>
            </a:r>
            <a:r>
              <a:rPr sz="2600" b="1" spc="-5" dirty="0">
                <a:latin typeface="Arial"/>
                <a:cs typeface="Arial"/>
              </a:rPr>
              <a:t>deberán</a:t>
            </a:r>
            <a:r>
              <a:rPr sz="2600" b="1" spc="25" dirty="0">
                <a:latin typeface="Arial"/>
                <a:cs typeface="Arial"/>
              </a:rPr>
              <a:t> </a:t>
            </a:r>
            <a:r>
              <a:rPr sz="2600" b="1" dirty="0">
                <a:latin typeface="Arial"/>
                <a:cs typeface="Arial"/>
              </a:rPr>
              <a:t>ser</a:t>
            </a:r>
            <a:r>
              <a:rPr sz="2600" b="1" spc="20" dirty="0">
                <a:latin typeface="Arial"/>
                <a:cs typeface="Arial"/>
              </a:rPr>
              <a:t> </a:t>
            </a:r>
            <a:r>
              <a:rPr sz="2600" b="1" spc="-5" dirty="0">
                <a:latin typeface="Arial"/>
                <a:cs typeface="Arial"/>
              </a:rPr>
              <a:t>los</a:t>
            </a:r>
            <a:r>
              <a:rPr sz="2600" b="1" spc="30" dirty="0">
                <a:latin typeface="Arial"/>
                <a:cs typeface="Arial"/>
              </a:rPr>
              <a:t> </a:t>
            </a:r>
            <a:r>
              <a:rPr sz="2600" b="1" spc="-5" dirty="0">
                <a:latin typeface="Arial"/>
                <a:cs typeface="Arial"/>
              </a:rPr>
              <a:t>correspondientes</a:t>
            </a:r>
            <a:r>
              <a:rPr sz="2600" b="1" spc="25" dirty="0">
                <a:latin typeface="Arial"/>
                <a:cs typeface="Arial"/>
              </a:rPr>
              <a:t> </a:t>
            </a:r>
            <a:r>
              <a:rPr sz="2600" b="1" dirty="0">
                <a:latin typeface="Arial"/>
                <a:cs typeface="Arial"/>
              </a:rPr>
              <a:t>ó </a:t>
            </a:r>
            <a:r>
              <a:rPr sz="2600" b="1" spc="-375" dirty="0">
                <a:latin typeface="Arial"/>
                <a:cs typeface="Arial"/>
              </a:rPr>
              <a:t> </a:t>
            </a:r>
            <a:r>
              <a:rPr sz="2600" b="1" spc="-5" dirty="0">
                <a:latin typeface="Arial"/>
                <a:cs typeface="Arial"/>
              </a:rPr>
              <a:t>apropiados</a:t>
            </a:r>
            <a:r>
              <a:rPr sz="2600" b="1" spc="5" dirty="0">
                <a:latin typeface="Arial"/>
                <a:cs typeface="Arial"/>
              </a:rPr>
              <a:t> </a:t>
            </a:r>
            <a:r>
              <a:rPr sz="2600" b="1" spc="-5" dirty="0">
                <a:latin typeface="Arial"/>
                <a:cs typeface="Arial"/>
              </a:rPr>
              <a:t>para</a:t>
            </a:r>
            <a:r>
              <a:rPr sz="2600" b="1" spc="5" dirty="0">
                <a:latin typeface="Arial"/>
                <a:cs typeface="Arial"/>
              </a:rPr>
              <a:t> </a:t>
            </a:r>
            <a:r>
              <a:rPr sz="2600" b="1" spc="-5" dirty="0">
                <a:solidFill>
                  <a:srgbClr val="00B050"/>
                </a:solidFill>
                <a:latin typeface="Arial"/>
                <a:cs typeface="Arial"/>
              </a:rPr>
              <a:t>aumentos </a:t>
            </a:r>
            <a:r>
              <a:rPr sz="2600" b="1" dirty="0">
                <a:solidFill>
                  <a:srgbClr val="00B050"/>
                </a:solidFill>
                <a:latin typeface="Arial"/>
                <a:cs typeface="Arial"/>
              </a:rPr>
              <a:t>de</a:t>
            </a:r>
            <a:r>
              <a:rPr sz="2600" b="1" spc="-10" dirty="0">
                <a:solidFill>
                  <a:srgbClr val="00B050"/>
                </a:solidFill>
                <a:latin typeface="Arial"/>
                <a:cs typeface="Arial"/>
              </a:rPr>
              <a:t> </a:t>
            </a:r>
            <a:r>
              <a:rPr sz="2600" b="1" spc="-5" dirty="0">
                <a:solidFill>
                  <a:srgbClr val="00B050"/>
                </a:solidFill>
                <a:latin typeface="Arial"/>
                <a:cs typeface="Arial"/>
              </a:rPr>
              <a:t>temperatura </a:t>
            </a:r>
            <a:r>
              <a:rPr sz="2600" b="1" dirty="0">
                <a:solidFill>
                  <a:srgbClr val="00B050"/>
                </a:solidFill>
                <a:latin typeface="Arial"/>
                <a:cs typeface="Arial"/>
              </a:rPr>
              <a:t>de </a:t>
            </a:r>
            <a:r>
              <a:rPr sz="2600" b="1" spc="-5" dirty="0">
                <a:solidFill>
                  <a:srgbClr val="00B050"/>
                </a:solidFill>
                <a:latin typeface="Arial"/>
                <a:cs typeface="Arial"/>
              </a:rPr>
              <a:t>65°C.</a:t>
            </a:r>
            <a:endParaRPr sz="2600" b="1" dirty="0">
              <a:solidFill>
                <a:srgbClr val="00B050"/>
              </a:solidFill>
              <a:latin typeface="Arial"/>
              <a:cs typeface="Arial"/>
            </a:endParaRPr>
          </a:p>
          <a:p>
            <a:pPr>
              <a:spcBef>
                <a:spcPts val="55"/>
              </a:spcBef>
            </a:pPr>
            <a:endParaRPr sz="2600" b="1" dirty="0">
              <a:solidFill>
                <a:srgbClr val="00B050"/>
              </a:solidFill>
              <a:latin typeface="Arial"/>
              <a:cs typeface="Arial"/>
            </a:endParaRPr>
          </a:p>
          <a:p>
            <a:pPr marL="0" lvl="1" indent="-216535">
              <a:tabLst>
                <a:tab pos="698500" algn="l"/>
              </a:tabLst>
            </a:pPr>
            <a:r>
              <a:rPr sz="2600" b="1" u="sng" spc="-5" dirty="0" err="1" smtClean="0">
                <a:uFill>
                  <a:solidFill>
                    <a:srgbClr val="000000"/>
                  </a:solidFill>
                </a:uFill>
                <a:latin typeface="Arial"/>
                <a:cs typeface="Arial"/>
              </a:rPr>
              <a:t>Tanques</a:t>
            </a:r>
            <a:endParaRPr lang="es-AR" sz="2600" b="1" dirty="0">
              <a:latin typeface="Arial"/>
              <a:cs typeface="Arial"/>
            </a:endParaRPr>
          </a:p>
          <a:p>
            <a:pPr marL="240665" lvl="1" indent="-457200">
              <a:buFont typeface="Wingdings" panose="05000000000000000000" pitchFamily="2" charset="2"/>
              <a:buChar char="ü"/>
              <a:tabLst>
                <a:tab pos="698500" algn="l"/>
              </a:tabLst>
            </a:pPr>
            <a:r>
              <a:rPr sz="2600" b="1" spc="-5" dirty="0" err="1" smtClean="0">
                <a:latin typeface="Arial"/>
                <a:cs typeface="Arial"/>
              </a:rPr>
              <a:t>deberán</a:t>
            </a:r>
            <a:r>
              <a:rPr sz="2600" b="1" spc="-5" dirty="0" smtClean="0">
                <a:latin typeface="Arial"/>
                <a:cs typeface="Arial"/>
              </a:rPr>
              <a:t> </a:t>
            </a:r>
            <a:r>
              <a:rPr sz="2600" b="1" spc="-5" dirty="0">
                <a:latin typeface="Arial"/>
                <a:cs typeface="Arial"/>
              </a:rPr>
              <a:t>construirse </a:t>
            </a:r>
            <a:r>
              <a:rPr sz="2600" b="1" dirty="0">
                <a:latin typeface="Arial"/>
                <a:cs typeface="Arial"/>
              </a:rPr>
              <a:t>de </a:t>
            </a:r>
            <a:r>
              <a:rPr sz="2600" b="1" dirty="0">
                <a:solidFill>
                  <a:srgbClr val="00B050"/>
                </a:solidFill>
                <a:latin typeface="Arial"/>
                <a:cs typeface="Arial"/>
              </a:rPr>
              <a:t>acero </a:t>
            </a:r>
            <a:r>
              <a:rPr sz="2600" b="1" spc="-5" dirty="0">
                <a:solidFill>
                  <a:srgbClr val="00B050"/>
                </a:solidFill>
                <a:latin typeface="Arial"/>
                <a:cs typeface="Arial"/>
              </a:rPr>
              <a:t>sólido, herméticos </a:t>
            </a:r>
            <a:r>
              <a:rPr sz="2600" b="1" dirty="0">
                <a:solidFill>
                  <a:srgbClr val="00B050"/>
                </a:solidFill>
                <a:latin typeface="Arial"/>
                <a:cs typeface="Arial"/>
              </a:rPr>
              <a:t>al </a:t>
            </a:r>
            <a:r>
              <a:rPr sz="2600" b="1" spc="-5" dirty="0">
                <a:solidFill>
                  <a:srgbClr val="00B050"/>
                </a:solidFill>
                <a:latin typeface="Arial"/>
                <a:cs typeface="Arial"/>
              </a:rPr>
              <a:t>aceite, </a:t>
            </a:r>
            <a:r>
              <a:rPr sz="2600" b="1" dirty="0">
                <a:solidFill>
                  <a:srgbClr val="00B050"/>
                </a:solidFill>
                <a:latin typeface="Arial"/>
                <a:cs typeface="Arial"/>
              </a:rPr>
              <a:t> </a:t>
            </a:r>
            <a:r>
              <a:rPr sz="2600" b="1" spc="-5" dirty="0">
                <a:solidFill>
                  <a:srgbClr val="00B050"/>
                </a:solidFill>
                <a:latin typeface="Arial"/>
                <a:cs typeface="Arial"/>
              </a:rPr>
              <a:t>provisto</a:t>
            </a:r>
            <a:r>
              <a:rPr sz="2600" b="1" spc="5" dirty="0">
                <a:solidFill>
                  <a:srgbClr val="00B050"/>
                </a:solidFill>
                <a:latin typeface="Arial"/>
                <a:cs typeface="Arial"/>
              </a:rPr>
              <a:t> </a:t>
            </a:r>
            <a:r>
              <a:rPr sz="2600" b="1" dirty="0">
                <a:solidFill>
                  <a:srgbClr val="00B050"/>
                </a:solidFill>
                <a:latin typeface="Arial"/>
                <a:cs typeface="Arial"/>
              </a:rPr>
              <a:t>de</a:t>
            </a:r>
            <a:r>
              <a:rPr sz="2600" b="1" spc="-10" dirty="0">
                <a:solidFill>
                  <a:srgbClr val="00B050"/>
                </a:solidFill>
                <a:latin typeface="Arial"/>
                <a:cs typeface="Arial"/>
              </a:rPr>
              <a:t> </a:t>
            </a:r>
            <a:r>
              <a:rPr sz="2600" b="1" dirty="0">
                <a:solidFill>
                  <a:srgbClr val="00B050"/>
                </a:solidFill>
                <a:latin typeface="Arial"/>
                <a:cs typeface="Arial"/>
              </a:rPr>
              <a:t>una</a:t>
            </a:r>
            <a:r>
              <a:rPr sz="2600" b="1" spc="-10" dirty="0">
                <a:solidFill>
                  <a:srgbClr val="00B050"/>
                </a:solidFill>
                <a:latin typeface="Arial"/>
                <a:cs typeface="Arial"/>
              </a:rPr>
              <a:t> tapa</a:t>
            </a:r>
            <a:r>
              <a:rPr sz="2600" b="1" spc="5" dirty="0">
                <a:solidFill>
                  <a:srgbClr val="00B050"/>
                </a:solidFill>
                <a:latin typeface="Arial"/>
                <a:cs typeface="Arial"/>
              </a:rPr>
              <a:t> </a:t>
            </a:r>
            <a:r>
              <a:rPr sz="2600" b="1" spc="-5" dirty="0">
                <a:solidFill>
                  <a:srgbClr val="00B050"/>
                </a:solidFill>
                <a:latin typeface="Arial"/>
                <a:cs typeface="Arial"/>
              </a:rPr>
              <a:t>también</a:t>
            </a:r>
            <a:r>
              <a:rPr sz="2600" b="1" spc="5" dirty="0">
                <a:solidFill>
                  <a:srgbClr val="00B050"/>
                </a:solidFill>
                <a:latin typeface="Arial"/>
                <a:cs typeface="Arial"/>
              </a:rPr>
              <a:t> </a:t>
            </a:r>
            <a:r>
              <a:rPr sz="2600" b="1" spc="-5" dirty="0">
                <a:solidFill>
                  <a:srgbClr val="00B050"/>
                </a:solidFill>
                <a:latin typeface="Arial"/>
                <a:cs typeface="Arial"/>
              </a:rPr>
              <a:t>hermética</a:t>
            </a:r>
            <a:r>
              <a:rPr sz="2600" b="1" spc="5" dirty="0">
                <a:solidFill>
                  <a:srgbClr val="00B050"/>
                </a:solidFill>
                <a:latin typeface="Arial"/>
                <a:cs typeface="Arial"/>
              </a:rPr>
              <a:t> </a:t>
            </a:r>
            <a:r>
              <a:rPr sz="2600" b="1" dirty="0">
                <a:solidFill>
                  <a:srgbClr val="00B050"/>
                </a:solidFill>
                <a:latin typeface="Arial"/>
                <a:cs typeface="Arial"/>
              </a:rPr>
              <a:t>al</a:t>
            </a:r>
            <a:r>
              <a:rPr sz="2600" b="1" spc="-10" dirty="0">
                <a:solidFill>
                  <a:srgbClr val="00B050"/>
                </a:solidFill>
                <a:latin typeface="Arial"/>
                <a:cs typeface="Arial"/>
              </a:rPr>
              <a:t> </a:t>
            </a:r>
            <a:r>
              <a:rPr sz="2600" b="1" spc="-5" dirty="0" err="1" smtClean="0">
                <a:solidFill>
                  <a:srgbClr val="00B050"/>
                </a:solidFill>
                <a:latin typeface="Arial"/>
                <a:cs typeface="Arial"/>
              </a:rPr>
              <a:t>aceite</a:t>
            </a:r>
            <a:r>
              <a:rPr sz="2600" b="1" spc="-5" dirty="0" smtClean="0">
                <a:latin typeface="Arial"/>
                <a:cs typeface="Arial"/>
              </a:rPr>
              <a:t>.</a:t>
            </a:r>
            <a:endParaRPr lang="es-AR" sz="2600" b="1" spc="-5" dirty="0" smtClean="0">
              <a:latin typeface="Arial"/>
              <a:cs typeface="Arial"/>
            </a:endParaRPr>
          </a:p>
          <a:p>
            <a:pPr marL="240665" lvl="1" indent="-457200">
              <a:buFont typeface="Wingdings" panose="05000000000000000000" pitchFamily="2" charset="2"/>
              <a:buChar char="ü"/>
              <a:tabLst>
                <a:tab pos="698500" algn="l"/>
              </a:tabLst>
            </a:pPr>
            <a:endParaRPr lang="es-AR" sz="2600" b="1" spc="-5" dirty="0">
              <a:latin typeface="Arial"/>
              <a:cs typeface="Arial"/>
            </a:endParaRPr>
          </a:p>
          <a:p>
            <a:pPr marL="240665" lvl="1" indent="-457200">
              <a:buFont typeface="Wingdings" panose="05000000000000000000" pitchFamily="2" charset="2"/>
              <a:buChar char="ü"/>
              <a:tabLst>
                <a:tab pos="698500" algn="l"/>
              </a:tabLst>
            </a:pPr>
            <a:r>
              <a:rPr sz="2600" b="1" spc="-5" dirty="0" err="1" smtClean="0">
                <a:latin typeface="Arial"/>
                <a:cs typeface="Arial"/>
              </a:rPr>
              <a:t>deberán</a:t>
            </a:r>
            <a:r>
              <a:rPr sz="2600" b="1" dirty="0" smtClean="0">
                <a:latin typeface="Arial"/>
                <a:cs typeface="Arial"/>
              </a:rPr>
              <a:t> </a:t>
            </a:r>
            <a:r>
              <a:rPr sz="2600" b="1" dirty="0">
                <a:latin typeface="Arial"/>
                <a:cs typeface="Arial"/>
              </a:rPr>
              <a:t>ser</a:t>
            </a:r>
            <a:r>
              <a:rPr sz="2600" b="1" spc="5" dirty="0">
                <a:latin typeface="Arial"/>
                <a:cs typeface="Arial"/>
              </a:rPr>
              <a:t> </a:t>
            </a:r>
            <a:r>
              <a:rPr sz="2600" b="1" spc="-5" dirty="0">
                <a:latin typeface="Arial"/>
                <a:cs typeface="Arial"/>
              </a:rPr>
              <a:t>capaces</a:t>
            </a:r>
            <a:r>
              <a:rPr sz="2600" b="1" dirty="0">
                <a:latin typeface="Arial"/>
                <a:cs typeface="Arial"/>
              </a:rPr>
              <a:t> de</a:t>
            </a:r>
            <a:r>
              <a:rPr sz="2600" b="1" spc="5" dirty="0">
                <a:latin typeface="Arial"/>
                <a:cs typeface="Arial"/>
              </a:rPr>
              <a:t> </a:t>
            </a:r>
            <a:r>
              <a:rPr sz="2600" b="1" spc="-5" dirty="0">
                <a:solidFill>
                  <a:srgbClr val="00B050"/>
                </a:solidFill>
                <a:latin typeface="Arial"/>
                <a:cs typeface="Arial"/>
              </a:rPr>
              <a:t>soportar</a:t>
            </a:r>
            <a:r>
              <a:rPr sz="2600" b="1" dirty="0">
                <a:solidFill>
                  <a:srgbClr val="00B050"/>
                </a:solidFill>
                <a:latin typeface="Arial"/>
                <a:cs typeface="Arial"/>
              </a:rPr>
              <a:t> sin</a:t>
            </a:r>
            <a:r>
              <a:rPr sz="2600" b="1" spc="5" dirty="0">
                <a:solidFill>
                  <a:srgbClr val="00B050"/>
                </a:solidFill>
                <a:latin typeface="Arial"/>
                <a:cs typeface="Arial"/>
              </a:rPr>
              <a:t> </a:t>
            </a:r>
            <a:r>
              <a:rPr sz="2600" b="1" spc="-5" dirty="0">
                <a:solidFill>
                  <a:srgbClr val="00B050"/>
                </a:solidFill>
                <a:latin typeface="Arial"/>
                <a:cs typeface="Arial"/>
              </a:rPr>
              <a:t>filtraciones</a:t>
            </a:r>
            <a:r>
              <a:rPr sz="2600" b="1" dirty="0">
                <a:solidFill>
                  <a:srgbClr val="00B050"/>
                </a:solidFill>
                <a:latin typeface="Arial"/>
                <a:cs typeface="Arial"/>
              </a:rPr>
              <a:t> </a:t>
            </a:r>
            <a:r>
              <a:rPr sz="2600" b="1" spc="-10" dirty="0">
                <a:solidFill>
                  <a:srgbClr val="00B050"/>
                </a:solidFill>
                <a:latin typeface="Arial"/>
                <a:cs typeface="Arial"/>
              </a:rPr>
              <a:t>ni </a:t>
            </a:r>
            <a:r>
              <a:rPr sz="2600" b="1" spc="-5" dirty="0">
                <a:solidFill>
                  <a:srgbClr val="00B050"/>
                </a:solidFill>
                <a:latin typeface="Arial"/>
                <a:cs typeface="Arial"/>
              </a:rPr>
              <a:t> distorsión,</a:t>
            </a:r>
            <a:r>
              <a:rPr sz="2600" b="1" spc="-15" dirty="0">
                <a:solidFill>
                  <a:srgbClr val="00B050"/>
                </a:solidFill>
                <a:latin typeface="Arial"/>
                <a:cs typeface="Arial"/>
              </a:rPr>
              <a:t> </a:t>
            </a:r>
            <a:r>
              <a:rPr sz="2600" b="1" dirty="0">
                <a:solidFill>
                  <a:srgbClr val="00B050"/>
                </a:solidFill>
                <a:latin typeface="Arial"/>
                <a:cs typeface="Arial"/>
              </a:rPr>
              <a:t>un</a:t>
            </a:r>
            <a:r>
              <a:rPr sz="2600" b="1" spc="-15" dirty="0">
                <a:solidFill>
                  <a:srgbClr val="00B050"/>
                </a:solidFill>
                <a:latin typeface="Arial"/>
                <a:cs typeface="Arial"/>
              </a:rPr>
              <a:t> </a:t>
            </a:r>
            <a:r>
              <a:rPr sz="2600" b="1" spc="-5" dirty="0">
                <a:solidFill>
                  <a:srgbClr val="00B050"/>
                </a:solidFill>
                <a:latin typeface="Arial"/>
                <a:cs typeface="Arial"/>
              </a:rPr>
              <a:t>vacío</a:t>
            </a:r>
            <a:r>
              <a:rPr sz="2600" b="1" spc="-15" dirty="0">
                <a:solidFill>
                  <a:srgbClr val="00B050"/>
                </a:solidFill>
                <a:latin typeface="Arial"/>
                <a:cs typeface="Arial"/>
              </a:rPr>
              <a:t> </a:t>
            </a:r>
            <a:r>
              <a:rPr sz="2600" b="1" dirty="0">
                <a:latin typeface="Arial"/>
                <a:cs typeface="Arial"/>
              </a:rPr>
              <a:t>de</a:t>
            </a:r>
            <a:r>
              <a:rPr sz="2600" b="1" spc="-15" dirty="0">
                <a:latin typeface="Arial"/>
                <a:cs typeface="Arial"/>
              </a:rPr>
              <a:t> </a:t>
            </a:r>
            <a:r>
              <a:rPr sz="2600" b="1" spc="-5" dirty="0">
                <a:latin typeface="Arial"/>
                <a:cs typeface="Arial"/>
              </a:rPr>
              <a:t>0,3 mbar</a:t>
            </a:r>
            <a:r>
              <a:rPr sz="2600" b="1" dirty="0">
                <a:latin typeface="Arial"/>
                <a:cs typeface="Arial"/>
              </a:rPr>
              <a:t> y</a:t>
            </a:r>
            <a:r>
              <a:rPr sz="2600" b="1" spc="-20" dirty="0">
                <a:latin typeface="Arial"/>
                <a:cs typeface="Arial"/>
              </a:rPr>
              <a:t> </a:t>
            </a:r>
            <a:r>
              <a:rPr sz="2600" b="1" dirty="0">
                <a:latin typeface="Arial"/>
                <a:cs typeface="Arial"/>
              </a:rPr>
              <a:t>una</a:t>
            </a:r>
            <a:r>
              <a:rPr sz="2600" b="1" spc="-35" dirty="0">
                <a:latin typeface="Arial"/>
                <a:cs typeface="Arial"/>
              </a:rPr>
              <a:t> </a:t>
            </a:r>
            <a:r>
              <a:rPr sz="2600" b="1" dirty="0">
                <a:latin typeface="Arial"/>
                <a:cs typeface="Arial"/>
              </a:rPr>
              <a:t>presión</a:t>
            </a:r>
            <a:r>
              <a:rPr sz="2600" b="1" spc="-15" dirty="0">
                <a:latin typeface="Arial"/>
                <a:cs typeface="Arial"/>
              </a:rPr>
              <a:t> </a:t>
            </a:r>
            <a:r>
              <a:rPr sz="2600" b="1" spc="-5" dirty="0">
                <a:latin typeface="Arial"/>
                <a:cs typeface="Arial"/>
              </a:rPr>
              <a:t>interna</a:t>
            </a:r>
            <a:r>
              <a:rPr sz="2600" b="1" spc="-15" dirty="0">
                <a:latin typeface="Arial"/>
                <a:cs typeface="Arial"/>
              </a:rPr>
              <a:t> </a:t>
            </a:r>
            <a:r>
              <a:rPr sz="2600" b="1" spc="-5" dirty="0">
                <a:latin typeface="Arial"/>
                <a:cs typeface="Arial"/>
              </a:rPr>
              <a:t>50% mayor </a:t>
            </a:r>
            <a:r>
              <a:rPr sz="2600" b="1" dirty="0">
                <a:latin typeface="Arial"/>
                <a:cs typeface="Arial"/>
              </a:rPr>
              <a:t>que</a:t>
            </a:r>
            <a:r>
              <a:rPr sz="2600" b="1" spc="-15" dirty="0">
                <a:latin typeface="Arial"/>
                <a:cs typeface="Arial"/>
              </a:rPr>
              <a:t> </a:t>
            </a:r>
            <a:r>
              <a:rPr sz="2600" b="1" spc="-10" dirty="0">
                <a:latin typeface="Arial"/>
                <a:cs typeface="Arial"/>
              </a:rPr>
              <a:t>la </a:t>
            </a:r>
            <a:r>
              <a:rPr sz="2600" b="1" spc="-380" dirty="0">
                <a:latin typeface="Arial"/>
                <a:cs typeface="Arial"/>
              </a:rPr>
              <a:t> </a:t>
            </a:r>
            <a:r>
              <a:rPr sz="2600" b="1" dirty="0">
                <a:latin typeface="Arial"/>
                <a:cs typeface="Arial"/>
              </a:rPr>
              <a:t>presión </a:t>
            </a:r>
            <a:r>
              <a:rPr sz="2600" b="1" spc="-5" dirty="0">
                <a:latin typeface="Arial"/>
                <a:cs typeface="Arial"/>
              </a:rPr>
              <a:t>máxima </a:t>
            </a:r>
            <a:r>
              <a:rPr sz="2600" b="1" dirty="0">
                <a:latin typeface="Arial"/>
                <a:cs typeface="Arial"/>
              </a:rPr>
              <a:t>de operación ocasionada por el </a:t>
            </a:r>
            <a:r>
              <a:rPr sz="2600" b="1" spc="-5" dirty="0">
                <a:latin typeface="Arial"/>
                <a:cs typeface="Arial"/>
              </a:rPr>
              <a:t>sistema </a:t>
            </a:r>
            <a:r>
              <a:rPr sz="2600" b="1" dirty="0">
                <a:latin typeface="Arial"/>
                <a:cs typeface="Arial"/>
              </a:rPr>
              <a:t>usado para la </a:t>
            </a:r>
            <a:r>
              <a:rPr sz="2600" b="1" spc="5" dirty="0">
                <a:latin typeface="Arial"/>
                <a:cs typeface="Arial"/>
              </a:rPr>
              <a:t> </a:t>
            </a:r>
            <a:r>
              <a:rPr sz="2600" b="1" spc="-5" dirty="0">
                <a:latin typeface="Arial"/>
                <a:cs typeface="Arial"/>
              </a:rPr>
              <a:t>conservación </a:t>
            </a:r>
            <a:r>
              <a:rPr sz="2600" b="1" dirty="0">
                <a:latin typeface="Arial"/>
                <a:cs typeface="Arial"/>
              </a:rPr>
              <a:t>del </a:t>
            </a:r>
            <a:r>
              <a:rPr sz="2600" b="1" spc="-5" dirty="0">
                <a:latin typeface="Arial"/>
                <a:cs typeface="Arial"/>
              </a:rPr>
              <a:t>aceite, </a:t>
            </a:r>
            <a:r>
              <a:rPr sz="2600" b="1" dirty="0">
                <a:latin typeface="Arial"/>
                <a:cs typeface="Arial"/>
              </a:rPr>
              <a:t>y deberán </a:t>
            </a:r>
            <a:r>
              <a:rPr sz="2600" b="1" spc="-5" dirty="0">
                <a:latin typeface="Arial"/>
                <a:cs typeface="Arial"/>
              </a:rPr>
              <a:t>estar proyectados </a:t>
            </a:r>
            <a:r>
              <a:rPr sz="2600" b="1" dirty="0">
                <a:latin typeface="Arial"/>
                <a:cs typeface="Arial"/>
              </a:rPr>
              <a:t>y </a:t>
            </a:r>
            <a:r>
              <a:rPr sz="2600" b="1" spc="-5" dirty="0">
                <a:latin typeface="Arial"/>
                <a:cs typeface="Arial"/>
              </a:rPr>
              <a:t>construidos para </a:t>
            </a:r>
            <a:r>
              <a:rPr sz="2600" b="1" spc="-375" dirty="0">
                <a:latin typeface="Arial"/>
                <a:cs typeface="Arial"/>
              </a:rPr>
              <a:t> </a:t>
            </a:r>
            <a:r>
              <a:rPr sz="2600" b="1" dirty="0">
                <a:latin typeface="Arial"/>
                <a:cs typeface="Arial"/>
              </a:rPr>
              <a:t>ser</a:t>
            </a:r>
            <a:r>
              <a:rPr sz="2600" b="1" spc="-15" dirty="0">
                <a:latin typeface="Arial"/>
                <a:cs typeface="Arial"/>
              </a:rPr>
              <a:t> </a:t>
            </a:r>
            <a:r>
              <a:rPr sz="2600" b="1" spc="-5" dirty="0">
                <a:latin typeface="Arial"/>
                <a:cs typeface="Arial"/>
              </a:rPr>
              <a:t>llenados </a:t>
            </a:r>
            <a:r>
              <a:rPr sz="2600" b="1" dirty="0">
                <a:latin typeface="Arial"/>
                <a:cs typeface="Arial"/>
              </a:rPr>
              <a:t>al</a:t>
            </a:r>
            <a:r>
              <a:rPr sz="2600" b="1" spc="5" dirty="0">
                <a:latin typeface="Arial"/>
                <a:cs typeface="Arial"/>
              </a:rPr>
              <a:t> </a:t>
            </a:r>
            <a:r>
              <a:rPr sz="2600" b="1" spc="-5" dirty="0">
                <a:latin typeface="Arial"/>
                <a:cs typeface="Arial"/>
              </a:rPr>
              <a:t>vacío</a:t>
            </a:r>
            <a:r>
              <a:rPr sz="2600" b="1" spc="5" dirty="0">
                <a:latin typeface="Arial"/>
                <a:cs typeface="Arial"/>
              </a:rPr>
              <a:t> </a:t>
            </a:r>
            <a:r>
              <a:rPr sz="2600" b="1" dirty="0">
                <a:latin typeface="Arial"/>
                <a:cs typeface="Arial"/>
              </a:rPr>
              <a:t>en</a:t>
            </a:r>
            <a:r>
              <a:rPr sz="2600" b="1" spc="-10" dirty="0">
                <a:latin typeface="Arial"/>
                <a:cs typeface="Arial"/>
              </a:rPr>
              <a:t> </a:t>
            </a:r>
            <a:r>
              <a:rPr sz="2600" b="1" dirty="0">
                <a:latin typeface="Arial"/>
                <a:cs typeface="Arial"/>
              </a:rPr>
              <a:t>el</a:t>
            </a:r>
            <a:r>
              <a:rPr sz="2600" b="1" spc="-10" dirty="0">
                <a:latin typeface="Arial"/>
                <a:cs typeface="Arial"/>
              </a:rPr>
              <a:t> </a:t>
            </a:r>
            <a:r>
              <a:rPr sz="2600" b="1" spc="-5" dirty="0" err="1">
                <a:latin typeface="Arial"/>
                <a:cs typeface="Arial"/>
              </a:rPr>
              <a:t>sitio</a:t>
            </a:r>
            <a:r>
              <a:rPr sz="2600" b="1" spc="-5" dirty="0" smtClean="0">
                <a:latin typeface="Arial"/>
                <a:cs typeface="Arial"/>
              </a:rPr>
              <a:t>.</a:t>
            </a:r>
            <a:endParaRPr lang="es-AR" sz="2600" b="1" spc="-5" dirty="0" smtClean="0">
              <a:latin typeface="Arial"/>
              <a:cs typeface="Arial"/>
            </a:endParaRPr>
          </a:p>
          <a:p>
            <a:pPr marL="12065" lvl="2">
              <a:tabLst>
                <a:tab pos="469900" algn="l"/>
              </a:tabLst>
            </a:pPr>
            <a:r>
              <a:rPr lang="es-AR" sz="2600" b="1" u="sng" spc="-5" dirty="0">
                <a:uFill>
                  <a:solidFill>
                    <a:srgbClr val="000000"/>
                  </a:solidFill>
                </a:uFill>
                <a:latin typeface="Arial"/>
                <a:cs typeface="Arial"/>
              </a:rPr>
              <a:t>Núcleo</a:t>
            </a:r>
            <a:endParaRPr lang="es-AR" sz="2600" b="1" dirty="0">
              <a:latin typeface="Arial"/>
              <a:cs typeface="Arial"/>
            </a:endParaRPr>
          </a:p>
          <a:p>
            <a:pPr marL="512444" marR="6985" indent="-457200" algn="just">
              <a:spcBef>
                <a:spcPts val="190"/>
              </a:spcBef>
              <a:buFont typeface="Wingdings" panose="05000000000000000000" pitchFamily="2" charset="2"/>
              <a:buChar char="ü"/>
            </a:pPr>
            <a:r>
              <a:rPr lang="es-AR" sz="2600" b="1" spc="-5" dirty="0" smtClean="0">
                <a:latin typeface="Arial"/>
                <a:cs typeface="Arial"/>
              </a:rPr>
              <a:t>deberán </a:t>
            </a:r>
            <a:r>
              <a:rPr lang="es-AR" sz="2600" b="1" spc="-5" dirty="0">
                <a:latin typeface="Arial"/>
                <a:cs typeface="Arial"/>
              </a:rPr>
              <a:t>poseer </a:t>
            </a:r>
            <a:r>
              <a:rPr lang="es-AR" sz="2600" b="1" spc="-5" dirty="0">
                <a:solidFill>
                  <a:srgbClr val="00B050"/>
                </a:solidFill>
                <a:latin typeface="Arial"/>
                <a:cs typeface="Arial"/>
              </a:rPr>
              <a:t>asas </a:t>
            </a:r>
            <a:r>
              <a:rPr lang="es-AR" sz="2600" b="1" dirty="0">
                <a:solidFill>
                  <a:srgbClr val="00B050"/>
                </a:solidFill>
                <a:latin typeface="Arial"/>
                <a:cs typeface="Arial"/>
              </a:rPr>
              <a:t>de </a:t>
            </a:r>
            <a:r>
              <a:rPr lang="es-AR" sz="2600" b="1" spc="-5" dirty="0">
                <a:solidFill>
                  <a:srgbClr val="00B050"/>
                </a:solidFill>
                <a:latin typeface="Arial"/>
                <a:cs typeface="Arial"/>
              </a:rPr>
              <a:t>izado </a:t>
            </a:r>
            <a:r>
              <a:rPr lang="es-AR" sz="2600" b="1" dirty="0">
                <a:solidFill>
                  <a:srgbClr val="00B050"/>
                </a:solidFill>
                <a:latin typeface="Arial"/>
                <a:cs typeface="Arial"/>
              </a:rPr>
              <a:t>u </a:t>
            </a:r>
            <a:r>
              <a:rPr lang="es-AR" sz="2600" b="1" spc="-5" dirty="0">
                <a:solidFill>
                  <a:srgbClr val="00B050"/>
                </a:solidFill>
                <a:latin typeface="Arial"/>
                <a:cs typeface="Arial"/>
              </a:rPr>
              <a:t>otro medio </a:t>
            </a:r>
            <a:r>
              <a:rPr lang="es-AR" sz="2600" b="1" dirty="0">
                <a:solidFill>
                  <a:srgbClr val="00B050"/>
                </a:solidFill>
                <a:latin typeface="Arial"/>
                <a:cs typeface="Arial"/>
              </a:rPr>
              <a:t>para </a:t>
            </a:r>
            <a:r>
              <a:rPr lang="es-AR" sz="2600" b="1" spc="-5" dirty="0">
                <a:solidFill>
                  <a:srgbClr val="00B050"/>
                </a:solidFill>
                <a:latin typeface="Arial"/>
                <a:cs typeface="Arial"/>
              </a:rPr>
              <a:t>levantar </a:t>
            </a:r>
            <a:r>
              <a:rPr lang="es-AR" sz="2600" b="1" dirty="0">
                <a:solidFill>
                  <a:srgbClr val="00B050"/>
                </a:solidFill>
                <a:latin typeface="Arial"/>
                <a:cs typeface="Arial"/>
              </a:rPr>
              <a:t> convenientemente el </a:t>
            </a:r>
            <a:r>
              <a:rPr lang="es-AR" sz="2600" b="1" spc="-5" dirty="0">
                <a:solidFill>
                  <a:srgbClr val="00B050"/>
                </a:solidFill>
                <a:latin typeface="Arial"/>
                <a:cs typeface="Arial"/>
              </a:rPr>
              <a:t>núcleo</a:t>
            </a:r>
            <a:r>
              <a:rPr lang="es-AR" sz="2600" b="1" spc="-5" dirty="0">
                <a:latin typeface="Arial"/>
                <a:cs typeface="Arial"/>
              </a:rPr>
              <a:t> </a:t>
            </a:r>
            <a:r>
              <a:rPr lang="es-AR" sz="2600" b="1" dirty="0">
                <a:latin typeface="Arial"/>
                <a:cs typeface="Arial"/>
              </a:rPr>
              <a:t>sin que dicha </a:t>
            </a:r>
            <a:r>
              <a:rPr lang="es-AR" sz="2600" b="1" spc="-5" dirty="0">
                <a:latin typeface="Arial"/>
                <a:cs typeface="Arial"/>
              </a:rPr>
              <a:t>operación ejecute esfuerzos </a:t>
            </a:r>
            <a:r>
              <a:rPr lang="es-AR" sz="2600" b="1" dirty="0">
                <a:latin typeface="Arial"/>
                <a:cs typeface="Arial"/>
              </a:rPr>
              <a:t> </a:t>
            </a:r>
            <a:r>
              <a:rPr lang="es-AR" sz="2600" b="1" spc="-5" dirty="0">
                <a:latin typeface="Arial"/>
                <a:cs typeface="Arial"/>
              </a:rPr>
              <a:t>inadmisibles </a:t>
            </a:r>
            <a:r>
              <a:rPr lang="es-AR" sz="2600" b="1" dirty="0">
                <a:latin typeface="Arial"/>
                <a:cs typeface="Arial"/>
              </a:rPr>
              <a:t>en </a:t>
            </a:r>
            <a:r>
              <a:rPr lang="es-AR" sz="2600" b="1" spc="-5" dirty="0">
                <a:latin typeface="Arial"/>
                <a:cs typeface="Arial"/>
              </a:rPr>
              <a:t>las láminas </a:t>
            </a:r>
            <a:r>
              <a:rPr lang="es-AR" sz="2600" b="1" dirty="0">
                <a:latin typeface="Arial"/>
                <a:cs typeface="Arial"/>
              </a:rPr>
              <a:t>de </a:t>
            </a:r>
            <a:r>
              <a:rPr lang="es-AR" sz="2600" b="1" spc="-5" dirty="0">
                <a:latin typeface="Arial"/>
                <a:cs typeface="Arial"/>
              </a:rPr>
              <a:t>acero </a:t>
            </a:r>
            <a:r>
              <a:rPr lang="es-AR" sz="2600" b="1" dirty="0">
                <a:latin typeface="Arial"/>
                <a:cs typeface="Arial"/>
              </a:rPr>
              <a:t>o a su </a:t>
            </a:r>
            <a:r>
              <a:rPr lang="es-AR" sz="2600" b="1" spc="-5" dirty="0">
                <a:latin typeface="Arial"/>
                <a:cs typeface="Arial"/>
              </a:rPr>
              <a:t>aislamiento. </a:t>
            </a:r>
            <a:endParaRPr lang="es-AR" sz="2600" b="1" spc="-5" dirty="0" smtClean="0">
              <a:latin typeface="Arial"/>
              <a:cs typeface="Arial"/>
            </a:endParaRPr>
          </a:p>
          <a:p>
            <a:pPr marL="512444" marR="6985" indent="-457200" algn="just">
              <a:spcBef>
                <a:spcPts val="190"/>
              </a:spcBef>
              <a:buFont typeface="Wingdings" panose="05000000000000000000" pitchFamily="2" charset="2"/>
              <a:buChar char="ü"/>
            </a:pPr>
            <a:endParaRPr lang="es-AR" sz="2600" b="1" spc="-5" dirty="0">
              <a:latin typeface="Arial"/>
              <a:cs typeface="Arial"/>
            </a:endParaRPr>
          </a:p>
          <a:p>
            <a:pPr marL="512444" marR="6985" indent="-457200" algn="just">
              <a:spcBef>
                <a:spcPts val="190"/>
              </a:spcBef>
              <a:buFont typeface="Wingdings" panose="05000000000000000000" pitchFamily="2" charset="2"/>
              <a:buChar char="ü"/>
            </a:pPr>
            <a:r>
              <a:rPr lang="es-AR" sz="2600" b="1" dirty="0" smtClean="0">
                <a:latin typeface="Arial"/>
                <a:cs typeface="Arial"/>
              </a:rPr>
              <a:t>El </a:t>
            </a:r>
            <a:r>
              <a:rPr lang="es-AR" sz="2600" b="1" spc="-5" dirty="0">
                <a:solidFill>
                  <a:srgbClr val="00B050"/>
                </a:solidFill>
                <a:latin typeface="Arial"/>
                <a:cs typeface="Arial"/>
              </a:rPr>
              <a:t>circuito </a:t>
            </a:r>
            <a:r>
              <a:rPr lang="es-AR" sz="2600" b="1" dirty="0">
                <a:solidFill>
                  <a:srgbClr val="00B050"/>
                </a:solidFill>
                <a:latin typeface="Arial"/>
                <a:cs typeface="Arial"/>
              </a:rPr>
              <a:t> </a:t>
            </a:r>
            <a:r>
              <a:rPr lang="es-AR" sz="2600" b="1" spc="-5" dirty="0">
                <a:solidFill>
                  <a:srgbClr val="00B050"/>
                </a:solidFill>
                <a:latin typeface="Arial"/>
                <a:cs typeface="Arial"/>
              </a:rPr>
              <a:t>magnético</a:t>
            </a:r>
            <a:r>
              <a:rPr lang="es-AR" sz="2600" b="1" spc="-35" dirty="0">
                <a:solidFill>
                  <a:srgbClr val="00B050"/>
                </a:solidFill>
                <a:latin typeface="Arial"/>
                <a:cs typeface="Arial"/>
              </a:rPr>
              <a:t> </a:t>
            </a:r>
            <a:r>
              <a:rPr lang="es-AR" sz="2600" b="1" spc="-5" dirty="0">
                <a:solidFill>
                  <a:srgbClr val="00B050"/>
                </a:solidFill>
                <a:latin typeface="Arial"/>
                <a:cs typeface="Arial"/>
              </a:rPr>
              <a:t>deberá</a:t>
            </a:r>
            <a:r>
              <a:rPr lang="es-AR" sz="2600" b="1" spc="-45" dirty="0">
                <a:solidFill>
                  <a:srgbClr val="00B050"/>
                </a:solidFill>
                <a:latin typeface="Arial"/>
                <a:cs typeface="Arial"/>
              </a:rPr>
              <a:t> </a:t>
            </a:r>
            <a:r>
              <a:rPr lang="es-AR" sz="2600" b="1" spc="-5" dirty="0">
                <a:solidFill>
                  <a:srgbClr val="00B050"/>
                </a:solidFill>
                <a:latin typeface="Arial"/>
                <a:cs typeface="Arial"/>
              </a:rPr>
              <a:t>ser</a:t>
            </a:r>
            <a:r>
              <a:rPr lang="es-AR" sz="2600" b="1" spc="-35" dirty="0">
                <a:solidFill>
                  <a:srgbClr val="00B050"/>
                </a:solidFill>
                <a:latin typeface="Arial"/>
                <a:cs typeface="Arial"/>
              </a:rPr>
              <a:t> </a:t>
            </a:r>
            <a:r>
              <a:rPr lang="es-AR" sz="2600" b="1" spc="-5" dirty="0">
                <a:solidFill>
                  <a:srgbClr val="00B050"/>
                </a:solidFill>
                <a:latin typeface="Arial"/>
                <a:cs typeface="Arial"/>
              </a:rPr>
              <a:t>puesto</a:t>
            </a:r>
            <a:r>
              <a:rPr lang="es-AR" sz="2600" b="1" spc="-35" dirty="0">
                <a:solidFill>
                  <a:srgbClr val="00B050"/>
                </a:solidFill>
                <a:latin typeface="Arial"/>
                <a:cs typeface="Arial"/>
              </a:rPr>
              <a:t> </a:t>
            </a:r>
            <a:r>
              <a:rPr lang="es-AR" sz="2600" b="1" dirty="0">
                <a:solidFill>
                  <a:srgbClr val="00B050"/>
                </a:solidFill>
                <a:latin typeface="Arial"/>
                <a:cs typeface="Arial"/>
              </a:rPr>
              <a:t>a</a:t>
            </a:r>
            <a:r>
              <a:rPr lang="es-AR" sz="2600" b="1" spc="-45" dirty="0">
                <a:solidFill>
                  <a:srgbClr val="00B050"/>
                </a:solidFill>
                <a:latin typeface="Arial"/>
                <a:cs typeface="Arial"/>
              </a:rPr>
              <a:t> </a:t>
            </a:r>
            <a:r>
              <a:rPr lang="es-AR" sz="2600" b="1" spc="-5" dirty="0">
                <a:solidFill>
                  <a:srgbClr val="00B050"/>
                </a:solidFill>
                <a:latin typeface="Arial"/>
                <a:cs typeface="Arial"/>
              </a:rPr>
              <a:t>tierra</a:t>
            </a:r>
            <a:r>
              <a:rPr lang="es-AR" sz="2600" b="1" spc="-40" dirty="0">
                <a:solidFill>
                  <a:srgbClr val="00B050"/>
                </a:solidFill>
                <a:latin typeface="Arial"/>
                <a:cs typeface="Arial"/>
              </a:rPr>
              <a:t> </a:t>
            </a:r>
            <a:r>
              <a:rPr lang="es-AR" sz="2600" b="1" spc="-10" dirty="0">
                <a:solidFill>
                  <a:srgbClr val="00B050"/>
                </a:solidFill>
                <a:latin typeface="Arial"/>
                <a:cs typeface="Arial"/>
              </a:rPr>
              <a:t>en</a:t>
            </a:r>
            <a:r>
              <a:rPr lang="es-AR" sz="2600" b="1" spc="-35" dirty="0">
                <a:solidFill>
                  <a:srgbClr val="00B050"/>
                </a:solidFill>
                <a:latin typeface="Arial"/>
                <a:cs typeface="Arial"/>
              </a:rPr>
              <a:t> </a:t>
            </a:r>
            <a:r>
              <a:rPr lang="es-AR" sz="2600" b="1" dirty="0">
                <a:solidFill>
                  <a:srgbClr val="00B050"/>
                </a:solidFill>
                <a:latin typeface="Arial"/>
                <a:cs typeface="Arial"/>
              </a:rPr>
              <a:t>un</a:t>
            </a:r>
            <a:r>
              <a:rPr lang="es-AR" sz="2600" b="1" spc="-45" dirty="0">
                <a:solidFill>
                  <a:srgbClr val="00B050"/>
                </a:solidFill>
                <a:latin typeface="Arial"/>
                <a:cs typeface="Arial"/>
              </a:rPr>
              <a:t> </a:t>
            </a:r>
            <a:r>
              <a:rPr lang="es-AR" sz="2600" b="1" spc="-5" dirty="0">
                <a:solidFill>
                  <a:srgbClr val="00B050"/>
                </a:solidFill>
                <a:latin typeface="Arial"/>
                <a:cs typeface="Arial"/>
              </a:rPr>
              <a:t>punto</a:t>
            </a:r>
            <a:r>
              <a:rPr lang="es-AR" sz="2600" b="1" spc="-45" dirty="0">
                <a:solidFill>
                  <a:srgbClr val="00B050"/>
                </a:solidFill>
                <a:latin typeface="Arial"/>
                <a:cs typeface="Arial"/>
              </a:rPr>
              <a:t> </a:t>
            </a:r>
            <a:r>
              <a:rPr lang="es-AR" sz="2600" b="1" spc="-5" dirty="0">
                <a:solidFill>
                  <a:srgbClr val="00B050"/>
                </a:solidFill>
                <a:latin typeface="Arial"/>
                <a:cs typeface="Arial"/>
              </a:rPr>
              <a:t>solamente</a:t>
            </a:r>
            <a:r>
              <a:rPr lang="es-AR" sz="2600" b="1" spc="-5" dirty="0">
                <a:latin typeface="Arial"/>
                <a:cs typeface="Arial"/>
              </a:rPr>
              <a:t>,</a:t>
            </a:r>
            <a:r>
              <a:rPr lang="es-AR" sz="2600" b="1" spc="-40" dirty="0">
                <a:latin typeface="Arial"/>
                <a:cs typeface="Arial"/>
              </a:rPr>
              <a:t> </a:t>
            </a:r>
            <a:r>
              <a:rPr lang="es-AR" sz="2600" b="1" dirty="0">
                <a:latin typeface="Arial"/>
                <a:cs typeface="Arial"/>
              </a:rPr>
              <a:t>el</a:t>
            </a:r>
            <a:r>
              <a:rPr lang="es-AR" sz="2600" b="1" spc="-45" dirty="0">
                <a:latin typeface="Arial"/>
                <a:cs typeface="Arial"/>
              </a:rPr>
              <a:t> </a:t>
            </a:r>
            <a:r>
              <a:rPr lang="es-AR" sz="2600" b="1" spc="-5" dirty="0">
                <a:latin typeface="Arial"/>
                <a:cs typeface="Arial"/>
              </a:rPr>
              <a:t>cual</a:t>
            </a:r>
            <a:r>
              <a:rPr lang="es-AR" sz="2600" b="1" spc="-40" dirty="0">
                <a:latin typeface="Arial"/>
                <a:cs typeface="Arial"/>
              </a:rPr>
              <a:t> </a:t>
            </a:r>
            <a:r>
              <a:rPr lang="es-AR" sz="2600" b="1" spc="-5" dirty="0">
                <a:latin typeface="Arial"/>
                <a:cs typeface="Arial"/>
              </a:rPr>
              <a:t>será </a:t>
            </a:r>
            <a:r>
              <a:rPr lang="es-AR" sz="2600" b="1" spc="-380" dirty="0">
                <a:latin typeface="Arial"/>
                <a:cs typeface="Arial"/>
              </a:rPr>
              <a:t> </a:t>
            </a:r>
            <a:r>
              <a:rPr lang="es-AR" sz="2600" b="1" spc="-5" dirty="0">
                <a:latin typeface="Arial"/>
                <a:cs typeface="Arial"/>
              </a:rPr>
              <a:t>conectado exteriormente </a:t>
            </a:r>
            <a:r>
              <a:rPr lang="es-AR" sz="2600" b="1" dirty="0">
                <a:latin typeface="Arial"/>
                <a:cs typeface="Arial"/>
              </a:rPr>
              <a:t>al </a:t>
            </a:r>
            <a:r>
              <a:rPr lang="es-AR" sz="2600" b="1" spc="-5" dirty="0">
                <a:latin typeface="Arial"/>
                <a:cs typeface="Arial"/>
              </a:rPr>
              <a:t>tanque, por </a:t>
            </a:r>
            <a:r>
              <a:rPr lang="es-AR" sz="2600" b="1" spc="-10" dirty="0">
                <a:latin typeface="Arial"/>
                <a:cs typeface="Arial"/>
              </a:rPr>
              <a:t>lo </a:t>
            </a:r>
            <a:r>
              <a:rPr lang="es-AR" sz="2600" b="1" dirty="0">
                <a:latin typeface="Arial"/>
                <a:cs typeface="Arial"/>
              </a:rPr>
              <a:t>que se </a:t>
            </a:r>
            <a:r>
              <a:rPr lang="es-AR" sz="2600" b="1" spc="-5" dirty="0">
                <a:latin typeface="Arial"/>
                <a:cs typeface="Arial"/>
              </a:rPr>
              <a:t>deberá proveer, </a:t>
            </a:r>
            <a:r>
              <a:rPr lang="es-AR" sz="2600" b="1" spc="-10" dirty="0">
                <a:latin typeface="Arial"/>
                <a:cs typeface="Arial"/>
              </a:rPr>
              <a:t>un </a:t>
            </a:r>
            <a:r>
              <a:rPr lang="es-AR" sz="2600" b="1" spc="-5" dirty="0">
                <a:latin typeface="Arial"/>
                <a:cs typeface="Arial"/>
              </a:rPr>
              <a:t> </a:t>
            </a:r>
            <a:r>
              <a:rPr lang="es-AR" sz="2600" b="1" dirty="0">
                <a:latin typeface="Arial"/>
                <a:cs typeface="Arial"/>
              </a:rPr>
              <a:t>aislador</a:t>
            </a:r>
            <a:r>
              <a:rPr lang="es-AR" sz="2600" b="1" spc="-60" dirty="0">
                <a:latin typeface="Arial"/>
                <a:cs typeface="Arial"/>
              </a:rPr>
              <a:t> </a:t>
            </a:r>
            <a:r>
              <a:rPr lang="es-AR" sz="2600" b="1" spc="-5" dirty="0" err="1">
                <a:latin typeface="Arial"/>
                <a:cs typeface="Arial"/>
              </a:rPr>
              <a:t>pasatapas</a:t>
            </a:r>
            <a:r>
              <a:rPr lang="es-AR" sz="2600" b="1" spc="-60" dirty="0">
                <a:latin typeface="Arial"/>
                <a:cs typeface="Arial"/>
              </a:rPr>
              <a:t> </a:t>
            </a:r>
            <a:r>
              <a:rPr lang="es-AR" sz="2600" b="1" dirty="0" err="1">
                <a:latin typeface="Arial"/>
                <a:cs typeface="Arial"/>
              </a:rPr>
              <a:t>ó</a:t>
            </a:r>
            <a:r>
              <a:rPr lang="es-AR" sz="2600" b="1" spc="-45" dirty="0">
                <a:latin typeface="Arial"/>
                <a:cs typeface="Arial"/>
              </a:rPr>
              <a:t> </a:t>
            </a:r>
            <a:r>
              <a:rPr lang="es-AR" sz="2600" b="1" spc="-5" dirty="0">
                <a:latin typeface="Arial"/>
                <a:cs typeface="Arial"/>
              </a:rPr>
              <a:t>dispositivo</a:t>
            </a:r>
            <a:r>
              <a:rPr lang="es-AR" sz="2600" b="1" spc="-55" dirty="0">
                <a:latin typeface="Arial"/>
                <a:cs typeface="Arial"/>
              </a:rPr>
              <a:t> </a:t>
            </a:r>
            <a:r>
              <a:rPr lang="es-AR" sz="2600" b="1" dirty="0">
                <a:latin typeface="Arial"/>
                <a:cs typeface="Arial"/>
              </a:rPr>
              <a:t>similar</a:t>
            </a:r>
            <a:r>
              <a:rPr lang="es-AR" sz="2600" b="1" spc="-55" dirty="0">
                <a:latin typeface="Arial"/>
                <a:cs typeface="Arial"/>
              </a:rPr>
              <a:t> </a:t>
            </a:r>
            <a:r>
              <a:rPr lang="es-AR" sz="2600" b="1" dirty="0">
                <a:latin typeface="Arial"/>
                <a:cs typeface="Arial"/>
              </a:rPr>
              <a:t>adecuado</a:t>
            </a:r>
            <a:r>
              <a:rPr lang="es-AR" sz="2600" b="1" spc="-55" dirty="0">
                <a:latin typeface="Arial"/>
                <a:cs typeface="Arial"/>
              </a:rPr>
              <a:t> </a:t>
            </a:r>
            <a:r>
              <a:rPr lang="es-AR" sz="2600" b="1" dirty="0">
                <a:latin typeface="Arial"/>
                <a:cs typeface="Arial"/>
              </a:rPr>
              <a:t>a</a:t>
            </a:r>
            <a:r>
              <a:rPr lang="es-AR" sz="2600" b="1" spc="-55" dirty="0">
                <a:latin typeface="Arial"/>
                <a:cs typeface="Arial"/>
              </a:rPr>
              <a:t> </a:t>
            </a:r>
            <a:r>
              <a:rPr lang="es-AR" sz="2600" b="1" spc="-5" dirty="0">
                <a:latin typeface="Arial"/>
                <a:cs typeface="Arial"/>
              </a:rPr>
              <a:t>través</a:t>
            </a:r>
            <a:r>
              <a:rPr lang="es-AR" sz="2600" b="1" spc="-50" dirty="0">
                <a:latin typeface="Arial"/>
                <a:cs typeface="Arial"/>
              </a:rPr>
              <a:t> </a:t>
            </a:r>
            <a:r>
              <a:rPr lang="es-AR" sz="2600" b="1" dirty="0">
                <a:latin typeface="Arial"/>
                <a:cs typeface="Arial"/>
              </a:rPr>
              <a:t>del</a:t>
            </a:r>
            <a:r>
              <a:rPr lang="es-AR" sz="2600" b="1" spc="-55" dirty="0">
                <a:latin typeface="Arial"/>
                <a:cs typeface="Arial"/>
              </a:rPr>
              <a:t> </a:t>
            </a:r>
            <a:r>
              <a:rPr lang="es-AR" sz="2600" b="1" dirty="0">
                <a:latin typeface="Arial"/>
                <a:cs typeface="Arial"/>
              </a:rPr>
              <a:t>tanque</a:t>
            </a:r>
            <a:r>
              <a:rPr lang="es-AR" sz="2600" b="1" spc="-65" dirty="0">
                <a:latin typeface="Arial"/>
                <a:cs typeface="Arial"/>
              </a:rPr>
              <a:t> </a:t>
            </a:r>
            <a:r>
              <a:rPr lang="es-AR" sz="2600" b="1" dirty="0">
                <a:latin typeface="Arial"/>
                <a:cs typeface="Arial"/>
              </a:rPr>
              <a:t>del </a:t>
            </a:r>
            <a:r>
              <a:rPr lang="es-AR" sz="2600" b="1" spc="-375" dirty="0">
                <a:latin typeface="Arial"/>
                <a:cs typeface="Arial"/>
              </a:rPr>
              <a:t> </a:t>
            </a:r>
            <a:r>
              <a:rPr lang="es-AR" sz="2600" b="1" spc="-5" dirty="0">
                <a:latin typeface="Arial"/>
                <a:cs typeface="Arial"/>
              </a:rPr>
              <a:t>transformador</a:t>
            </a:r>
            <a:r>
              <a:rPr lang="es-AR" sz="2600" b="1" spc="-5" dirty="0" smtClean="0">
                <a:latin typeface="Arial"/>
                <a:cs typeface="Arial"/>
              </a:rPr>
              <a:t>.</a:t>
            </a:r>
            <a:endParaRPr lang="es-AR" sz="2600" b="1" dirty="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ángulo 5"/>
          <p:cNvSpPr/>
          <p:nvPr/>
        </p:nvSpPr>
        <p:spPr>
          <a:xfrm>
            <a:off x="457200" y="381000"/>
            <a:ext cx="11963400" cy="7399462"/>
          </a:xfrm>
          <a:prstGeom prst="rect">
            <a:avLst/>
          </a:prstGeom>
        </p:spPr>
        <p:txBody>
          <a:bodyPr wrap="square">
            <a:spAutoFit/>
          </a:bodyPr>
          <a:lstStyle/>
          <a:p>
            <a:pPr marL="12065" lvl="2" algn="just">
              <a:spcBef>
                <a:spcPts val="1315"/>
              </a:spcBef>
              <a:tabLst>
                <a:tab pos="469900" algn="l"/>
              </a:tabLst>
            </a:pPr>
            <a:r>
              <a:rPr lang="es-AR" sz="2800" b="1" u="sng" dirty="0">
                <a:uFill>
                  <a:solidFill>
                    <a:srgbClr val="000000"/>
                  </a:solidFill>
                </a:uFill>
                <a:latin typeface="Arial"/>
                <a:cs typeface="Arial"/>
              </a:rPr>
              <a:t>Sistema</a:t>
            </a:r>
            <a:r>
              <a:rPr lang="es-AR" sz="2800" b="1" u="sng" spc="-25" dirty="0">
                <a:uFill>
                  <a:solidFill>
                    <a:srgbClr val="000000"/>
                  </a:solidFill>
                </a:uFill>
                <a:latin typeface="Arial"/>
                <a:cs typeface="Arial"/>
              </a:rPr>
              <a:t> </a:t>
            </a:r>
            <a:r>
              <a:rPr lang="es-AR" sz="2800" b="1" u="sng" spc="-5" dirty="0">
                <a:uFill>
                  <a:solidFill>
                    <a:srgbClr val="000000"/>
                  </a:solidFill>
                </a:uFill>
                <a:latin typeface="Arial"/>
                <a:cs typeface="Arial"/>
              </a:rPr>
              <a:t>de</a:t>
            </a:r>
            <a:r>
              <a:rPr lang="es-AR" sz="2800" b="1" u="sng" spc="-25" dirty="0">
                <a:uFill>
                  <a:solidFill>
                    <a:srgbClr val="000000"/>
                  </a:solidFill>
                </a:uFill>
                <a:latin typeface="Arial"/>
                <a:cs typeface="Arial"/>
              </a:rPr>
              <a:t> </a:t>
            </a:r>
            <a:r>
              <a:rPr lang="es-AR" sz="2800" b="1" u="sng" spc="-5" dirty="0" smtClean="0">
                <a:uFill>
                  <a:solidFill>
                    <a:srgbClr val="000000"/>
                  </a:solidFill>
                </a:uFill>
                <a:latin typeface="Arial"/>
                <a:cs typeface="Arial"/>
              </a:rPr>
              <a:t>Enfriamiento</a:t>
            </a:r>
          </a:p>
          <a:p>
            <a:pPr marL="12065" lvl="2" algn="just">
              <a:spcBef>
                <a:spcPts val="1315"/>
              </a:spcBef>
              <a:tabLst>
                <a:tab pos="469900" algn="l"/>
              </a:tabLst>
            </a:pPr>
            <a:endParaRPr lang="es-AR" sz="2800" dirty="0">
              <a:latin typeface="Arial"/>
              <a:cs typeface="Arial"/>
            </a:endParaRPr>
          </a:p>
          <a:p>
            <a:pPr marL="512444" marR="7620" indent="-457200" algn="just">
              <a:spcBef>
                <a:spcPts val="190"/>
              </a:spcBef>
              <a:buFont typeface="Wingdings" panose="05000000000000000000" pitchFamily="2" charset="2"/>
              <a:buChar char="ü"/>
            </a:pPr>
            <a:r>
              <a:rPr lang="es-AR" sz="2800" b="1" dirty="0" smtClean="0">
                <a:latin typeface="Arial"/>
                <a:cs typeface="Arial"/>
              </a:rPr>
              <a:t>deberá</a:t>
            </a:r>
            <a:r>
              <a:rPr lang="es-AR" sz="2800" b="1" spc="-45" dirty="0" smtClean="0">
                <a:latin typeface="Arial"/>
                <a:cs typeface="Arial"/>
              </a:rPr>
              <a:t> </a:t>
            </a:r>
            <a:r>
              <a:rPr lang="es-AR" sz="2800" b="1" spc="-5" dirty="0">
                <a:solidFill>
                  <a:srgbClr val="00B050"/>
                </a:solidFill>
                <a:latin typeface="Arial"/>
                <a:cs typeface="Arial"/>
              </a:rPr>
              <a:t>consistir</a:t>
            </a:r>
            <a:r>
              <a:rPr lang="es-AR" sz="2800" b="1" spc="-20" dirty="0">
                <a:solidFill>
                  <a:srgbClr val="00B050"/>
                </a:solidFill>
                <a:latin typeface="Arial"/>
                <a:cs typeface="Arial"/>
              </a:rPr>
              <a:t> </a:t>
            </a:r>
            <a:r>
              <a:rPr lang="es-AR" sz="2800" b="1" spc="-10" dirty="0">
                <a:solidFill>
                  <a:srgbClr val="00B050"/>
                </a:solidFill>
                <a:latin typeface="Arial"/>
                <a:cs typeface="Arial"/>
              </a:rPr>
              <a:t>de</a:t>
            </a:r>
            <a:r>
              <a:rPr lang="es-AR" sz="2800" b="1" spc="-20" dirty="0">
                <a:solidFill>
                  <a:srgbClr val="00B050"/>
                </a:solidFill>
                <a:latin typeface="Arial"/>
                <a:cs typeface="Arial"/>
              </a:rPr>
              <a:t> </a:t>
            </a:r>
            <a:r>
              <a:rPr lang="es-AR" sz="2800" b="1" spc="-5" dirty="0">
                <a:solidFill>
                  <a:srgbClr val="00B050"/>
                </a:solidFill>
                <a:latin typeface="Arial"/>
                <a:cs typeface="Arial"/>
              </a:rPr>
              <a:t>intercambiadores</a:t>
            </a:r>
            <a:r>
              <a:rPr lang="es-AR" sz="2800" b="1" spc="-30" dirty="0">
                <a:solidFill>
                  <a:srgbClr val="00B050"/>
                </a:solidFill>
                <a:latin typeface="Arial"/>
                <a:cs typeface="Arial"/>
              </a:rPr>
              <a:t> </a:t>
            </a:r>
            <a:r>
              <a:rPr lang="es-AR" sz="2800" b="1" dirty="0">
                <a:solidFill>
                  <a:srgbClr val="00B050"/>
                </a:solidFill>
                <a:latin typeface="Arial"/>
                <a:cs typeface="Arial"/>
              </a:rPr>
              <a:t>de</a:t>
            </a:r>
            <a:r>
              <a:rPr lang="es-AR" sz="2800" b="1" spc="-50" dirty="0">
                <a:solidFill>
                  <a:srgbClr val="00B050"/>
                </a:solidFill>
                <a:latin typeface="Arial"/>
                <a:cs typeface="Arial"/>
              </a:rPr>
              <a:t> </a:t>
            </a:r>
            <a:r>
              <a:rPr lang="es-AR" sz="2800" b="1" dirty="0">
                <a:solidFill>
                  <a:srgbClr val="00B050"/>
                </a:solidFill>
                <a:latin typeface="Arial"/>
                <a:cs typeface="Arial"/>
              </a:rPr>
              <a:t>calor </a:t>
            </a:r>
            <a:r>
              <a:rPr lang="es-AR" sz="2800" b="1" spc="-375" dirty="0">
                <a:solidFill>
                  <a:srgbClr val="00B050"/>
                </a:solidFill>
                <a:latin typeface="Arial"/>
                <a:cs typeface="Arial"/>
              </a:rPr>
              <a:t> </a:t>
            </a:r>
            <a:r>
              <a:rPr lang="es-AR" sz="2800" b="1" spc="-5" dirty="0">
                <a:solidFill>
                  <a:srgbClr val="00B050"/>
                </a:solidFill>
                <a:latin typeface="Arial"/>
                <a:cs typeface="Arial"/>
              </a:rPr>
              <a:t>provistos</a:t>
            </a:r>
            <a:r>
              <a:rPr lang="es-AR" sz="2800" b="1" dirty="0">
                <a:solidFill>
                  <a:srgbClr val="00B050"/>
                </a:solidFill>
                <a:latin typeface="Arial"/>
                <a:cs typeface="Arial"/>
              </a:rPr>
              <a:t> de</a:t>
            </a:r>
            <a:r>
              <a:rPr lang="es-AR" sz="2800" b="1" spc="5" dirty="0">
                <a:solidFill>
                  <a:srgbClr val="00B050"/>
                </a:solidFill>
                <a:latin typeface="Arial"/>
                <a:cs typeface="Arial"/>
              </a:rPr>
              <a:t> </a:t>
            </a:r>
            <a:r>
              <a:rPr lang="es-AR" sz="2800" b="1" spc="-5" dirty="0">
                <a:solidFill>
                  <a:srgbClr val="00B050"/>
                </a:solidFill>
                <a:latin typeface="Arial"/>
                <a:cs typeface="Arial"/>
              </a:rPr>
              <a:t>ventiladores</a:t>
            </a:r>
            <a:r>
              <a:rPr lang="es-AR" sz="2800" b="1" dirty="0">
                <a:solidFill>
                  <a:srgbClr val="00B050"/>
                </a:solidFill>
                <a:latin typeface="Arial"/>
                <a:cs typeface="Arial"/>
              </a:rPr>
              <a:t> con</a:t>
            </a:r>
            <a:r>
              <a:rPr lang="es-AR" sz="2800" b="1" spc="5" dirty="0">
                <a:solidFill>
                  <a:srgbClr val="00B050"/>
                </a:solidFill>
                <a:latin typeface="Arial"/>
                <a:cs typeface="Arial"/>
              </a:rPr>
              <a:t> </a:t>
            </a:r>
            <a:r>
              <a:rPr lang="es-AR" sz="2800" b="1" dirty="0">
                <a:solidFill>
                  <a:srgbClr val="00B050"/>
                </a:solidFill>
                <a:latin typeface="Arial"/>
                <a:cs typeface="Arial"/>
              </a:rPr>
              <a:t>o</a:t>
            </a:r>
            <a:r>
              <a:rPr lang="es-AR" sz="2800" b="1" spc="5" dirty="0">
                <a:solidFill>
                  <a:srgbClr val="00B050"/>
                </a:solidFill>
                <a:latin typeface="Arial"/>
                <a:cs typeface="Arial"/>
              </a:rPr>
              <a:t> </a:t>
            </a:r>
            <a:r>
              <a:rPr lang="es-AR" sz="2800" b="1" dirty="0">
                <a:solidFill>
                  <a:srgbClr val="00B050"/>
                </a:solidFill>
                <a:latin typeface="Arial"/>
                <a:cs typeface="Arial"/>
              </a:rPr>
              <a:t>sin</a:t>
            </a:r>
            <a:r>
              <a:rPr lang="es-AR" sz="2800" b="1" spc="5" dirty="0">
                <a:solidFill>
                  <a:srgbClr val="00B050"/>
                </a:solidFill>
                <a:latin typeface="Arial"/>
                <a:cs typeface="Arial"/>
              </a:rPr>
              <a:t> </a:t>
            </a:r>
            <a:r>
              <a:rPr lang="es-AR" sz="2800" b="1" spc="-5" dirty="0">
                <a:solidFill>
                  <a:srgbClr val="00B050"/>
                </a:solidFill>
                <a:latin typeface="Arial"/>
                <a:cs typeface="Arial"/>
              </a:rPr>
              <a:t>bombas</a:t>
            </a:r>
            <a:r>
              <a:rPr lang="es-AR" sz="2800" b="1" dirty="0">
                <a:solidFill>
                  <a:srgbClr val="00B050"/>
                </a:solidFill>
                <a:latin typeface="Arial"/>
                <a:cs typeface="Arial"/>
              </a:rPr>
              <a:t> en</a:t>
            </a:r>
            <a:r>
              <a:rPr lang="es-AR" sz="2800" b="1" spc="5" dirty="0">
                <a:solidFill>
                  <a:srgbClr val="00B050"/>
                </a:solidFill>
                <a:latin typeface="Arial"/>
                <a:cs typeface="Arial"/>
              </a:rPr>
              <a:t> </a:t>
            </a:r>
            <a:r>
              <a:rPr lang="es-AR" sz="2800" b="1" spc="-5" dirty="0">
                <a:solidFill>
                  <a:srgbClr val="00B050"/>
                </a:solidFill>
                <a:latin typeface="Arial"/>
                <a:cs typeface="Arial"/>
              </a:rPr>
              <a:t>las</a:t>
            </a:r>
            <a:r>
              <a:rPr lang="es-AR" sz="2800" b="1" dirty="0">
                <a:solidFill>
                  <a:srgbClr val="00B050"/>
                </a:solidFill>
                <a:latin typeface="Arial"/>
                <a:cs typeface="Arial"/>
              </a:rPr>
              <a:t> </a:t>
            </a:r>
            <a:r>
              <a:rPr lang="es-AR" sz="2800" b="1" spc="-5" dirty="0">
                <a:solidFill>
                  <a:srgbClr val="00B050"/>
                </a:solidFill>
                <a:latin typeface="Arial"/>
                <a:cs typeface="Arial"/>
              </a:rPr>
              <a:t>combinaciones </a:t>
            </a:r>
            <a:r>
              <a:rPr lang="es-AR" sz="2800" b="1" dirty="0">
                <a:solidFill>
                  <a:srgbClr val="00B050"/>
                </a:solidFill>
                <a:latin typeface="Arial"/>
                <a:cs typeface="Arial"/>
              </a:rPr>
              <a:t> indicadas en </a:t>
            </a:r>
            <a:r>
              <a:rPr lang="es-AR" sz="2800" b="1" spc="-5" dirty="0">
                <a:solidFill>
                  <a:srgbClr val="00B050"/>
                </a:solidFill>
                <a:latin typeface="Arial"/>
                <a:cs typeface="Arial"/>
              </a:rPr>
              <a:t>las especificaciones </a:t>
            </a:r>
            <a:r>
              <a:rPr lang="es-AR" sz="2800" b="1" dirty="0">
                <a:solidFill>
                  <a:srgbClr val="00B050"/>
                </a:solidFill>
                <a:latin typeface="Arial"/>
                <a:cs typeface="Arial"/>
              </a:rPr>
              <a:t>del </a:t>
            </a:r>
            <a:r>
              <a:rPr lang="es-AR" sz="2800" b="1" spc="-5" dirty="0">
                <a:solidFill>
                  <a:srgbClr val="00B050"/>
                </a:solidFill>
                <a:latin typeface="Arial"/>
                <a:cs typeface="Arial"/>
              </a:rPr>
              <a:t>cliente. </a:t>
            </a:r>
            <a:r>
              <a:rPr lang="es-AR" sz="2800" b="1" spc="-10" dirty="0">
                <a:latin typeface="Arial"/>
                <a:cs typeface="Arial"/>
              </a:rPr>
              <a:t>El </a:t>
            </a:r>
            <a:r>
              <a:rPr lang="es-AR" sz="2800" b="1" dirty="0">
                <a:latin typeface="Arial"/>
                <a:cs typeface="Arial"/>
              </a:rPr>
              <a:t>equipo </a:t>
            </a:r>
            <a:r>
              <a:rPr lang="es-AR" sz="2800" b="1" spc="-10" dirty="0">
                <a:latin typeface="Arial"/>
                <a:cs typeface="Arial"/>
              </a:rPr>
              <a:t>de </a:t>
            </a:r>
            <a:r>
              <a:rPr lang="es-AR" sz="2800" b="1" spc="-5" dirty="0">
                <a:latin typeface="Arial"/>
                <a:cs typeface="Arial"/>
              </a:rPr>
              <a:t>enfriamiento </a:t>
            </a:r>
            <a:r>
              <a:rPr lang="es-AR" sz="2800" b="1" dirty="0">
                <a:latin typeface="Arial"/>
                <a:cs typeface="Arial"/>
              </a:rPr>
              <a:t> deberá </a:t>
            </a:r>
            <a:r>
              <a:rPr lang="es-AR" sz="2800" b="1" spc="-5" dirty="0">
                <a:latin typeface="Arial"/>
                <a:cs typeface="Arial"/>
              </a:rPr>
              <a:t>estar montado </a:t>
            </a:r>
            <a:r>
              <a:rPr lang="es-AR" sz="2800" b="1" dirty="0">
                <a:latin typeface="Arial"/>
                <a:cs typeface="Arial"/>
              </a:rPr>
              <a:t>en el tanque </a:t>
            </a:r>
            <a:r>
              <a:rPr lang="es-AR" sz="2800" b="1" spc="-5" dirty="0">
                <a:latin typeface="Arial"/>
                <a:cs typeface="Arial"/>
              </a:rPr>
              <a:t>principal. </a:t>
            </a:r>
            <a:endParaRPr lang="es-AR" sz="2800" b="1" spc="-5" dirty="0" smtClean="0">
              <a:latin typeface="Arial"/>
              <a:cs typeface="Arial"/>
            </a:endParaRPr>
          </a:p>
          <a:p>
            <a:pPr marL="512444" marR="7620" indent="-457200" algn="just">
              <a:spcBef>
                <a:spcPts val="190"/>
              </a:spcBef>
              <a:buFont typeface="Wingdings" panose="05000000000000000000" pitchFamily="2" charset="2"/>
              <a:buChar char="ü"/>
            </a:pPr>
            <a:endParaRPr lang="es-AR" sz="2800" b="1" spc="-5" dirty="0">
              <a:latin typeface="Arial"/>
              <a:cs typeface="Arial"/>
            </a:endParaRPr>
          </a:p>
          <a:p>
            <a:pPr marL="512444" marR="7620" indent="-457200" algn="just">
              <a:spcBef>
                <a:spcPts val="190"/>
              </a:spcBef>
              <a:buFont typeface="Wingdings" panose="05000000000000000000" pitchFamily="2" charset="2"/>
              <a:buChar char="ü"/>
            </a:pPr>
            <a:r>
              <a:rPr lang="es-AR" sz="2800" b="1" dirty="0" smtClean="0">
                <a:latin typeface="Arial"/>
                <a:cs typeface="Arial"/>
              </a:rPr>
              <a:t>deberá </a:t>
            </a:r>
            <a:r>
              <a:rPr lang="es-AR" sz="2800" b="1" dirty="0">
                <a:solidFill>
                  <a:srgbClr val="00B050"/>
                </a:solidFill>
                <a:latin typeface="Arial"/>
                <a:cs typeface="Arial"/>
              </a:rPr>
              <a:t>ser </a:t>
            </a:r>
            <a:r>
              <a:rPr lang="es-AR" sz="2800" b="1" spc="-5" dirty="0">
                <a:solidFill>
                  <a:srgbClr val="00B050"/>
                </a:solidFill>
                <a:latin typeface="Arial"/>
                <a:cs typeface="Arial"/>
              </a:rPr>
              <a:t>suministrado completo</a:t>
            </a:r>
            <a:r>
              <a:rPr lang="es-AR" sz="2800" b="1" spc="-5" dirty="0">
                <a:latin typeface="Arial"/>
                <a:cs typeface="Arial"/>
              </a:rPr>
              <a:t>, </a:t>
            </a:r>
            <a:r>
              <a:rPr lang="es-AR" sz="2800" b="1" dirty="0">
                <a:latin typeface="Arial"/>
                <a:cs typeface="Arial"/>
              </a:rPr>
              <a:t>con </a:t>
            </a:r>
            <a:r>
              <a:rPr lang="es-AR" sz="2800" b="1" spc="-5" dirty="0">
                <a:latin typeface="Arial"/>
                <a:cs typeface="Arial"/>
              </a:rPr>
              <a:t>dispositivos </a:t>
            </a:r>
            <a:r>
              <a:rPr lang="es-AR" sz="2800" b="1" dirty="0">
                <a:latin typeface="Arial"/>
                <a:cs typeface="Arial"/>
              </a:rPr>
              <a:t>de </a:t>
            </a:r>
            <a:r>
              <a:rPr lang="es-AR" sz="2800" b="1" spc="-5" dirty="0">
                <a:latin typeface="Arial"/>
                <a:cs typeface="Arial"/>
              </a:rPr>
              <a:t>control, </a:t>
            </a:r>
            <a:r>
              <a:rPr lang="es-AR" sz="2800" b="1" spc="-5" dirty="0" err="1">
                <a:latin typeface="Arial"/>
                <a:cs typeface="Arial"/>
              </a:rPr>
              <a:t>conduits</a:t>
            </a:r>
            <a:r>
              <a:rPr lang="es-AR" sz="2800" b="1" spc="-5" dirty="0">
                <a:latin typeface="Arial"/>
                <a:cs typeface="Arial"/>
              </a:rPr>
              <a:t>, </a:t>
            </a:r>
            <a:r>
              <a:rPr lang="es-AR" sz="2800" b="1" spc="-375" dirty="0">
                <a:latin typeface="Arial"/>
                <a:cs typeface="Arial"/>
              </a:rPr>
              <a:t> </a:t>
            </a:r>
            <a:r>
              <a:rPr lang="es-AR" sz="2800" b="1" spc="-5" dirty="0">
                <a:latin typeface="Arial"/>
                <a:cs typeface="Arial"/>
              </a:rPr>
              <a:t>cableado, terminales, soportes </a:t>
            </a:r>
            <a:r>
              <a:rPr lang="es-AR" sz="2800" b="1" dirty="0">
                <a:latin typeface="Arial"/>
                <a:cs typeface="Arial"/>
              </a:rPr>
              <a:t>y</a:t>
            </a:r>
            <a:r>
              <a:rPr lang="es-AR" sz="2800" b="1" spc="-10" dirty="0">
                <a:latin typeface="Arial"/>
                <a:cs typeface="Arial"/>
              </a:rPr>
              <a:t> </a:t>
            </a:r>
            <a:r>
              <a:rPr lang="es-AR" sz="2800" b="1" dirty="0">
                <a:latin typeface="Arial"/>
                <a:cs typeface="Arial"/>
              </a:rPr>
              <a:t>elementos</a:t>
            </a:r>
            <a:r>
              <a:rPr lang="es-AR" sz="2800" b="1" spc="-5" dirty="0">
                <a:latin typeface="Arial"/>
                <a:cs typeface="Arial"/>
              </a:rPr>
              <a:t> </a:t>
            </a:r>
            <a:r>
              <a:rPr lang="es-AR" sz="2800" b="1" dirty="0">
                <a:latin typeface="Arial"/>
                <a:cs typeface="Arial"/>
              </a:rPr>
              <a:t>de</a:t>
            </a:r>
            <a:r>
              <a:rPr lang="es-AR" sz="2800" b="1" spc="-10" dirty="0">
                <a:latin typeface="Arial"/>
                <a:cs typeface="Arial"/>
              </a:rPr>
              <a:t> </a:t>
            </a:r>
            <a:r>
              <a:rPr lang="es-AR" sz="2800" b="1" spc="-5" dirty="0">
                <a:latin typeface="Arial"/>
                <a:cs typeface="Arial"/>
              </a:rPr>
              <a:t>montaje</a:t>
            </a:r>
            <a:r>
              <a:rPr lang="es-AR" sz="2800" b="1" spc="-5" dirty="0" smtClean="0">
                <a:latin typeface="Arial"/>
                <a:cs typeface="Arial"/>
              </a:rPr>
              <a:t>.</a:t>
            </a:r>
          </a:p>
          <a:p>
            <a:pPr marL="512444" marR="7620" indent="-457200" algn="just">
              <a:spcBef>
                <a:spcPts val="190"/>
              </a:spcBef>
              <a:buFont typeface="Wingdings" panose="05000000000000000000" pitchFamily="2" charset="2"/>
              <a:buChar char="ü"/>
            </a:pPr>
            <a:endParaRPr lang="es-AR" sz="2800" b="1" dirty="0">
              <a:latin typeface="Arial"/>
              <a:cs typeface="Arial"/>
            </a:endParaRPr>
          </a:p>
          <a:p>
            <a:pPr marL="512444" marR="5080" indent="-457200" algn="just">
              <a:spcBef>
                <a:spcPts val="815"/>
              </a:spcBef>
              <a:buFont typeface="Wingdings" panose="05000000000000000000" pitchFamily="2" charset="2"/>
              <a:buChar char="ü"/>
            </a:pPr>
            <a:r>
              <a:rPr lang="es-AR" sz="2800" b="1" spc="-5" dirty="0">
                <a:latin typeface="Arial"/>
                <a:cs typeface="Arial"/>
              </a:rPr>
              <a:t>Debido</a:t>
            </a:r>
            <a:r>
              <a:rPr lang="es-AR" sz="2800" b="1" dirty="0">
                <a:latin typeface="Arial"/>
                <a:cs typeface="Arial"/>
              </a:rPr>
              <a:t> a</a:t>
            </a:r>
            <a:r>
              <a:rPr lang="es-AR" sz="2800" b="1" spc="5" dirty="0">
                <a:latin typeface="Arial"/>
                <a:cs typeface="Arial"/>
              </a:rPr>
              <a:t> </a:t>
            </a:r>
            <a:r>
              <a:rPr lang="es-AR" sz="2800" b="1" dirty="0">
                <a:latin typeface="Arial"/>
                <a:cs typeface="Arial"/>
              </a:rPr>
              <a:t>la</a:t>
            </a:r>
            <a:r>
              <a:rPr lang="es-AR" sz="2800" b="1" spc="5" dirty="0">
                <a:latin typeface="Arial"/>
                <a:cs typeface="Arial"/>
              </a:rPr>
              <a:t> </a:t>
            </a:r>
            <a:r>
              <a:rPr lang="es-AR" sz="2800" b="1" spc="-5" dirty="0">
                <a:latin typeface="Arial"/>
                <a:cs typeface="Arial"/>
              </a:rPr>
              <a:t>presencia</a:t>
            </a:r>
            <a:r>
              <a:rPr lang="es-AR" sz="2800" b="1" dirty="0">
                <a:latin typeface="Arial"/>
                <a:cs typeface="Arial"/>
              </a:rPr>
              <a:t> de</a:t>
            </a:r>
            <a:r>
              <a:rPr lang="es-AR" sz="2800" b="1" spc="5" dirty="0">
                <a:latin typeface="Arial"/>
                <a:cs typeface="Arial"/>
              </a:rPr>
              <a:t> </a:t>
            </a:r>
            <a:r>
              <a:rPr lang="es-AR" sz="2800" b="1" spc="-5" dirty="0">
                <a:latin typeface="Arial"/>
                <a:cs typeface="Arial"/>
              </a:rPr>
              <a:t>ventiladores</a:t>
            </a:r>
            <a:r>
              <a:rPr lang="es-AR" sz="2800" b="1" dirty="0">
                <a:latin typeface="Arial"/>
                <a:cs typeface="Arial"/>
              </a:rPr>
              <a:t> o</a:t>
            </a:r>
            <a:r>
              <a:rPr lang="es-AR" sz="2800" b="1" spc="5" dirty="0">
                <a:latin typeface="Arial"/>
                <a:cs typeface="Arial"/>
              </a:rPr>
              <a:t> </a:t>
            </a:r>
            <a:r>
              <a:rPr lang="es-AR" sz="2800" b="1" dirty="0">
                <a:latin typeface="Arial"/>
                <a:cs typeface="Arial"/>
              </a:rPr>
              <a:t>bombas</a:t>
            </a:r>
            <a:r>
              <a:rPr lang="es-AR" sz="2800" b="1" spc="5" dirty="0">
                <a:latin typeface="Arial"/>
                <a:cs typeface="Arial"/>
              </a:rPr>
              <a:t> </a:t>
            </a:r>
            <a:r>
              <a:rPr lang="es-AR" sz="2800" b="1" spc="-10" dirty="0">
                <a:latin typeface="Arial"/>
                <a:cs typeface="Arial"/>
              </a:rPr>
              <a:t>en</a:t>
            </a:r>
            <a:r>
              <a:rPr lang="es-AR" sz="2800" b="1" spc="-5" dirty="0">
                <a:latin typeface="Arial"/>
                <a:cs typeface="Arial"/>
              </a:rPr>
              <a:t> </a:t>
            </a:r>
            <a:r>
              <a:rPr lang="es-AR" sz="2800" b="1" dirty="0">
                <a:latin typeface="Arial"/>
                <a:cs typeface="Arial"/>
              </a:rPr>
              <a:t>el</a:t>
            </a:r>
            <a:r>
              <a:rPr lang="es-AR" sz="2800" b="1" spc="5" dirty="0">
                <a:latin typeface="Arial"/>
                <a:cs typeface="Arial"/>
              </a:rPr>
              <a:t> </a:t>
            </a:r>
            <a:r>
              <a:rPr lang="es-AR" sz="2800" b="1" spc="-5" dirty="0">
                <a:latin typeface="Arial"/>
                <a:cs typeface="Arial"/>
              </a:rPr>
              <a:t>sistema</a:t>
            </a:r>
            <a:r>
              <a:rPr lang="es-AR" sz="2800" b="1" dirty="0">
                <a:latin typeface="Arial"/>
                <a:cs typeface="Arial"/>
              </a:rPr>
              <a:t> </a:t>
            </a:r>
            <a:r>
              <a:rPr lang="es-AR" sz="2800" b="1" spc="-10" dirty="0">
                <a:latin typeface="Arial"/>
                <a:cs typeface="Arial"/>
              </a:rPr>
              <a:t>de </a:t>
            </a:r>
            <a:r>
              <a:rPr lang="es-AR" sz="2800" b="1" spc="-375" dirty="0">
                <a:latin typeface="Arial"/>
                <a:cs typeface="Arial"/>
              </a:rPr>
              <a:t> </a:t>
            </a:r>
            <a:r>
              <a:rPr lang="es-AR" sz="2800" b="1" spc="-5" dirty="0">
                <a:latin typeface="Arial"/>
                <a:cs typeface="Arial"/>
              </a:rPr>
              <a:t>enfriamiento</a:t>
            </a:r>
            <a:r>
              <a:rPr lang="es-AR" sz="2800" b="1" dirty="0">
                <a:latin typeface="Arial"/>
                <a:cs typeface="Arial"/>
              </a:rPr>
              <a:t> del</a:t>
            </a:r>
            <a:r>
              <a:rPr lang="es-AR" sz="2800" b="1" spc="5" dirty="0">
                <a:latin typeface="Arial"/>
                <a:cs typeface="Arial"/>
              </a:rPr>
              <a:t> </a:t>
            </a:r>
            <a:r>
              <a:rPr lang="es-AR" sz="2800" b="1" spc="-5" dirty="0">
                <a:latin typeface="Arial"/>
                <a:cs typeface="Arial"/>
              </a:rPr>
              <a:t>aceite</a:t>
            </a:r>
            <a:r>
              <a:rPr lang="es-AR" sz="2800" b="1" dirty="0">
                <a:latin typeface="Arial"/>
                <a:cs typeface="Arial"/>
              </a:rPr>
              <a:t> </a:t>
            </a:r>
            <a:r>
              <a:rPr lang="es-AR" sz="2800" b="1" spc="-5" dirty="0">
                <a:latin typeface="Arial"/>
                <a:cs typeface="Arial"/>
              </a:rPr>
              <a:t>del</a:t>
            </a:r>
            <a:r>
              <a:rPr lang="es-AR" sz="2800" b="1" dirty="0">
                <a:latin typeface="Arial"/>
                <a:cs typeface="Arial"/>
              </a:rPr>
              <a:t> </a:t>
            </a:r>
            <a:r>
              <a:rPr lang="es-AR" sz="2800" b="1" spc="-5" dirty="0">
                <a:latin typeface="Arial"/>
                <a:cs typeface="Arial"/>
              </a:rPr>
              <a:t>transformador,</a:t>
            </a:r>
            <a:r>
              <a:rPr lang="es-AR" sz="2800" b="1" dirty="0">
                <a:latin typeface="Arial"/>
                <a:cs typeface="Arial"/>
              </a:rPr>
              <a:t> </a:t>
            </a:r>
            <a:r>
              <a:rPr lang="es-AR" sz="2800" b="1" dirty="0">
                <a:solidFill>
                  <a:srgbClr val="00B050"/>
                </a:solidFill>
                <a:latin typeface="Arial"/>
                <a:cs typeface="Arial"/>
              </a:rPr>
              <a:t>se</a:t>
            </a:r>
            <a:r>
              <a:rPr lang="es-AR" sz="2800" b="1" spc="5" dirty="0">
                <a:solidFill>
                  <a:srgbClr val="00B050"/>
                </a:solidFill>
                <a:latin typeface="Arial"/>
                <a:cs typeface="Arial"/>
              </a:rPr>
              <a:t> </a:t>
            </a:r>
            <a:r>
              <a:rPr lang="es-AR" sz="2800" b="1" spc="-5" dirty="0">
                <a:solidFill>
                  <a:srgbClr val="00B050"/>
                </a:solidFill>
                <a:latin typeface="Arial"/>
                <a:cs typeface="Arial"/>
              </a:rPr>
              <a:t>deberá</a:t>
            </a:r>
            <a:r>
              <a:rPr lang="es-AR" sz="2800" b="1" dirty="0">
                <a:solidFill>
                  <a:srgbClr val="00B050"/>
                </a:solidFill>
                <a:latin typeface="Arial"/>
                <a:cs typeface="Arial"/>
              </a:rPr>
              <a:t> </a:t>
            </a:r>
            <a:r>
              <a:rPr lang="es-AR" sz="2800" b="1" spc="-5" dirty="0">
                <a:solidFill>
                  <a:srgbClr val="00B050"/>
                </a:solidFill>
                <a:latin typeface="Arial"/>
                <a:cs typeface="Arial"/>
              </a:rPr>
              <a:t>considerar</a:t>
            </a:r>
            <a:r>
              <a:rPr lang="es-AR" sz="2800" b="1" dirty="0">
                <a:solidFill>
                  <a:srgbClr val="00B050"/>
                </a:solidFill>
                <a:latin typeface="Arial"/>
                <a:cs typeface="Arial"/>
              </a:rPr>
              <a:t> la </a:t>
            </a:r>
            <a:r>
              <a:rPr lang="es-AR" sz="2800" b="1" spc="5" dirty="0">
                <a:solidFill>
                  <a:srgbClr val="00B050"/>
                </a:solidFill>
                <a:latin typeface="Arial"/>
                <a:cs typeface="Arial"/>
              </a:rPr>
              <a:t> </a:t>
            </a:r>
            <a:r>
              <a:rPr lang="es-AR" sz="2800" b="1" spc="-5" dirty="0">
                <a:solidFill>
                  <a:srgbClr val="00B050"/>
                </a:solidFill>
                <a:latin typeface="Arial"/>
                <a:cs typeface="Arial"/>
              </a:rPr>
              <a:t>utilización</a:t>
            </a:r>
            <a:r>
              <a:rPr lang="es-AR" sz="2800" b="1" dirty="0">
                <a:solidFill>
                  <a:srgbClr val="00B050"/>
                </a:solidFill>
                <a:latin typeface="Arial"/>
                <a:cs typeface="Arial"/>
              </a:rPr>
              <a:t> de</a:t>
            </a:r>
            <a:r>
              <a:rPr lang="es-AR" sz="2800" b="1" spc="5" dirty="0">
                <a:solidFill>
                  <a:srgbClr val="00B050"/>
                </a:solidFill>
                <a:latin typeface="Arial"/>
                <a:cs typeface="Arial"/>
              </a:rPr>
              <a:t> </a:t>
            </a:r>
            <a:r>
              <a:rPr lang="es-AR" sz="2800" b="1" dirty="0">
                <a:solidFill>
                  <a:srgbClr val="00B050"/>
                </a:solidFill>
                <a:latin typeface="Arial"/>
                <a:cs typeface="Arial"/>
              </a:rPr>
              <a:t>un</a:t>
            </a:r>
            <a:r>
              <a:rPr lang="es-AR" sz="2800" b="1" spc="5" dirty="0">
                <a:solidFill>
                  <a:srgbClr val="00B050"/>
                </a:solidFill>
                <a:latin typeface="Arial"/>
                <a:cs typeface="Arial"/>
              </a:rPr>
              <a:t> </a:t>
            </a:r>
            <a:r>
              <a:rPr lang="es-AR" sz="2800" b="1" spc="-5" dirty="0">
                <a:solidFill>
                  <a:srgbClr val="00B050"/>
                </a:solidFill>
                <a:latin typeface="Arial"/>
                <a:cs typeface="Arial"/>
              </a:rPr>
              <a:t>gabinete</a:t>
            </a:r>
            <a:r>
              <a:rPr lang="es-AR" sz="2800" b="1" dirty="0">
                <a:solidFill>
                  <a:srgbClr val="00B050"/>
                </a:solidFill>
                <a:latin typeface="Arial"/>
                <a:cs typeface="Arial"/>
              </a:rPr>
              <a:t> de</a:t>
            </a:r>
            <a:r>
              <a:rPr lang="es-AR" sz="2800" b="1" spc="5" dirty="0">
                <a:solidFill>
                  <a:srgbClr val="00B050"/>
                </a:solidFill>
                <a:latin typeface="Arial"/>
                <a:cs typeface="Arial"/>
              </a:rPr>
              <a:t> </a:t>
            </a:r>
            <a:r>
              <a:rPr lang="es-AR" sz="2800" b="1" spc="-5" dirty="0">
                <a:solidFill>
                  <a:srgbClr val="00B050"/>
                </a:solidFill>
                <a:latin typeface="Arial"/>
                <a:cs typeface="Arial"/>
              </a:rPr>
              <a:t>control</a:t>
            </a:r>
            <a:r>
              <a:rPr lang="es-AR" sz="2800" b="1" dirty="0">
                <a:latin typeface="Arial"/>
                <a:cs typeface="Arial"/>
              </a:rPr>
              <a:t> para</a:t>
            </a:r>
            <a:r>
              <a:rPr lang="es-AR" sz="2800" b="1" spc="5" dirty="0">
                <a:latin typeface="Arial"/>
                <a:cs typeface="Arial"/>
              </a:rPr>
              <a:t> </a:t>
            </a:r>
            <a:r>
              <a:rPr lang="es-AR" sz="2800" b="1" dirty="0">
                <a:latin typeface="Arial"/>
                <a:cs typeface="Arial"/>
              </a:rPr>
              <a:t>la</a:t>
            </a:r>
            <a:r>
              <a:rPr lang="es-AR" sz="2800" b="1" spc="5" dirty="0">
                <a:latin typeface="Arial"/>
                <a:cs typeface="Arial"/>
              </a:rPr>
              <a:t> </a:t>
            </a:r>
            <a:r>
              <a:rPr lang="es-AR" sz="2800" b="1" dirty="0">
                <a:latin typeface="Arial"/>
                <a:cs typeface="Arial"/>
              </a:rPr>
              <a:t>operación</a:t>
            </a:r>
            <a:r>
              <a:rPr lang="es-AR" sz="2800" b="1" spc="5" dirty="0">
                <a:latin typeface="Arial"/>
                <a:cs typeface="Arial"/>
              </a:rPr>
              <a:t> </a:t>
            </a:r>
            <a:r>
              <a:rPr lang="es-AR" sz="2800" b="1" dirty="0">
                <a:latin typeface="Arial"/>
                <a:cs typeface="Arial"/>
              </a:rPr>
              <a:t>de</a:t>
            </a:r>
            <a:r>
              <a:rPr lang="es-AR" sz="2800" b="1" spc="5" dirty="0">
                <a:latin typeface="Arial"/>
                <a:cs typeface="Arial"/>
              </a:rPr>
              <a:t> </a:t>
            </a:r>
            <a:r>
              <a:rPr lang="es-AR" sz="2800" b="1" spc="-5" dirty="0">
                <a:latin typeface="Arial"/>
                <a:cs typeface="Arial"/>
              </a:rPr>
              <a:t>los </a:t>
            </a:r>
            <a:r>
              <a:rPr lang="es-AR" sz="2800" b="1" dirty="0">
                <a:latin typeface="Arial"/>
                <a:cs typeface="Arial"/>
              </a:rPr>
              <a:t> </a:t>
            </a:r>
            <a:r>
              <a:rPr lang="es-AR" sz="2800" b="1" spc="-5" dirty="0">
                <a:latin typeface="Arial"/>
                <a:cs typeface="Arial"/>
              </a:rPr>
              <a:t>mencionados</a:t>
            </a:r>
            <a:r>
              <a:rPr lang="es-AR" sz="2800" b="1" spc="-35" dirty="0">
                <a:latin typeface="Arial"/>
                <a:cs typeface="Arial"/>
              </a:rPr>
              <a:t> </a:t>
            </a:r>
            <a:r>
              <a:rPr lang="es-AR" sz="2800" b="1" spc="-5" dirty="0">
                <a:latin typeface="Arial"/>
                <a:cs typeface="Arial"/>
              </a:rPr>
              <a:t>equipos,</a:t>
            </a:r>
            <a:r>
              <a:rPr lang="es-AR" sz="2800" b="1" spc="-45" dirty="0">
                <a:latin typeface="Arial"/>
                <a:cs typeface="Arial"/>
              </a:rPr>
              <a:t> </a:t>
            </a:r>
            <a:r>
              <a:rPr lang="es-AR" sz="2800" b="1" dirty="0">
                <a:latin typeface="Arial"/>
                <a:cs typeface="Arial"/>
              </a:rPr>
              <a:t>y</a:t>
            </a:r>
            <a:r>
              <a:rPr lang="es-AR" sz="2800" b="1" spc="-55" dirty="0">
                <a:latin typeface="Arial"/>
                <a:cs typeface="Arial"/>
              </a:rPr>
              <a:t> </a:t>
            </a:r>
            <a:r>
              <a:rPr lang="es-AR" sz="2800" b="1" dirty="0">
                <a:latin typeface="Arial"/>
                <a:cs typeface="Arial"/>
              </a:rPr>
              <a:t>en</a:t>
            </a:r>
            <a:r>
              <a:rPr lang="es-AR" sz="2800" b="1" spc="-40" dirty="0">
                <a:latin typeface="Arial"/>
                <a:cs typeface="Arial"/>
              </a:rPr>
              <a:t> </a:t>
            </a:r>
            <a:r>
              <a:rPr lang="es-AR" sz="2800" b="1" dirty="0">
                <a:latin typeface="Arial"/>
                <a:cs typeface="Arial"/>
              </a:rPr>
              <a:t>el</a:t>
            </a:r>
            <a:r>
              <a:rPr lang="es-AR" sz="2800" b="1" spc="-50" dirty="0">
                <a:latin typeface="Arial"/>
                <a:cs typeface="Arial"/>
              </a:rPr>
              <a:t> </a:t>
            </a:r>
            <a:r>
              <a:rPr lang="es-AR" sz="2800" b="1" dirty="0">
                <a:latin typeface="Arial"/>
                <a:cs typeface="Arial"/>
              </a:rPr>
              <a:t>cual</a:t>
            </a:r>
            <a:r>
              <a:rPr lang="es-AR" sz="2800" b="1" spc="-40" dirty="0">
                <a:latin typeface="Arial"/>
                <a:cs typeface="Arial"/>
              </a:rPr>
              <a:t> </a:t>
            </a:r>
            <a:r>
              <a:rPr lang="es-AR" sz="2800" b="1" spc="-5" dirty="0">
                <a:latin typeface="Arial"/>
                <a:cs typeface="Arial"/>
              </a:rPr>
              <a:t>deberá</a:t>
            </a:r>
            <a:r>
              <a:rPr lang="es-AR" sz="2800" b="1" spc="-40" dirty="0">
                <a:latin typeface="Arial"/>
                <a:cs typeface="Arial"/>
              </a:rPr>
              <a:t> </a:t>
            </a:r>
            <a:r>
              <a:rPr lang="es-AR" sz="2800" b="1" spc="-5" dirty="0">
                <a:latin typeface="Arial"/>
                <a:cs typeface="Arial"/>
              </a:rPr>
              <a:t>incluirse</a:t>
            </a:r>
            <a:r>
              <a:rPr lang="es-AR" sz="2800" b="1" spc="-40" dirty="0">
                <a:latin typeface="Arial"/>
                <a:cs typeface="Arial"/>
              </a:rPr>
              <a:t> </a:t>
            </a:r>
            <a:r>
              <a:rPr lang="es-AR" sz="2800" b="1" spc="-5" dirty="0">
                <a:latin typeface="Arial"/>
                <a:cs typeface="Arial"/>
              </a:rPr>
              <a:t>los</a:t>
            </a:r>
            <a:r>
              <a:rPr lang="es-AR" sz="2800" b="1" spc="-35" dirty="0">
                <a:latin typeface="Arial"/>
                <a:cs typeface="Arial"/>
              </a:rPr>
              <a:t> </a:t>
            </a:r>
            <a:r>
              <a:rPr lang="es-AR" sz="2800" b="1" spc="-5" dirty="0">
                <a:latin typeface="Arial"/>
                <a:cs typeface="Arial"/>
              </a:rPr>
              <a:t>medios</a:t>
            </a:r>
            <a:r>
              <a:rPr lang="es-AR" sz="2800" b="1" spc="-35" dirty="0">
                <a:latin typeface="Arial"/>
                <a:cs typeface="Arial"/>
              </a:rPr>
              <a:t> </a:t>
            </a:r>
            <a:r>
              <a:rPr lang="es-AR" sz="2800" b="1" spc="-10" dirty="0">
                <a:latin typeface="Arial"/>
                <a:cs typeface="Arial"/>
              </a:rPr>
              <a:t>de</a:t>
            </a:r>
            <a:r>
              <a:rPr lang="es-AR" sz="2800" b="1" spc="-30" dirty="0">
                <a:latin typeface="Arial"/>
                <a:cs typeface="Arial"/>
              </a:rPr>
              <a:t> </a:t>
            </a:r>
            <a:r>
              <a:rPr lang="es-AR" sz="2800" b="1" dirty="0">
                <a:latin typeface="Arial"/>
                <a:cs typeface="Arial"/>
              </a:rPr>
              <a:t>control </a:t>
            </a:r>
            <a:r>
              <a:rPr lang="es-AR" sz="2800" b="1" spc="-380" dirty="0">
                <a:latin typeface="Arial"/>
                <a:cs typeface="Arial"/>
              </a:rPr>
              <a:t> </a:t>
            </a:r>
            <a:r>
              <a:rPr lang="es-AR" sz="2800" b="1" dirty="0">
                <a:latin typeface="Arial"/>
                <a:cs typeface="Arial"/>
              </a:rPr>
              <a:t>para</a:t>
            </a:r>
            <a:r>
              <a:rPr lang="es-AR" sz="2800" b="1" spc="-5" dirty="0">
                <a:latin typeface="Arial"/>
                <a:cs typeface="Arial"/>
              </a:rPr>
              <a:t> </a:t>
            </a:r>
            <a:r>
              <a:rPr lang="es-AR" sz="2800" b="1" dirty="0">
                <a:latin typeface="Arial"/>
                <a:cs typeface="Arial"/>
              </a:rPr>
              <a:t>el</a:t>
            </a:r>
            <a:r>
              <a:rPr lang="es-AR" sz="2800" b="1" spc="-10" dirty="0">
                <a:latin typeface="Arial"/>
                <a:cs typeface="Arial"/>
              </a:rPr>
              <a:t> </a:t>
            </a:r>
            <a:r>
              <a:rPr lang="es-AR" sz="2800" b="1" spc="-5" dirty="0">
                <a:latin typeface="Arial"/>
                <a:cs typeface="Arial"/>
              </a:rPr>
              <a:t>accionamiento</a:t>
            </a:r>
            <a:r>
              <a:rPr lang="es-AR" sz="2800" b="1" spc="5" dirty="0">
                <a:latin typeface="Arial"/>
                <a:cs typeface="Arial"/>
              </a:rPr>
              <a:t> </a:t>
            </a:r>
            <a:r>
              <a:rPr lang="es-AR" sz="2800" b="1" spc="-10" dirty="0">
                <a:latin typeface="Arial"/>
                <a:cs typeface="Arial"/>
              </a:rPr>
              <a:t>de </a:t>
            </a:r>
            <a:r>
              <a:rPr lang="es-AR" sz="2800" b="1" spc="-5" dirty="0">
                <a:latin typeface="Arial"/>
                <a:cs typeface="Arial"/>
              </a:rPr>
              <a:t>tales</a:t>
            </a:r>
            <a:r>
              <a:rPr lang="es-AR" sz="2800" b="1" spc="5" dirty="0">
                <a:latin typeface="Arial"/>
                <a:cs typeface="Arial"/>
              </a:rPr>
              <a:t> </a:t>
            </a:r>
            <a:r>
              <a:rPr lang="es-AR" sz="2800" b="1" spc="-5" dirty="0">
                <a:latin typeface="Arial"/>
                <a:cs typeface="Arial"/>
              </a:rPr>
              <a:t>equipos.</a:t>
            </a:r>
            <a:endParaRPr lang="es-AR" sz="2800" b="1" dirty="0">
              <a:latin typeface="Arial"/>
              <a:cs typeface="Arial"/>
            </a:endParaRPr>
          </a:p>
          <a:p>
            <a:pPr marL="283845" marR="5080" algn="just">
              <a:spcBef>
                <a:spcPts val="805"/>
              </a:spcBef>
            </a:pPr>
            <a:endParaRPr lang="es-AR" sz="2400" b="1" dirty="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609600" y="381000"/>
            <a:ext cx="12420600" cy="8897307"/>
          </a:xfrm>
          <a:prstGeom prst="rect">
            <a:avLst/>
          </a:prstGeom>
        </p:spPr>
        <p:txBody>
          <a:bodyPr vert="horz" wrap="square" lIns="0" tIns="12700" rIns="0" bIns="0" rtlCol="0">
            <a:spAutoFit/>
          </a:bodyPr>
          <a:lstStyle/>
          <a:p>
            <a:pPr marL="12700">
              <a:spcBef>
                <a:spcPts val="100"/>
              </a:spcBef>
            </a:pPr>
            <a:r>
              <a:rPr sz="3200" b="1" spc="5" dirty="0" smtClean="0">
                <a:latin typeface="Arial"/>
                <a:cs typeface="Arial"/>
              </a:rPr>
              <a:t>5.</a:t>
            </a:r>
            <a:r>
              <a:rPr sz="3200" b="1" u="sng" spc="5" dirty="0" smtClean="0">
                <a:uFill>
                  <a:solidFill>
                    <a:srgbClr val="000000"/>
                  </a:solidFill>
                </a:uFill>
                <a:latin typeface="Arial"/>
                <a:cs typeface="Arial"/>
              </a:rPr>
              <a:t>Sistema</a:t>
            </a:r>
            <a:r>
              <a:rPr sz="3200" b="1" u="sng" spc="-15" dirty="0" smtClean="0">
                <a:uFill>
                  <a:solidFill>
                    <a:srgbClr val="000000"/>
                  </a:solidFill>
                </a:uFill>
                <a:latin typeface="Arial"/>
                <a:cs typeface="Arial"/>
              </a:rPr>
              <a:t> </a:t>
            </a:r>
            <a:r>
              <a:rPr sz="3200" b="1" u="sng" spc="-5" dirty="0">
                <a:uFill>
                  <a:solidFill>
                    <a:srgbClr val="000000"/>
                  </a:solidFill>
                </a:uFill>
                <a:latin typeface="Arial"/>
                <a:cs typeface="Arial"/>
              </a:rPr>
              <a:t>de</a:t>
            </a:r>
            <a:r>
              <a:rPr sz="3200" b="1" u="sng" spc="-10" dirty="0">
                <a:uFill>
                  <a:solidFill>
                    <a:srgbClr val="000000"/>
                  </a:solidFill>
                </a:uFill>
                <a:latin typeface="Arial"/>
                <a:cs typeface="Arial"/>
              </a:rPr>
              <a:t> </a:t>
            </a:r>
            <a:r>
              <a:rPr sz="3200" b="1" u="sng" spc="-5" dirty="0">
                <a:uFill>
                  <a:solidFill>
                    <a:srgbClr val="000000"/>
                  </a:solidFill>
                </a:uFill>
                <a:latin typeface="Arial"/>
                <a:cs typeface="Arial"/>
              </a:rPr>
              <a:t>Preservación</a:t>
            </a:r>
            <a:r>
              <a:rPr sz="3200" b="1" u="sng" spc="-10" dirty="0">
                <a:uFill>
                  <a:solidFill>
                    <a:srgbClr val="000000"/>
                  </a:solidFill>
                </a:uFill>
                <a:latin typeface="Arial"/>
                <a:cs typeface="Arial"/>
              </a:rPr>
              <a:t> </a:t>
            </a:r>
            <a:r>
              <a:rPr sz="3200" b="1" u="sng" spc="-5" dirty="0">
                <a:uFill>
                  <a:solidFill>
                    <a:srgbClr val="000000"/>
                  </a:solidFill>
                </a:uFill>
                <a:latin typeface="Arial"/>
                <a:cs typeface="Arial"/>
              </a:rPr>
              <a:t>de</a:t>
            </a:r>
            <a:r>
              <a:rPr sz="3200" b="1" u="sng" spc="15" dirty="0">
                <a:uFill>
                  <a:solidFill>
                    <a:srgbClr val="000000"/>
                  </a:solidFill>
                </a:uFill>
                <a:latin typeface="Arial"/>
                <a:cs typeface="Arial"/>
              </a:rPr>
              <a:t> </a:t>
            </a:r>
            <a:r>
              <a:rPr sz="3200" b="1" u="sng" spc="-5" dirty="0">
                <a:uFill>
                  <a:solidFill>
                    <a:srgbClr val="000000"/>
                  </a:solidFill>
                </a:uFill>
                <a:latin typeface="Arial"/>
                <a:cs typeface="Arial"/>
              </a:rPr>
              <a:t>Aceite</a:t>
            </a:r>
            <a:endParaRPr sz="3200" dirty="0">
              <a:latin typeface="Arial"/>
              <a:cs typeface="Arial"/>
            </a:endParaRPr>
          </a:p>
          <a:p>
            <a:pPr>
              <a:spcBef>
                <a:spcPts val="10"/>
              </a:spcBef>
            </a:pPr>
            <a:endParaRPr sz="3200" dirty="0">
              <a:latin typeface="Arial"/>
              <a:cs typeface="Arial"/>
            </a:endParaRPr>
          </a:p>
          <a:p>
            <a:pPr marL="512444" marR="97790" indent="-457200" algn="just">
              <a:buFont typeface="Wingdings" panose="05000000000000000000" pitchFamily="2" charset="2"/>
              <a:buChar char="q"/>
            </a:pPr>
            <a:r>
              <a:rPr sz="3200" b="1" spc="-5" dirty="0" err="1" smtClean="0">
                <a:latin typeface="Arial"/>
                <a:cs typeface="Arial"/>
              </a:rPr>
              <a:t>deberán</a:t>
            </a:r>
            <a:r>
              <a:rPr sz="3200" b="1" dirty="0" smtClean="0">
                <a:latin typeface="Arial"/>
                <a:cs typeface="Arial"/>
              </a:rPr>
              <a:t> </a:t>
            </a:r>
            <a:r>
              <a:rPr sz="3200" b="1" dirty="0">
                <a:latin typeface="Arial"/>
                <a:cs typeface="Arial"/>
              </a:rPr>
              <a:t>ser</a:t>
            </a:r>
            <a:r>
              <a:rPr sz="3200" b="1" spc="5" dirty="0">
                <a:latin typeface="Arial"/>
                <a:cs typeface="Arial"/>
              </a:rPr>
              <a:t> </a:t>
            </a:r>
            <a:r>
              <a:rPr sz="3200" b="1" spc="-5" dirty="0">
                <a:solidFill>
                  <a:srgbClr val="00B050"/>
                </a:solidFill>
                <a:latin typeface="Arial"/>
                <a:cs typeface="Arial"/>
              </a:rPr>
              <a:t>suministrados</a:t>
            </a:r>
            <a:r>
              <a:rPr sz="3200" b="1" dirty="0">
                <a:solidFill>
                  <a:srgbClr val="00B050"/>
                </a:solidFill>
                <a:latin typeface="Arial"/>
                <a:cs typeface="Arial"/>
              </a:rPr>
              <a:t> con</a:t>
            </a:r>
            <a:r>
              <a:rPr sz="3200" b="1" spc="5" dirty="0">
                <a:solidFill>
                  <a:srgbClr val="00B050"/>
                </a:solidFill>
                <a:latin typeface="Arial"/>
                <a:cs typeface="Arial"/>
              </a:rPr>
              <a:t> </a:t>
            </a:r>
            <a:r>
              <a:rPr sz="3200" b="1" dirty="0">
                <a:solidFill>
                  <a:srgbClr val="00B050"/>
                </a:solidFill>
                <a:latin typeface="Arial"/>
                <a:cs typeface="Arial"/>
              </a:rPr>
              <a:t>un</a:t>
            </a:r>
            <a:r>
              <a:rPr sz="3200" b="1" spc="5" dirty="0">
                <a:solidFill>
                  <a:srgbClr val="00B050"/>
                </a:solidFill>
                <a:latin typeface="Arial"/>
                <a:cs typeface="Arial"/>
              </a:rPr>
              <a:t> </a:t>
            </a:r>
            <a:r>
              <a:rPr sz="3200" b="1" spc="-5" dirty="0">
                <a:solidFill>
                  <a:srgbClr val="00B050"/>
                </a:solidFill>
                <a:latin typeface="Arial"/>
                <a:cs typeface="Arial"/>
              </a:rPr>
              <a:t>sistema </a:t>
            </a:r>
            <a:r>
              <a:rPr sz="3200" b="1" dirty="0">
                <a:solidFill>
                  <a:srgbClr val="00B050"/>
                </a:solidFill>
                <a:latin typeface="Arial"/>
                <a:cs typeface="Arial"/>
              </a:rPr>
              <a:t> </a:t>
            </a:r>
            <a:r>
              <a:rPr sz="3200" b="1" spc="-5" dirty="0">
                <a:solidFill>
                  <a:srgbClr val="00B050"/>
                </a:solidFill>
                <a:latin typeface="Arial"/>
                <a:cs typeface="Arial"/>
              </a:rPr>
              <a:t>conservador</a:t>
            </a:r>
            <a:r>
              <a:rPr sz="3200" b="1" dirty="0">
                <a:solidFill>
                  <a:srgbClr val="00B050"/>
                </a:solidFill>
                <a:latin typeface="Arial"/>
                <a:cs typeface="Arial"/>
              </a:rPr>
              <a:t> o</a:t>
            </a:r>
            <a:r>
              <a:rPr sz="3200" b="1" spc="-10" dirty="0">
                <a:solidFill>
                  <a:srgbClr val="00B050"/>
                </a:solidFill>
                <a:latin typeface="Arial"/>
                <a:cs typeface="Arial"/>
              </a:rPr>
              <a:t> </a:t>
            </a:r>
            <a:r>
              <a:rPr sz="3200" b="1" spc="-5" dirty="0">
                <a:solidFill>
                  <a:srgbClr val="00B050"/>
                </a:solidFill>
                <a:latin typeface="Arial"/>
                <a:cs typeface="Arial"/>
              </a:rPr>
              <a:t>sistema</a:t>
            </a:r>
            <a:r>
              <a:rPr sz="3200" b="1" spc="5" dirty="0">
                <a:solidFill>
                  <a:srgbClr val="00B050"/>
                </a:solidFill>
                <a:latin typeface="Arial"/>
                <a:cs typeface="Arial"/>
              </a:rPr>
              <a:t> </a:t>
            </a:r>
            <a:r>
              <a:rPr sz="3200" b="1" dirty="0">
                <a:solidFill>
                  <a:srgbClr val="00B050"/>
                </a:solidFill>
                <a:latin typeface="Arial"/>
                <a:cs typeface="Arial"/>
              </a:rPr>
              <a:t>de </a:t>
            </a:r>
            <a:r>
              <a:rPr sz="3200" b="1" spc="-5" dirty="0">
                <a:solidFill>
                  <a:srgbClr val="00B050"/>
                </a:solidFill>
                <a:latin typeface="Arial"/>
                <a:cs typeface="Arial"/>
              </a:rPr>
              <a:t>preservación</a:t>
            </a:r>
            <a:r>
              <a:rPr sz="3200" b="1" dirty="0">
                <a:solidFill>
                  <a:srgbClr val="00B050"/>
                </a:solidFill>
                <a:latin typeface="Arial"/>
                <a:cs typeface="Arial"/>
              </a:rPr>
              <a:t> de</a:t>
            </a:r>
            <a:r>
              <a:rPr sz="3200" b="1" spc="-10" dirty="0">
                <a:solidFill>
                  <a:srgbClr val="00B050"/>
                </a:solidFill>
                <a:latin typeface="Arial"/>
                <a:cs typeface="Arial"/>
              </a:rPr>
              <a:t> </a:t>
            </a:r>
            <a:r>
              <a:rPr sz="3200" b="1" spc="-5" dirty="0" err="1">
                <a:solidFill>
                  <a:srgbClr val="00B050"/>
                </a:solidFill>
                <a:latin typeface="Arial"/>
                <a:cs typeface="Arial"/>
              </a:rPr>
              <a:t>aceite</a:t>
            </a:r>
            <a:r>
              <a:rPr sz="3200" b="1" spc="-5" dirty="0" smtClean="0">
                <a:latin typeface="Arial"/>
                <a:cs typeface="Arial"/>
              </a:rPr>
              <a:t>.</a:t>
            </a:r>
            <a:endParaRPr lang="es-AR" sz="3200" b="1" spc="-5" dirty="0" smtClean="0">
              <a:latin typeface="Arial"/>
              <a:cs typeface="Arial"/>
            </a:endParaRPr>
          </a:p>
          <a:p>
            <a:pPr marL="512444" marR="97790" indent="-457200" algn="just">
              <a:buFont typeface="Wingdings" panose="05000000000000000000" pitchFamily="2" charset="2"/>
              <a:buChar char="q"/>
            </a:pPr>
            <a:endParaRPr sz="3200" b="1" dirty="0">
              <a:latin typeface="Arial"/>
              <a:cs typeface="Arial"/>
            </a:endParaRPr>
          </a:p>
          <a:p>
            <a:pPr marL="512444" marR="5080" indent="-457200" algn="just">
              <a:spcBef>
                <a:spcPts val="819"/>
              </a:spcBef>
              <a:buFont typeface="Wingdings" panose="05000000000000000000" pitchFamily="2" charset="2"/>
              <a:buChar char="q"/>
            </a:pPr>
            <a:r>
              <a:rPr sz="3200" b="1" dirty="0">
                <a:latin typeface="Arial"/>
                <a:cs typeface="Arial"/>
              </a:rPr>
              <a:t>El </a:t>
            </a:r>
            <a:r>
              <a:rPr sz="3200" b="1" spc="-5" dirty="0">
                <a:latin typeface="Arial"/>
                <a:cs typeface="Arial"/>
              </a:rPr>
              <a:t>sistema conservador </a:t>
            </a:r>
            <a:r>
              <a:rPr sz="3200" b="1" dirty="0">
                <a:latin typeface="Arial"/>
                <a:cs typeface="Arial"/>
              </a:rPr>
              <a:t>deberá ser suministrado con un </a:t>
            </a:r>
            <a:r>
              <a:rPr sz="3200" b="1" dirty="0">
                <a:solidFill>
                  <a:srgbClr val="00B050"/>
                </a:solidFill>
                <a:latin typeface="Arial"/>
                <a:cs typeface="Arial"/>
              </a:rPr>
              <a:t>tanque </a:t>
            </a:r>
            <a:r>
              <a:rPr sz="3200" b="1" spc="-5" dirty="0">
                <a:solidFill>
                  <a:srgbClr val="00B050"/>
                </a:solidFill>
                <a:latin typeface="Arial"/>
                <a:cs typeface="Arial"/>
              </a:rPr>
              <a:t>exterior </a:t>
            </a:r>
            <a:r>
              <a:rPr sz="3200" b="1" dirty="0">
                <a:solidFill>
                  <a:srgbClr val="00B050"/>
                </a:solidFill>
                <a:latin typeface="Arial"/>
                <a:cs typeface="Arial"/>
              </a:rPr>
              <a:t> de </a:t>
            </a:r>
            <a:r>
              <a:rPr sz="3200" b="1" spc="-5" dirty="0">
                <a:solidFill>
                  <a:srgbClr val="00B050"/>
                </a:solidFill>
                <a:latin typeface="Arial"/>
                <a:cs typeface="Arial"/>
              </a:rPr>
              <a:t>expansión </a:t>
            </a:r>
            <a:r>
              <a:rPr sz="3200" b="1" dirty="0">
                <a:solidFill>
                  <a:srgbClr val="00B050"/>
                </a:solidFill>
                <a:latin typeface="Arial"/>
                <a:cs typeface="Arial"/>
              </a:rPr>
              <a:t>de </a:t>
            </a:r>
            <a:r>
              <a:rPr sz="3200" b="1" spc="-5" dirty="0" err="1">
                <a:solidFill>
                  <a:srgbClr val="00B050"/>
                </a:solidFill>
                <a:latin typeface="Arial"/>
                <a:cs typeface="Arial"/>
              </a:rPr>
              <a:t>aceite</a:t>
            </a:r>
            <a:r>
              <a:rPr sz="3200" b="1" spc="-5" dirty="0" smtClean="0">
                <a:solidFill>
                  <a:srgbClr val="00B050"/>
                </a:solidFill>
                <a:latin typeface="Arial"/>
                <a:cs typeface="Arial"/>
              </a:rPr>
              <a:t>.</a:t>
            </a:r>
            <a:r>
              <a:rPr sz="3200" b="1" dirty="0" smtClean="0">
                <a:solidFill>
                  <a:srgbClr val="00B050"/>
                </a:solidFill>
                <a:latin typeface="Arial"/>
                <a:cs typeface="Arial"/>
              </a:rPr>
              <a:t> </a:t>
            </a:r>
            <a:endParaRPr lang="es-AR" sz="3200" b="1" dirty="0" smtClean="0">
              <a:solidFill>
                <a:srgbClr val="00B050"/>
              </a:solidFill>
              <a:latin typeface="Arial"/>
              <a:cs typeface="Arial"/>
            </a:endParaRPr>
          </a:p>
          <a:p>
            <a:pPr marL="512444" marR="5080" indent="-457200" algn="just">
              <a:spcBef>
                <a:spcPts val="819"/>
              </a:spcBef>
              <a:buFont typeface="Wingdings" panose="05000000000000000000" pitchFamily="2" charset="2"/>
              <a:buChar char="q"/>
            </a:pPr>
            <a:endParaRPr lang="es-AR" sz="3200" b="1" dirty="0" smtClean="0">
              <a:solidFill>
                <a:srgbClr val="00B050"/>
              </a:solidFill>
              <a:latin typeface="Arial"/>
              <a:cs typeface="Arial"/>
            </a:endParaRPr>
          </a:p>
          <a:p>
            <a:pPr marL="512444" marR="5080" indent="-457200" algn="just">
              <a:spcBef>
                <a:spcPts val="819"/>
              </a:spcBef>
              <a:buFont typeface="Wingdings" panose="05000000000000000000" pitchFamily="2" charset="2"/>
              <a:buChar char="q"/>
            </a:pPr>
            <a:r>
              <a:rPr sz="3200" b="1" dirty="0" smtClean="0">
                <a:latin typeface="Arial"/>
                <a:cs typeface="Arial"/>
              </a:rPr>
              <a:t>La </a:t>
            </a:r>
            <a:r>
              <a:rPr sz="3200" b="1" spc="-5" dirty="0">
                <a:solidFill>
                  <a:srgbClr val="00B050"/>
                </a:solidFill>
                <a:latin typeface="Arial"/>
                <a:cs typeface="Arial"/>
              </a:rPr>
              <a:t>conexión entre </a:t>
            </a:r>
            <a:r>
              <a:rPr sz="3200" b="1" dirty="0">
                <a:solidFill>
                  <a:srgbClr val="00B050"/>
                </a:solidFill>
                <a:latin typeface="Arial"/>
                <a:cs typeface="Arial"/>
              </a:rPr>
              <a:t>el </a:t>
            </a:r>
            <a:r>
              <a:rPr sz="3200" b="1" spc="-5" dirty="0">
                <a:solidFill>
                  <a:srgbClr val="00B050"/>
                </a:solidFill>
                <a:latin typeface="Arial"/>
                <a:cs typeface="Arial"/>
              </a:rPr>
              <a:t>tanque </a:t>
            </a:r>
            <a:r>
              <a:rPr sz="3200" b="1" dirty="0">
                <a:solidFill>
                  <a:srgbClr val="00B050"/>
                </a:solidFill>
                <a:latin typeface="Arial"/>
                <a:cs typeface="Arial"/>
              </a:rPr>
              <a:t> de</a:t>
            </a:r>
            <a:r>
              <a:rPr sz="3200" b="1" spc="-20" dirty="0">
                <a:solidFill>
                  <a:srgbClr val="00B050"/>
                </a:solidFill>
                <a:latin typeface="Arial"/>
                <a:cs typeface="Arial"/>
              </a:rPr>
              <a:t> </a:t>
            </a:r>
            <a:r>
              <a:rPr sz="3200" b="1" spc="-5" dirty="0">
                <a:solidFill>
                  <a:srgbClr val="00B050"/>
                </a:solidFill>
                <a:latin typeface="Arial"/>
                <a:cs typeface="Arial"/>
              </a:rPr>
              <a:t>expansión</a:t>
            </a:r>
            <a:r>
              <a:rPr sz="3200" b="1" spc="-15" dirty="0">
                <a:solidFill>
                  <a:srgbClr val="00B050"/>
                </a:solidFill>
                <a:latin typeface="Arial"/>
                <a:cs typeface="Arial"/>
              </a:rPr>
              <a:t> </a:t>
            </a:r>
            <a:r>
              <a:rPr sz="3200" b="1" dirty="0">
                <a:solidFill>
                  <a:srgbClr val="00B050"/>
                </a:solidFill>
                <a:latin typeface="Arial"/>
                <a:cs typeface="Arial"/>
              </a:rPr>
              <a:t>y</a:t>
            </a:r>
            <a:r>
              <a:rPr sz="3200" b="1" spc="-35" dirty="0">
                <a:solidFill>
                  <a:srgbClr val="00B050"/>
                </a:solidFill>
                <a:latin typeface="Arial"/>
                <a:cs typeface="Arial"/>
              </a:rPr>
              <a:t> </a:t>
            </a:r>
            <a:r>
              <a:rPr sz="3200" b="1" dirty="0">
                <a:solidFill>
                  <a:srgbClr val="00B050"/>
                </a:solidFill>
                <a:latin typeface="Arial"/>
                <a:cs typeface="Arial"/>
              </a:rPr>
              <a:t>el</a:t>
            </a:r>
            <a:r>
              <a:rPr sz="3200" b="1" spc="-25" dirty="0">
                <a:solidFill>
                  <a:srgbClr val="00B050"/>
                </a:solidFill>
                <a:latin typeface="Arial"/>
                <a:cs typeface="Arial"/>
              </a:rPr>
              <a:t> </a:t>
            </a:r>
            <a:r>
              <a:rPr sz="3200" b="1" dirty="0">
                <a:solidFill>
                  <a:srgbClr val="00B050"/>
                </a:solidFill>
                <a:latin typeface="Arial"/>
                <a:cs typeface="Arial"/>
              </a:rPr>
              <a:t>tanque</a:t>
            </a:r>
            <a:r>
              <a:rPr sz="3200" b="1" spc="-15" dirty="0">
                <a:solidFill>
                  <a:srgbClr val="00B050"/>
                </a:solidFill>
                <a:latin typeface="Arial"/>
                <a:cs typeface="Arial"/>
              </a:rPr>
              <a:t> </a:t>
            </a:r>
            <a:r>
              <a:rPr sz="3200" b="1" dirty="0">
                <a:solidFill>
                  <a:srgbClr val="00B050"/>
                </a:solidFill>
                <a:latin typeface="Arial"/>
                <a:cs typeface="Arial"/>
              </a:rPr>
              <a:t>de</a:t>
            </a:r>
            <a:r>
              <a:rPr sz="3200" b="1" spc="-25" dirty="0">
                <a:solidFill>
                  <a:srgbClr val="00B050"/>
                </a:solidFill>
                <a:latin typeface="Arial"/>
                <a:cs typeface="Arial"/>
              </a:rPr>
              <a:t> </a:t>
            </a:r>
            <a:r>
              <a:rPr sz="3200" b="1" dirty="0">
                <a:solidFill>
                  <a:srgbClr val="00B050"/>
                </a:solidFill>
                <a:latin typeface="Arial"/>
                <a:cs typeface="Arial"/>
              </a:rPr>
              <a:t>la</a:t>
            </a:r>
            <a:r>
              <a:rPr sz="3200" b="1" spc="-15" dirty="0">
                <a:solidFill>
                  <a:srgbClr val="00B050"/>
                </a:solidFill>
                <a:latin typeface="Arial"/>
                <a:cs typeface="Arial"/>
              </a:rPr>
              <a:t> </a:t>
            </a:r>
            <a:r>
              <a:rPr sz="3200" b="1" spc="-5" dirty="0">
                <a:solidFill>
                  <a:srgbClr val="00B050"/>
                </a:solidFill>
                <a:latin typeface="Arial"/>
                <a:cs typeface="Arial"/>
              </a:rPr>
              <a:t>unidad</a:t>
            </a:r>
            <a:r>
              <a:rPr sz="3200" b="1" spc="-30" dirty="0">
                <a:solidFill>
                  <a:srgbClr val="00B050"/>
                </a:solidFill>
                <a:latin typeface="Arial"/>
                <a:cs typeface="Arial"/>
              </a:rPr>
              <a:t> </a:t>
            </a:r>
            <a:r>
              <a:rPr sz="3200" b="1" dirty="0">
                <a:latin typeface="Arial"/>
                <a:cs typeface="Arial"/>
              </a:rPr>
              <a:t>será</a:t>
            </a:r>
            <a:r>
              <a:rPr sz="3200" b="1" spc="-25" dirty="0">
                <a:latin typeface="Arial"/>
                <a:cs typeface="Arial"/>
              </a:rPr>
              <a:t> </a:t>
            </a:r>
            <a:r>
              <a:rPr sz="3200" b="1" spc="-5" dirty="0">
                <a:latin typeface="Arial"/>
                <a:cs typeface="Arial"/>
              </a:rPr>
              <a:t>suministrada</a:t>
            </a:r>
            <a:r>
              <a:rPr sz="3200" b="1" spc="-30" dirty="0">
                <a:latin typeface="Arial"/>
                <a:cs typeface="Arial"/>
              </a:rPr>
              <a:t> </a:t>
            </a:r>
            <a:r>
              <a:rPr sz="3200" b="1" spc="-5" dirty="0">
                <a:latin typeface="Arial"/>
                <a:cs typeface="Arial"/>
              </a:rPr>
              <a:t>con</a:t>
            </a:r>
            <a:r>
              <a:rPr sz="3200" b="1" spc="-15" dirty="0">
                <a:latin typeface="Arial"/>
                <a:cs typeface="Arial"/>
              </a:rPr>
              <a:t> </a:t>
            </a:r>
            <a:r>
              <a:rPr sz="3200" b="1" dirty="0">
                <a:latin typeface="Arial"/>
                <a:cs typeface="Arial"/>
              </a:rPr>
              <a:t>una</a:t>
            </a:r>
            <a:r>
              <a:rPr sz="3200" b="1" spc="-15" dirty="0">
                <a:latin typeface="Arial"/>
                <a:cs typeface="Arial"/>
              </a:rPr>
              <a:t> </a:t>
            </a:r>
            <a:r>
              <a:rPr sz="3200" b="1" spc="-5" dirty="0">
                <a:latin typeface="Arial"/>
                <a:cs typeface="Arial"/>
              </a:rPr>
              <a:t>válvula </a:t>
            </a:r>
            <a:r>
              <a:rPr sz="3200" b="1" spc="-380" dirty="0">
                <a:latin typeface="Arial"/>
                <a:cs typeface="Arial"/>
              </a:rPr>
              <a:t> </a:t>
            </a:r>
            <a:r>
              <a:rPr sz="3200" b="1" spc="-5" dirty="0">
                <a:latin typeface="Arial"/>
                <a:cs typeface="Arial"/>
              </a:rPr>
              <a:t>automática especial, </a:t>
            </a:r>
            <a:r>
              <a:rPr sz="3200" b="1" dirty="0">
                <a:latin typeface="Arial"/>
                <a:cs typeface="Arial"/>
              </a:rPr>
              <a:t>y un </a:t>
            </a:r>
            <a:r>
              <a:rPr sz="3200" b="1" spc="-5" dirty="0">
                <a:latin typeface="Arial"/>
                <a:cs typeface="Arial"/>
              </a:rPr>
              <a:t>relé Buchholz. </a:t>
            </a:r>
            <a:endParaRPr lang="es-AR" sz="3200" b="1" spc="-5" dirty="0" smtClean="0">
              <a:latin typeface="Arial"/>
              <a:cs typeface="Arial"/>
            </a:endParaRPr>
          </a:p>
          <a:p>
            <a:pPr marL="512444" marR="5080" indent="-457200" algn="just">
              <a:spcBef>
                <a:spcPts val="819"/>
              </a:spcBef>
              <a:buFont typeface="Wingdings" panose="05000000000000000000" pitchFamily="2" charset="2"/>
              <a:buChar char="q"/>
            </a:pPr>
            <a:endParaRPr lang="es-AR" sz="3200" b="1" spc="-5" dirty="0">
              <a:latin typeface="Arial"/>
              <a:cs typeface="Arial"/>
            </a:endParaRPr>
          </a:p>
          <a:p>
            <a:pPr marL="512444" marR="5080" indent="-457200" algn="just">
              <a:spcBef>
                <a:spcPts val="819"/>
              </a:spcBef>
              <a:buFont typeface="Wingdings" panose="05000000000000000000" pitchFamily="2" charset="2"/>
              <a:buChar char="q"/>
            </a:pPr>
            <a:r>
              <a:rPr sz="3200" b="1" dirty="0" err="1" smtClean="0">
                <a:latin typeface="Arial"/>
                <a:cs typeface="Arial"/>
              </a:rPr>
              <a:t>Otra</a:t>
            </a:r>
            <a:r>
              <a:rPr sz="3200" b="1" dirty="0" smtClean="0">
                <a:latin typeface="Arial"/>
                <a:cs typeface="Arial"/>
              </a:rPr>
              <a:t> </a:t>
            </a:r>
            <a:r>
              <a:rPr sz="3200" b="1" spc="-5" dirty="0">
                <a:solidFill>
                  <a:srgbClr val="00B050"/>
                </a:solidFill>
                <a:latin typeface="Arial"/>
                <a:cs typeface="Arial"/>
              </a:rPr>
              <a:t>válvula especial de </a:t>
            </a:r>
            <a:r>
              <a:rPr sz="3200" b="1" dirty="0">
                <a:solidFill>
                  <a:srgbClr val="00B050"/>
                </a:solidFill>
                <a:latin typeface="Arial"/>
                <a:cs typeface="Arial"/>
              </a:rPr>
              <a:t>“ </a:t>
            </a:r>
            <a:r>
              <a:rPr sz="3200" b="1" spc="-5" dirty="0">
                <a:solidFill>
                  <a:srgbClr val="00B050"/>
                </a:solidFill>
                <a:latin typeface="Arial"/>
                <a:cs typeface="Arial"/>
              </a:rPr>
              <a:t>by pass </a:t>
            </a:r>
            <a:r>
              <a:rPr sz="3200" b="1" dirty="0">
                <a:solidFill>
                  <a:srgbClr val="00B050"/>
                </a:solidFill>
                <a:latin typeface="Arial"/>
                <a:cs typeface="Arial"/>
              </a:rPr>
              <a:t>“ </a:t>
            </a:r>
            <a:r>
              <a:rPr sz="3200" b="1" spc="-5" dirty="0">
                <a:solidFill>
                  <a:srgbClr val="00B050"/>
                </a:solidFill>
                <a:latin typeface="Arial"/>
                <a:cs typeface="Arial"/>
              </a:rPr>
              <a:t>deberá ser instalada en la </a:t>
            </a:r>
            <a:r>
              <a:rPr sz="3200" b="1" dirty="0">
                <a:solidFill>
                  <a:srgbClr val="00B050"/>
                </a:solidFill>
                <a:latin typeface="Arial"/>
                <a:cs typeface="Arial"/>
              </a:rPr>
              <a:t> </a:t>
            </a:r>
            <a:r>
              <a:rPr sz="3200" b="1" spc="-5" dirty="0">
                <a:solidFill>
                  <a:srgbClr val="00B050"/>
                </a:solidFill>
                <a:latin typeface="Arial"/>
                <a:cs typeface="Arial"/>
              </a:rPr>
              <a:t>tubería</a:t>
            </a:r>
            <a:r>
              <a:rPr sz="3200" b="1" dirty="0">
                <a:solidFill>
                  <a:srgbClr val="00B050"/>
                </a:solidFill>
                <a:latin typeface="Arial"/>
                <a:cs typeface="Arial"/>
              </a:rPr>
              <a:t> de</a:t>
            </a:r>
            <a:r>
              <a:rPr sz="3200" b="1" spc="5" dirty="0">
                <a:solidFill>
                  <a:srgbClr val="00B050"/>
                </a:solidFill>
                <a:latin typeface="Arial"/>
                <a:cs typeface="Arial"/>
              </a:rPr>
              <a:t> </a:t>
            </a:r>
            <a:r>
              <a:rPr sz="3200" b="1" spc="-5" dirty="0">
                <a:solidFill>
                  <a:srgbClr val="00B050"/>
                </a:solidFill>
                <a:latin typeface="Arial"/>
                <a:cs typeface="Arial"/>
              </a:rPr>
              <a:t>conexión</a:t>
            </a:r>
            <a:r>
              <a:rPr sz="3200" b="1" dirty="0">
                <a:solidFill>
                  <a:srgbClr val="00B050"/>
                </a:solidFill>
                <a:latin typeface="Arial"/>
                <a:cs typeface="Arial"/>
              </a:rPr>
              <a:t> </a:t>
            </a:r>
            <a:r>
              <a:rPr sz="3200" b="1" spc="-5" dirty="0">
                <a:solidFill>
                  <a:srgbClr val="00B050"/>
                </a:solidFill>
                <a:latin typeface="Arial"/>
                <a:cs typeface="Arial"/>
              </a:rPr>
              <a:t>para</a:t>
            </a:r>
            <a:r>
              <a:rPr sz="3200" b="1" dirty="0">
                <a:solidFill>
                  <a:srgbClr val="00B050"/>
                </a:solidFill>
                <a:latin typeface="Arial"/>
                <a:cs typeface="Arial"/>
              </a:rPr>
              <a:t> </a:t>
            </a:r>
            <a:r>
              <a:rPr sz="3200" b="1" spc="-5" dirty="0">
                <a:solidFill>
                  <a:srgbClr val="00B050"/>
                </a:solidFill>
                <a:latin typeface="Arial"/>
                <a:cs typeface="Arial"/>
              </a:rPr>
              <a:t>permitir</a:t>
            </a:r>
            <a:r>
              <a:rPr sz="3200" b="1" dirty="0">
                <a:solidFill>
                  <a:srgbClr val="00B050"/>
                </a:solidFill>
                <a:latin typeface="Arial"/>
                <a:cs typeface="Arial"/>
              </a:rPr>
              <a:t> el</a:t>
            </a:r>
            <a:r>
              <a:rPr sz="3200" b="1" spc="5" dirty="0">
                <a:solidFill>
                  <a:srgbClr val="00B050"/>
                </a:solidFill>
                <a:latin typeface="Arial"/>
                <a:cs typeface="Arial"/>
              </a:rPr>
              <a:t> </a:t>
            </a:r>
            <a:r>
              <a:rPr sz="3200" b="1" spc="-5" dirty="0">
                <a:solidFill>
                  <a:srgbClr val="00B050"/>
                </a:solidFill>
                <a:latin typeface="Arial"/>
                <a:cs typeface="Arial"/>
              </a:rPr>
              <a:t>desmontaje</a:t>
            </a:r>
            <a:r>
              <a:rPr sz="3200" b="1" dirty="0">
                <a:solidFill>
                  <a:srgbClr val="00B050"/>
                </a:solidFill>
                <a:latin typeface="Arial"/>
                <a:cs typeface="Arial"/>
              </a:rPr>
              <a:t> y</a:t>
            </a:r>
            <a:r>
              <a:rPr sz="3200" b="1" spc="5" dirty="0">
                <a:solidFill>
                  <a:srgbClr val="00B050"/>
                </a:solidFill>
                <a:latin typeface="Arial"/>
                <a:cs typeface="Arial"/>
              </a:rPr>
              <a:t> </a:t>
            </a:r>
            <a:r>
              <a:rPr sz="3200" b="1" spc="-5" dirty="0">
                <a:solidFill>
                  <a:srgbClr val="00B050"/>
                </a:solidFill>
                <a:latin typeface="Arial"/>
                <a:cs typeface="Arial"/>
              </a:rPr>
              <a:t>montaje</a:t>
            </a:r>
            <a:r>
              <a:rPr sz="3200" b="1" dirty="0">
                <a:solidFill>
                  <a:srgbClr val="00B050"/>
                </a:solidFill>
                <a:latin typeface="Arial"/>
                <a:cs typeface="Arial"/>
              </a:rPr>
              <a:t> del</a:t>
            </a:r>
            <a:r>
              <a:rPr sz="3200" b="1" spc="5" dirty="0">
                <a:solidFill>
                  <a:srgbClr val="00B050"/>
                </a:solidFill>
                <a:latin typeface="Arial"/>
                <a:cs typeface="Arial"/>
              </a:rPr>
              <a:t> </a:t>
            </a:r>
            <a:r>
              <a:rPr sz="3200" b="1" dirty="0">
                <a:solidFill>
                  <a:srgbClr val="00B050"/>
                </a:solidFill>
                <a:latin typeface="Arial"/>
                <a:cs typeface="Arial"/>
              </a:rPr>
              <a:t>relé </a:t>
            </a:r>
            <a:r>
              <a:rPr sz="3200" b="1" spc="-375" dirty="0">
                <a:solidFill>
                  <a:srgbClr val="00B050"/>
                </a:solidFill>
                <a:latin typeface="Arial"/>
                <a:cs typeface="Arial"/>
              </a:rPr>
              <a:t> </a:t>
            </a:r>
            <a:r>
              <a:rPr sz="3200" b="1" dirty="0">
                <a:solidFill>
                  <a:srgbClr val="00B050"/>
                </a:solidFill>
                <a:latin typeface="Arial"/>
                <a:cs typeface="Arial"/>
              </a:rPr>
              <a:t>Buchholz</a:t>
            </a:r>
            <a:r>
              <a:rPr sz="3200" b="1" spc="-25" dirty="0">
                <a:solidFill>
                  <a:srgbClr val="00B050"/>
                </a:solidFill>
                <a:latin typeface="Arial"/>
                <a:cs typeface="Arial"/>
              </a:rPr>
              <a:t> </a:t>
            </a:r>
            <a:r>
              <a:rPr sz="3200" b="1" dirty="0">
                <a:solidFill>
                  <a:srgbClr val="00B050"/>
                </a:solidFill>
                <a:latin typeface="Arial"/>
                <a:cs typeface="Arial"/>
              </a:rPr>
              <a:t>y</a:t>
            </a:r>
            <a:r>
              <a:rPr sz="3200" b="1" spc="-35" dirty="0">
                <a:solidFill>
                  <a:srgbClr val="00B050"/>
                </a:solidFill>
                <a:latin typeface="Arial"/>
                <a:cs typeface="Arial"/>
              </a:rPr>
              <a:t> </a:t>
            </a:r>
            <a:r>
              <a:rPr sz="3200" b="1" spc="-5" dirty="0">
                <a:solidFill>
                  <a:srgbClr val="00B050"/>
                </a:solidFill>
                <a:latin typeface="Arial"/>
                <a:cs typeface="Arial"/>
              </a:rPr>
              <a:t>válvula</a:t>
            </a:r>
            <a:r>
              <a:rPr sz="3200" b="1" spc="5" dirty="0">
                <a:solidFill>
                  <a:srgbClr val="00B050"/>
                </a:solidFill>
                <a:latin typeface="Arial"/>
                <a:cs typeface="Arial"/>
              </a:rPr>
              <a:t> </a:t>
            </a:r>
            <a:r>
              <a:rPr sz="3200" b="1" spc="-5" dirty="0">
                <a:solidFill>
                  <a:srgbClr val="00B050"/>
                </a:solidFill>
                <a:latin typeface="Arial"/>
                <a:cs typeface="Arial"/>
              </a:rPr>
              <a:t>automática</a:t>
            </a:r>
            <a:r>
              <a:rPr sz="3200" b="1" spc="-30" dirty="0">
                <a:solidFill>
                  <a:srgbClr val="00B050"/>
                </a:solidFill>
                <a:latin typeface="Arial"/>
                <a:cs typeface="Arial"/>
              </a:rPr>
              <a:t> </a:t>
            </a:r>
            <a:r>
              <a:rPr sz="3200" b="1" spc="-5" dirty="0">
                <a:latin typeface="Arial"/>
                <a:cs typeface="Arial"/>
              </a:rPr>
              <a:t>especial</a:t>
            </a:r>
            <a:r>
              <a:rPr sz="3200" b="1" spc="-15" dirty="0">
                <a:latin typeface="Arial"/>
                <a:cs typeface="Arial"/>
              </a:rPr>
              <a:t> </a:t>
            </a:r>
            <a:r>
              <a:rPr sz="3200" b="1" spc="-5" dirty="0">
                <a:latin typeface="Arial"/>
                <a:cs typeface="Arial"/>
              </a:rPr>
              <a:t>sin</a:t>
            </a:r>
            <a:r>
              <a:rPr sz="3200" b="1" spc="-25" dirty="0">
                <a:latin typeface="Arial"/>
                <a:cs typeface="Arial"/>
              </a:rPr>
              <a:t> </a:t>
            </a:r>
            <a:r>
              <a:rPr sz="3200" b="1" dirty="0">
                <a:latin typeface="Arial"/>
                <a:cs typeface="Arial"/>
              </a:rPr>
              <a:t>tener</a:t>
            </a:r>
            <a:r>
              <a:rPr sz="3200" b="1" spc="-35" dirty="0">
                <a:latin typeface="Arial"/>
                <a:cs typeface="Arial"/>
              </a:rPr>
              <a:t> </a:t>
            </a:r>
            <a:r>
              <a:rPr sz="3200" b="1" dirty="0">
                <a:latin typeface="Arial"/>
                <a:cs typeface="Arial"/>
              </a:rPr>
              <a:t>que</a:t>
            </a:r>
            <a:r>
              <a:rPr sz="3200" b="1" spc="-30" dirty="0">
                <a:latin typeface="Arial"/>
                <a:cs typeface="Arial"/>
              </a:rPr>
              <a:t> </a:t>
            </a:r>
            <a:r>
              <a:rPr sz="3200" b="1" spc="-5" dirty="0">
                <a:latin typeface="Arial"/>
                <a:cs typeface="Arial"/>
              </a:rPr>
              <a:t>vaciar</a:t>
            </a:r>
            <a:r>
              <a:rPr sz="3200" b="1" spc="-15" dirty="0">
                <a:latin typeface="Arial"/>
                <a:cs typeface="Arial"/>
              </a:rPr>
              <a:t> </a:t>
            </a:r>
            <a:r>
              <a:rPr sz="3200" b="1" spc="-5" dirty="0">
                <a:latin typeface="Arial"/>
                <a:cs typeface="Arial"/>
              </a:rPr>
              <a:t>y/o</a:t>
            </a:r>
            <a:r>
              <a:rPr sz="3200" b="1" spc="-20" dirty="0">
                <a:latin typeface="Arial"/>
                <a:cs typeface="Arial"/>
              </a:rPr>
              <a:t> </a:t>
            </a:r>
            <a:r>
              <a:rPr sz="3200" b="1" spc="-5" dirty="0">
                <a:latin typeface="Arial"/>
                <a:cs typeface="Arial"/>
              </a:rPr>
              <a:t>drenar</a:t>
            </a:r>
            <a:r>
              <a:rPr sz="3200" b="1" spc="-15" dirty="0">
                <a:latin typeface="Arial"/>
                <a:cs typeface="Arial"/>
              </a:rPr>
              <a:t> </a:t>
            </a:r>
            <a:r>
              <a:rPr sz="3200" b="1" spc="-10" dirty="0">
                <a:latin typeface="Arial"/>
                <a:cs typeface="Arial"/>
              </a:rPr>
              <a:t>el </a:t>
            </a:r>
            <a:r>
              <a:rPr sz="3200" b="1" spc="-375" dirty="0">
                <a:latin typeface="Arial"/>
                <a:cs typeface="Arial"/>
              </a:rPr>
              <a:t> </a:t>
            </a:r>
            <a:r>
              <a:rPr sz="3200" b="1" spc="-5" dirty="0">
                <a:latin typeface="Arial"/>
                <a:cs typeface="Arial"/>
              </a:rPr>
              <a:t>aceite del </a:t>
            </a:r>
            <a:r>
              <a:rPr sz="3200" b="1" dirty="0">
                <a:latin typeface="Arial"/>
                <a:cs typeface="Arial"/>
              </a:rPr>
              <a:t>tanque </a:t>
            </a:r>
            <a:r>
              <a:rPr sz="3200" b="1" spc="-10" dirty="0">
                <a:latin typeface="Arial"/>
                <a:cs typeface="Arial"/>
              </a:rPr>
              <a:t>de </a:t>
            </a:r>
            <a:r>
              <a:rPr sz="3200" b="1" spc="-5" dirty="0">
                <a:latin typeface="Arial"/>
                <a:cs typeface="Arial"/>
              </a:rPr>
              <a:t>expansión </a:t>
            </a:r>
            <a:r>
              <a:rPr sz="3200" b="1" dirty="0">
                <a:latin typeface="Arial"/>
                <a:cs typeface="Arial"/>
              </a:rPr>
              <a:t>a </a:t>
            </a:r>
            <a:r>
              <a:rPr sz="3200" b="1" spc="-5" dirty="0">
                <a:latin typeface="Arial"/>
                <a:cs typeface="Arial"/>
              </a:rPr>
              <a:t>través del </a:t>
            </a:r>
            <a:r>
              <a:rPr sz="3200" b="1" dirty="0">
                <a:latin typeface="Arial"/>
                <a:cs typeface="Arial"/>
              </a:rPr>
              <a:t>tanque del </a:t>
            </a:r>
            <a:r>
              <a:rPr sz="3200" b="1" spc="-5" dirty="0" err="1" smtClean="0">
                <a:latin typeface="Arial"/>
                <a:cs typeface="Arial"/>
              </a:rPr>
              <a:t>transformador</a:t>
            </a:r>
            <a:endParaRPr sz="3200" b="1" dirty="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3" cstate="print"/>
          <a:stretch>
            <a:fillRect/>
          </a:stretch>
        </p:blipFill>
        <p:spPr>
          <a:xfrm>
            <a:off x="9694164" y="6202681"/>
            <a:ext cx="35050" cy="7619"/>
          </a:xfrm>
          <a:prstGeom prst="rect">
            <a:avLst/>
          </a:prstGeom>
        </p:spPr>
      </p:pic>
      <p:sp>
        <p:nvSpPr>
          <p:cNvPr id="5" name="object 5"/>
          <p:cNvSpPr txBox="1"/>
          <p:nvPr/>
        </p:nvSpPr>
        <p:spPr>
          <a:xfrm>
            <a:off x="685800" y="782828"/>
            <a:ext cx="12039599" cy="8707512"/>
          </a:xfrm>
          <a:prstGeom prst="rect">
            <a:avLst/>
          </a:prstGeom>
        </p:spPr>
        <p:txBody>
          <a:bodyPr vert="horz" wrap="square" lIns="0" tIns="12700" rIns="0" bIns="0" rtlCol="0">
            <a:spAutoFit/>
          </a:bodyPr>
          <a:lstStyle/>
          <a:p>
            <a:pPr marR="5715" algn="r">
              <a:spcBef>
                <a:spcPts val="100"/>
              </a:spcBef>
            </a:pPr>
            <a:r>
              <a:rPr sz="1100" spc="-10" dirty="0" smtClean="0">
                <a:latin typeface="Calibri"/>
                <a:cs typeface="Calibri"/>
              </a:rPr>
              <a:t>1</a:t>
            </a:r>
            <a:r>
              <a:rPr sz="1100" dirty="0" smtClean="0">
                <a:latin typeface="Calibri"/>
                <a:cs typeface="Calibri"/>
              </a:rPr>
              <a:t>8</a:t>
            </a:r>
            <a:endParaRPr sz="1100" dirty="0">
              <a:latin typeface="Calibri"/>
              <a:cs typeface="Calibri"/>
            </a:endParaRPr>
          </a:p>
          <a:p>
            <a:pPr marL="12700" algn="just">
              <a:spcBef>
                <a:spcPts val="730"/>
              </a:spcBef>
            </a:pPr>
            <a:r>
              <a:rPr lang="es-AR" sz="3200" b="1" dirty="0" smtClean="0">
                <a:latin typeface="Arial"/>
                <a:cs typeface="Arial"/>
              </a:rPr>
              <a:t>6.</a:t>
            </a:r>
            <a:r>
              <a:rPr lang="es-AR" sz="3200" b="1" u="sng" dirty="0" smtClean="0">
                <a:uFill>
                  <a:solidFill>
                    <a:srgbClr val="000000"/>
                  </a:solidFill>
                </a:uFill>
                <a:latin typeface="Arial"/>
                <a:cs typeface="Arial"/>
              </a:rPr>
              <a:t>Aisladores</a:t>
            </a:r>
            <a:r>
              <a:rPr lang="es-AR" sz="3200" b="1" u="sng" spc="-5" dirty="0" smtClean="0">
                <a:uFill>
                  <a:solidFill>
                    <a:srgbClr val="000000"/>
                  </a:solidFill>
                </a:uFill>
                <a:latin typeface="Arial"/>
                <a:cs typeface="Arial"/>
              </a:rPr>
              <a:t> </a:t>
            </a:r>
            <a:r>
              <a:rPr lang="es-AR" sz="3200" b="1" u="sng" spc="-5" dirty="0" err="1" smtClean="0">
                <a:uFill>
                  <a:solidFill>
                    <a:srgbClr val="000000"/>
                  </a:solidFill>
                </a:uFill>
                <a:latin typeface="Arial"/>
                <a:cs typeface="Arial"/>
              </a:rPr>
              <a:t>Pasatapas</a:t>
            </a:r>
            <a:endParaRPr lang="es-AR" sz="3200" b="1" u="sng" spc="-5" dirty="0" smtClean="0">
              <a:uFill>
                <a:solidFill>
                  <a:srgbClr val="000000"/>
                </a:solidFill>
              </a:uFill>
              <a:latin typeface="Arial"/>
              <a:cs typeface="Arial"/>
            </a:endParaRPr>
          </a:p>
          <a:p>
            <a:pPr marL="12700" algn="just">
              <a:spcBef>
                <a:spcPts val="730"/>
              </a:spcBef>
            </a:pPr>
            <a:endParaRPr lang="es-AR" sz="3200" dirty="0">
              <a:latin typeface="Arial"/>
              <a:cs typeface="Arial"/>
            </a:endParaRPr>
          </a:p>
          <a:p>
            <a:pPr marL="512444" marR="5080" indent="-457200" algn="just">
              <a:spcBef>
                <a:spcPts val="190"/>
              </a:spcBef>
              <a:buFont typeface="Wingdings" panose="05000000000000000000" pitchFamily="2" charset="2"/>
              <a:buChar char="q"/>
            </a:pPr>
            <a:r>
              <a:rPr lang="es-AR" sz="3200" b="1" dirty="0">
                <a:latin typeface="Arial"/>
                <a:cs typeface="Arial"/>
              </a:rPr>
              <a:t>Los </a:t>
            </a:r>
            <a:r>
              <a:rPr lang="es-AR" sz="3200" b="1" spc="-5" dirty="0">
                <a:latin typeface="Arial"/>
                <a:cs typeface="Arial"/>
              </a:rPr>
              <a:t>aisladores </a:t>
            </a:r>
            <a:r>
              <a:rPr lang="es-AR" sz="3200" b="1" spc="-5" dirty="0" err="1">
                <a:latin typeface="Arial"/>
                <a:cs typeface="Arial"/>
              </a:rPr>
              <a:t>pasatapas</a:t>
            </a:r>
            <a:r>
              <a:rPr lang="es-AR" sz="3200" b="1" spc="-5" dirty="0">
                <a:latin typeface="Arial"/>
                <a:cs typeface="Arial"/>
              </a:rPr>
              <a:t> </a:t>
            </a:r>
            <a:r>
              <a:rPr lang="es-AR" sz="3200" b="1" dirty="0">
                <a:latin typeface="Arial"/>
                <a:cs typeface="Arial"/>
              </a:rPr>
              <a:t>para un </a:t>
            </a:r>
            <a:r>
              <a:rPr lang="es-AR" sz="3200" b="1" spc="-5" dirty="0">
                <a:latin typeface="Arial"/>
                <a:cs typeface="Arial"/>
              </a:rPr>
              <a:t>mismo voltaje </a:t>
            </a:r>
            <a:r>
              <a:rPr lang="es-AR" sz="3200" b="1" dirty="0">
                <a:latin typeface="Arial"/>
                <a:cs typeface="Arial"/>
              </a:rPr>
              <a:t>y </a:t>
            </a:r>
            <a:r>
              <a:rPr lang="es-AR" sz="3200" b="1" spc="-5" dirty="0">
                <a:latin typeface="Arial"/>
                <a:cs typeface="Arial"/>
              </a:rPr>
              <a:t>diseño, </a:t>
            </a:r>
            <a:r>
              <a:rPr lang="es-AR" sz="3200" b="1" dirty="0">
                <a:latin typeface="Arial"/>
                <a:cs typeface="Arial"/>
              </a:rPr>
              <a:t>deberán ser </a:t>
            </a:r>
            <a:r>
              <a:rPr lang="es-AR" sz="3200" b="1" spc="5" dirty="0">
                <a:latin typeface="Arial"/>
                <a:cs typeface="Arial"/>
              </a:rPr>
              <a:t> </a:t>
            </a:r>
            <a:r>
              <a:rPr lang="es-AR" sz="3200" b="1" spc="-5" dirty="0">
                <a:latin typeface="Arial"/>
                <a:cs typeface="Arial"/>
              </a:rPr>
              <a:t>intercambiables entre sí. Las dimensiones </a:t>
            </a:r>
            <a:r>
              <a:rPr lang="es-AR" sz="3200" b="1" dirty="0">
                <a:latin typeface="Arial"/>
                <a:cs typeface="Arial"/>
              </a:rPr>
              <a:t>de </a:t>
            </a:r>
            <a:r>
              <a:rPr lang="es-AR" sz="3200" b="1" spc="-5" dirty="0">
                <a:latin typeface="Arial"/>
                <a:cs typeface="Arial"/>
              </a:rPr>
              <a:t>los aisladores </a:t>
            </a:r>
            <a:r>
              <a:rPr lang="es-AR" sz="3200" b="1" spc="-5" dirty="0" err="1">
                <a:latin typeface="Arial"/>
                <a:cs typeface="Arial"/>
              </a:rPr>
              <a:t>pasatapas</a:t>
            </a:r>
            <a:r>
              <a:rPr lang="es-AR" sz="3200" b="1" spc="-5" dirty="0">
                <a:latin typeface="Arial"/>
                <a:cs typeface="Arial"/>
              </a:rPr>
              <a:t> </a:t>
            </a:r>
            <a:r>
              <a:rPr lang="es-AR" sz="3200" b="1" dirty="0">
                <a:latin typeface="Arial"/>
                <a:cs typeface="Arial"/>
              </a:rPr>
              <a:t> </a:t>
            </a:r>
            <a:r>
              <a:rPr lang="es-AR" sz="3200" b="1" spc="-5" dirty="0">
                <a:latin typeface="Arial"/>
                <a:cs typeface="Arial"/>
              </a:rPr>
              <a:t>deberán</a:t>
            </a:r>
            <a:r>
              <a:rPr lang="es-AR" sz="3200" b="1" spc="-10" dirty="0">
                <a:latin typeface="Arial"/>
                <a:cs typeface="Arial"/>
              </a:rPr>
              <a:t> </a:t>
            </a:r>
            <a:r>
              <a:rPr lang="es-AR" sz="3200" b="1" dirty="0">
                <a:latin typeface="Arial"/>
                <a:cs typeface="Arial"/>
              </a:rPr>
              <a:t>cumplir</a:t>
            </a:r>
            <a:r>
              <a:rPr lang="es-AR" sz="3200" b="1" spc="-20" dirty="0">
                <a:latin typeface="Arial"/>
                <a:cs typeface="Arial"/>
              </a:rPr>
              <a:t> </a:t>
            </a:r>
            <a:r>
              <a:rPr lang="es-AR" sz="3200" b="1" spc="-5" dirty="0">
                <a:latin typeface="Arial"/>
                <a:cs typeface="Arial"/>
              </a:rPr>
              <a:t>con</a:t>
            </a:r>
            <a:r>
              <a:rPr lang="es-AR" sz="3200" b="1" spc="5" dirty="0">
                <a:latin typeface="Arial"/>
                <a:cs typeface="Arial"/>
              </a:rPr>
              <a:t> </a:t>
            </a:r>
            <a:r>
              <a:rPr lang="es-AR" sz="3200" b="1" spc="-5" dirty="0">
                <a:latin typeface="Arial"/>
                <a:cs typeface="Arial"/>
              </a:rPr>
              <a:t>las</a:t>
            </a:r>
            <a:r>
              <a:rPr lang="es-AR" sz="3200" b="1" spc="5" dirty="0">
                <a:latin typeface="Arial"/>
                <a:cs typeface="Arial"/>
              </a:rPr>
              <a:t> </a:t>
            </a:r>
            <a:r>
              <a:rPr lang="es-AR" sz="3200" b="1" spc="-5" dirty="0">
                <a:latin typeface="Arial"/>
                <a:cs typeface="Arial"/>
              </a:rPr>
              <a:t>normas IEEE</a:t>
            </a:r>
            <a:r>
              <a:rPr lang="es-AR" sz="3200" b="1" spc="-10" dirty="0">
                <a:latin typeface="Arial"/>
                <a:cs typeface="Arial"/>
              </a:rPr>
              <a:t> </a:t>
            </a:r>
            <a:r>
              <a:rPr lang="es-AR" sz="3200" b="1" spc="-5" dirty="0">
                <a:latin typeface="Arial"/>
                <a:cs typeface="Arial"/>
              </a:rPr>
              <a:t>C57.19.01</a:t>
            </a:r>
            <a:r>
              <a:rPr lang="es-AR" sz="3200" b="1" spc="-5" dirty="0" smtClean="0">
                <a:latin typeface="Arial"/>
                <a:cs typeface="Arial"/>
              </a:rPr>
              <a:t>.</a:t>
            </a:r>
          </a:p>
          <a:p>
            <a:pPr marL="512444" marR="5080" indent="-457200" algn="just">
              <a:spcBef>
                <a:spcPts val="190"/>
              </a:spcBef>
              <a:buFont typeface="Wingdings" panose="05000000000000000000" pitchFamily="2" charset="2"/>
              <a:buChar char="q"/>
            </a:pPr>
            <a:endParaRPr lang="es-AR" sz="3200" b="1" dirty="0">
              <a:latin typeface="Arial"/>
              <a:cs typeface="Arial"/>
            </a:endParaRPr>
          </a:p>
          <a:p>
            <a:pPr marL="512444" indent="-457200" algn="just">
              <a:buFont typeface="Wingdings" panose="05000000000000000000" pitchFamily="2" charset="2"/>
              <a:buChar char="q"/>
            </a:pPr>
            <a:r>
              <a:rPr sz="3200" b="1" dirty="0" smtClean="0">
                <a:latin typeface="Arial"/>
                <a:cs typeface="Arial"/>
              </a:rPr>
              <a:t>Los</a:t>
            </a:r>
            <a:r>
              <a:rPr sz="3200" b="1" spc="70" dirty="0" smtClean="0">
                <a:latin typeface="Arial"/>
                <a:cs typeface="Arial"/>
              </a:rPr>
              <a:t> </a:t>
            </a:r>
            <a:r>
              <a:rPr sz="3200" b="1" spc="-5" dirty="0">
                <a:latin typeface="Arial"/>
                <a:cs typeface="Arial"/>
              </a:rPr>
              <a:t>aisladores</a:t>
            </a:r>
            <a:r>
              <a:rPr sz="3200" b="1" spc="60" dirty="0">
                <a:latin typeface="Arial"/>
                <a:cs typeface="Arial"/>
              </a:rPr>
              <a:t> </a:t>
            </a:r>
            <a:r>
              <a:rPr sz="3200" b="1" spc="-5" dirty="0">
                <a:latin typeface="Arial"/>
                <a:cs typeface="Arial"/>
              </a:rPr>
              <a:t>pasatapas</a:t>
            </a:r>
            <a:r>
              <a:rPr sz="3200" b="1" spc="80" dirty="0">
                <a:latin typeface="Arial"/>
                <a:cs typeface="Arial"/>
              </a:rPr>
              <a:t> </a:t>
            </a:r>
            <a:r>
              <a:rPr sz="3200" b="1" spc="-5" dirty="0">
                <a:latin typeface="Arial"/>
                <a:cs typeface="Arial"/>
              </a:rPr>
              <a:t>deberán</a:t>
            </a:r>
            <a:r>
              <a:rPr sz="3200" b="1" spc="55" dirty="0">
                <a:latin typeface="Arial"/>
                <a:cs typeface="Arial"/>
              </a:rPr>
              <a:t> </a:t>
            </a:r>
            <a:r>
              <a:rPr sz="3200" b="1" dirty="0">
                <a:latin typeface="Arial"/>
                <a:cs typeface="Arial"/>
              </a:rPr>
              <a:t>ser</a:t>
            </a:r>
            <a:r>
              <a:rPr sz="3200" b="1" spc="60" dirty="0">
                <a:latin typeface="Arial"/>
                <a:cs typeface="Arial"/>
              </a:rPr>
              <a:t> </a:t>
            </a:r>
            <a:r>
              <a:rPr sz="3200" b="1" dirty="0">
                <a:latin typeface="Arial"/>
                <a:cs typeface="Arial"/>
              </a:rPr>
              <a:t>del</a:t>
            </a:r>
            <a:r>
              <a:rPr sz="3200" b="1" spc="65" dirty="0">
                <a:latin typeface="Arial"/>
                <a:cs typeface="Arial"/>
              </a:rPr>
              <a:t> </a:t>
            </a:r>
            <a:r>
              <a:rPr sz="3200" b="1" spc="-5" dirty="0">
                <a:latin typeface="Arial"/>
                <a:cs typeface="Arial"/>
              </a:rPr>
              <a:t>tipo</a:t>
            </a:r>
            <a:r>
              <a:rPr sz="3200" b="1" spc="65" dirty="0">
                <a:latin typeface="Arial"/>
                <a:cs typeface="Arial"/>
              </a:rPr>
              <a:t> </a:t>
            </a:r>
            <a:r>
              <a:rPr sz="3200" b="1" dirty="0">
                <a:latin typeface="Arial"/>
                <a:cs typeface="Arial"/>
              </a:rPr>
              <a:t>de</a:t>
            </a:r>
            <a:r>
              <a:rPr sz="3200" b="1" spc="60" dirty="0">
                <a:latin typeface="Arial"/>
                <a:cs typeface="Arial"/>
              </a:rPr>
              <a:t> </a:t>
            </a:r>
            <a:r>
              <a:rPr sz="3200" b="1" dirty="0">
                <a:latin typeface="Arial"/>
                <a:cs typeface="Arial"/>
              </a:rPr>
              <a:t>condensador</a:t>
            </a:r>
            <a:r>
              <a:rPr sz="3200" b="1" spc="55" dirty="0">
                <a:latin typeface="Arial"/>
                <a:cs typeface="Arial"/>
              </a:rPr>
              <a:t> </a:t>
            </a:r>
            <a:r>
              <a:rPr sz="3200" b="1" spc="-5" dirty="0" err="1">
                <a:latin typeface="Arial"/>
                <a:cs typeface="Arial"/>
              </a:rPr>
              <a:t>sellado</a:t>
            </a:r>
            <a:r>
              <a:rPr sz="3200" b="1" spc="-5" dirty="0" smtClean="0">
                <a:latin typeface="Arial"/>
                <a:cs typeface="Arial"/>
              </a:rPr>
              <a:t>,</a:t>
            </a:r>
            <a:r>
              <a:rPr lang="es-AR" sz="3200" b="1" spc="-5" dirty="0" smtClean="0">
                <a:latin typeface="Arial"/>
                <a:cs typeface="Arial"/>
              </a:rPr>
              <a:t> </a:t>
            </a:r>
            <a:r>
              <a:rPr sz="3200" b="1" spc="-5" dirty="0" err="1" smtClean="0">
                <a:latin typeface="Arial"/>
                <a:cs typeface="Arial"/>
              </a:rPr>
              <a:t>provistos</a:t>
            </a:r>
            <a:r>
              <a:rPr sz="3200" b="1" spc="290" dirty="0" smtClean="0">
                <a:latin typeface="Arial"/>
                <a:cs typeface="Arial"/>
              </a:rPr>
              <a:t> </a:t>
            </a:r>
            <a:r>
              <a:rPr sz="3200" b="1" dirty="0">
                <a:latin typeface="Arial"/>
                <a:cs typeface="Arial"/>
              </a:rPr>
              <a:t>con</a:t>
            </a:r>
            <a:r>
              <a:rPr sz="3200" b="1" spc="285" dirty="0">
                <a:latin typeface="Arial"/>
                <a:cs typeface="Arial"/>
              </a:rPr>
              <a:t> </a:t>
            </a:r>
            <a:r>
              <a:rPr sz="3200" b="1" spc="-5" dirty="0">
                <a:latin typeface="Arial"/>
                <a:cs typeface="Arial"/>
              </a:rPr>
              <a:t>papel</a:t>
            </a:r>
            <a:r>
              <a:rPr sz="3200" b="1" spc="295" dirty="0">
                <a:latin typeface="Arial"/>
                <a:cs typeface="Arial"/>
              </a:rPr>
              <a:t> </a:t>
            </a:r>
            <a:r>
              <a:rPr sz="3200" b="1" dirty="0">
                <a:latin typeface="Arial"/>
                <a:cs typeface="Arial"/>
              </a:rPr>
              <a:t>impregnado</a:t>
            </a:r>
            <a:r>
              <a:rPr sz="3200" b="1" spc="280" dirty="0">
                <a:latin typeface="Arial"/>
                <a:cs typeface="Arial"/>
              </a:rPr>
              <a:t> </a:t>
            </a:r>
            <a:r>
              <a:rPr sz="3200" b="1" dirty="0">
                <a:latin typeface="Arial"/>
                <a:cs typeface="Arial"/>
              </a:rPr>
              <a:t>de</a:t>
            </a:r>
            <a:r>
              <a:rPr sz="3200" b="1" spc="290" dirty="0">
                <a:latin typeface="Arial"/>
                <a:cs typeface="Arial"/>
              </a:rPr>
              <a:t> </a:t>
            </a:r>
            <a:r>
              <a:rPr sz="3200" b="1" spc="-5" dirty="0">
                <a:latin typeface="Arial"/>
                <a:cs typeface="Arial"/>
              </a:rPr>
              <a:t>aceite</a:t>
            </a:r>
            <a:r>
              <a:rPr sz="3200" b="1" spc="295" dirty="0">
                <a:latin typeface="Arial"/>
                <a:cs typeface="Arial"/>
              </a:rPr>
              <a:t> </a:t>
            </a:r>
            <a:r>
              <a:rPr sz="3200" b="1" dirty="0">
                <a:latin typeface="Arial"/>
                <a:cs typeface="Arial"/>
              </a:rPr>
              <a:t>ó</a:t>
            </a:r>
            <a:r>
              <a:rPr sz="3200" b="1" spc="295" dirty="0">
                <a:latin typeface="Arial"/>
                <a:cs typeface="Arial"/>
              </a:rPr>
              <a:t> </a:t>
            </a:r>
            <a:r>
              <a:rPr sz="3200" b="1" dirty="0">
                <a:latin typeface="Arial"/>
                <a:cs typeface="Arial"/>
              </a:rPr>
              <a:t>de</a:t>
            </a:r>
            <a:r>
              <a:rPr sz="3200" b="1" spc="285" dirty="0">
                <a:latin typeface="Arial"/>
                <a:cs typeface="Arial"/>
              </a:rPr>
              <a:t> </a:t>
            </a:r>
            <a:r>
              <a:rPr sz="3200" b="1" spc="-5" dirty="0">
                <a:latin typeface="Arial"/>
                <a:cs typeface="Arial"/>
              </a:rPr>
              <a:t>resina</a:t>
            </a:r>
            <a:r>
              <a:rPr sz="3200" b="1" spc="290" dirty="0">
                <a:latin typeface="Arial"/>
                <a:cs typeface="Arial"/>
              </a:rPr>
              <a:t> </a:t>
            </a:r>
            <a:r>
              <a:rPr sz="3200" b="1" spc="-5" dirty="0" err="1">
                <a:latin typeface="Arial"/>
                <a:cs typeface="Arial"/>
              </a:rPr>
              <a:t>sintética</a:t>
            </a:r>
            <a:r>
              <a:rPr sz="3200" b="1" spc="285" dirty="0">
                <a:latin typeface="Arial"/>
                <a:cs typeface="Arial"/>
              </a:rPr>
              <a:t> </a:t>
            </a:r>
            <a:r>
              <a:rPr sz="3200" b="1" dirty="0" smtClean="0">
                <a:latin typeface="Arial"/>
                <a:cs typeface="Arial"/>
              </a:rPr>
              <a:t>para</a:t>
            </a:r>
            <a:r>
              <a:rPr lang="es-AR" sz="3200" b="1" dirty="0" smtClean="0">
                <a:latin typeface="Arial"/>
                <a:cs typeface="Arial"/>
              </a:rPr>
              <a:t> </a:t>
            </a:r>
            <a:r>
              <a:rPr sz="3200" b="1" dirty="0" err="1" smtClean="0">
                <a:latin typeface="Arial"/>
                <a:cs typeface="Arial"/>
              </a:rPr>
              <a:t>obtener</a:t>
            </a:r>
            <a:r>
              <a:rPr sz="3200" b="1" dirty="0" smtClean="0">
                <a:latin typeface="Arial"/>
                <a:cs typeface="Arial"/>
              </a:rPr>
              <a:t> </a:t>
            </a:r>
            <a:r>
              <a:rPr sz="3200" b="1" spc="-5" dirty="0">
                <a:latin typeface="Arial"/>
                <a:cs typeface="Arial"/>
              </a:rPr>
              <a:t>máxima resistencia </a:t>
            </a:r>
            <a:r>
              <a:rPr sz="3200" b="1" spc="-10" dirty="0">
                <a:latin typeface="Arial"/>
                <a:cs typeface="Arial"/>
              </a:rPr>
              <a:t>de </a:t>
            </a:r>
            <a:r>
              <a:rPr sz="3200" b="1" spc="-5" dirty="0">
                <a:latin typeface="Arial"/>
                <a:cs typeface="Arial"/>
              </a:rPr>
              <a:t>aislamiento. Cada aislador pasatapas </a:t>
            </a:r>
            <a:r>
              <a:rPr sz="3200" b="1" dirty="0">
                <a:latin typeface="Arial"/>
                <a:cs typeface="Arial"/>
              </a:rPr>
              <a:t>de </a:t>
            </a:r>
            <a:r>
              <a:rPr sz="3200" b="1" spc="-375" dirty="0">
                <a:latin typeface="Arial"/>
                <a:cs typeface="Arial"/>
              </a:rPr>
              <a:t> </a:t>
            </a:r>
            <a:r>
              <a:rPr sz="3200" b="1" dirty="0">
                <a:latin typeface="Arial"/>
                <a:cs typeface="Arial"/>
              </a:rPr>
              <a:t>115</a:t>
            </a:r>
            <a:r>
              <a:rPr sz="3200" b="1" spc="-55" dirty="0">
                <a:latin typeface="Arial"/>
                <a:cs typeface="Arial"/>
              </a:rPr>
              <a:t> </a:t>
            </a:r>
            <a:r>
              <a:rPr sz="3200" b="1" dirty="0">
                <a:latin typeface="Arial"/>
                <a:cs typeface="Arial"/>
              </a:rPr>
              <a:t>kV</a:t>
            </a:r>
            <a:r>
              <a:rPr sz="3200" b="1" spc="-65" dirty="0">
                <a:latin typeface="Arial"/>
                <a:cs typeface="Arial"/>
              </a:rPr>
              <a:t> </a:t>
            </a:r>
            <a:r>
              <a:rPr sz="3200" b="1" dirty="0">
                <a:latin typeface="Arial"/>
                <a:cs typeface="Arial"/>
              </a:rPr>
              <a:t>deberá</a:t>
            </a:r>
            <a:r>
              <a:rPr sz="3200" b="1" spc="-55" dirty="0">
                <a:latin typeface="Arial"/>
                <a:cs typeface="Arial"/>
              </a:rPr>
              <a:t> </a:t>
            </a:r>
            <a:r>
              <a:rPr sz="3200" b="1" spc="-5" dirty="0">
                <a:latin typeface="Arial"/>
                <a:cs typeface="Arial"/>
              </a:rPr>
              <a:t>equiparse</a:t>
            </a:r>
            <a:r>
              <a:rPr sz="3200" b="1" spc="-65" dirty="0">
                <a:latin typeface="Arial"/>
                <a:cs typeface="Arial"/>
              </a:rPr>
              <a:t> </a:t>
            </a:r>
            <a:r>
              <a:rPr sz="3200" b="1" dirty="0">
                <a:latin typeface="Arial"/>
                <a:cs typeface="Arial"/>
              </a:rPr>
              <a:t>con</a:t>
            </a:r>
            <a:r>
              <a:rPr sz="3200" b="1" spc="-55" dirty="0">
                <a:latin typeface="Arial"/>
                <a:cs typeface="Arial"/>
              </a:rPr>
              <a:t> </a:t>
            </a:r>
            <a:r>
              <a:rPr sz="3200" b="1" spc="-5" dirty="0">
                <a:latin typeface="Arial"/>
                <a:cs typeface="Arial"/>
              </a:rPr>
              <a:t>una</a:t>
            </a:r>
            <a:r>
              <a:rPr sz="3200" b="1" spc="-50" dirty="0">
                <a:latin typeface="Arial"/>
                <a:cs typeface="Arial"/>
              </a:rPr>
              <a:t> </a:t>
            </a:r>
            <a:r>
              <a:rPr sz="3200" b="1" spc="-5" dirty="0">
                <a:latin typeface="Arial"/>
                <a:cs typeface="Arial"/>
              </a:rPr>
              <a:t>toma</a:t>
            </a:r>
            <a:r>
              <a:rPr sz="3200" b="1" spc="-50" dirty="0">
                <a:latin typeface="Arial"/>
                <a:cs typeface="Arial"/>
              </a:rPr>
              <a:t> </a:t>
            </a:r>
            <a:r>
              <a:rPr sz="3200" b="1" spc="-5" dirty="0">
                <a:latin typeface="Arial"/>
                <a:cs typeface="Arial"/>
              </a:rPr>
              <a:t>capacitiva</a:t>
            </a:r>
            <a:r>
              <a:rPr sz="3200" b="1" spc="-40" dirty="0">
                <a:latin typeface="Arial"/>
                <a:cs typeface="Arial"/>
              </a:rPr>
              <a:t> </a:t>
            </a:r>
            <a:r>
              <a:rPr sz="3200" b="1" dirty="0">
                <a:latin typeface="Arial"/>
                <a:cs typeface="Arial"/>
              </a:rPr>
              <a:t>y</a:t>
            </a:r>
            <a:r>
              <a:rPr sz="3200" b="1" spc="-70" dirty="0">
                <a:latin typeface="Arial"/>
                <a:cs typeface="Arial"/>
              </a:rPr>
              <a:t> </a:t>
            </a:r>
            <a:r>
              <a:rPr sz="3200" b="1" dirty="0">
                <a:latin typeface="Arial"/>
                <a:cs typeface="Arial"/>
              </a:rPr>
              <a:t>una</a:t>
            </a:r>
            <a:r>
              <a:rPr sz="3200" b="1" spc="-50" dirty="0">
                <a:latin typeface="Arial"/>
                <a:cs typeface="Arial"/>
              </a:rPr>
              <a:t> </a:t>
            </a:r>
            <a:r>
              <a:rPr sz="3200" b="1" spc="-5" dirty="0">
                <a:latin typeface="Arial"/>
                <a:cs typeface="Arial"/>
              </a:rPr>
              <a:t>toma</a:t>
            </a:r>
            <a:r>
              <a:rPr sz="3200" b="1" spc="-55" dirty="0">
                <a:latin typeface="Arial"/>
                <a:cs typeface="Arial"/>
              </a:rPr>
              <a:t> </a:t>
            </a:r>
            <a:r>
              <a:rPr sz="3200" b="1" dirty="0">
                <a:latin typeface="Arial"/>
                <a:cs typeface="Arial"/>
              </a:rPr>
              <a:t>de</a:t>
            </a:r>
            <a:r>
              <a:rPr sz="3200" b="1" spc="-50" dirty="0">
                <a:latin typeface="Arial"/>
                <a:cs typeface="Arial"/>
              </a:rPr>
              <a:t> </a:t>
            </a:r>
            <a:r>
              <a:rPr sz="3200" b="1" spc="-5" dirty="0">
                <a:latin typeface="Arial"/>
                <a:cs typeface="Arial"/>
              </a:rPr>
              <a:t>prueba. </a:t>
            </a:r>
            <a:r>
              <a:rPr sz="3200" b="1" spc="-375" dirty="0">
                <a:latin typeface="Arial"/>
                <a:cs typeface="Arial"/>
              </a:rPr>
              <a:t> </a:t>
            </a:r>
            <a:endParaRPr lang="es-AR" sz="3200" b="1" spc="-375" dirty="0" smtClean="0">
              <a:latin typeface="Arial"/>
              <a:cs typeface="Arial"/>
            </a:endParaRPr>
          </a:p>
          <a:p>
            <a:pPr marL="512444" indent="-457200" algn="just">
              <a:buFont typeface="Wingdings" panose="05000000000000000000" pitchFamily="2" charset="2"/>
              <a:buChar char="q"/>
            </a:pPr>
            <a:endParaRPr lang="es-AR" sz="3200" b="1" spc="-375" dirty="0">
              <a:latin typeface="Arial"/>
              <a:cs typeface="Arial"/>
            </a:endParaRPr>
          </a:p>
          <a:p>
            <a:pPr marL="512444" indent="-457200" algn="just">
              <a:buFont typeface="Wingdings" panose="05000000000000000000" pitchFamily="2" charset="2"/>
              <a:buChar char="q"/>
            </a:pPr>
            <a:r>
              <a:rPr sz="3200" b="1" dirty="0" smtClean="0">
                <a:latin typeface="Arial"/>
                <a:cs typeface="Arial"/>
              </a:rPr>
              <a:t>La </a:t>
            </a:r>
            <a:r>
              <a:rPr sz="3200" b="1" spc="-5" dirty="0">
                <a:latin typeface="Arial"/>
                <a:cs typeface="Arial"/>
              </a:rPr>
              <a:t>toma Capacitiva </a:t>
            </a:r>
            <a:r>
              <a:rPr sz="3200" b="1" dirty="0">
                <a:latin typeface="Arial"/>
                <a:cs typeface="Arial"/>
              </a:rPr>
              <a:t>deberá </a:t>
            </a:r>
            <a:r>
              <a:rPr sz="3200" b="1" spc="-5" dirty="0">
                <a:latin typeface="Arial"/>
                <a:cs typeface="Arial"/>
              </a:rPr>
              <a:t>usarse con </a:t>
            </a:r>
            <a:r>
              <a:rPr sz="3200" b="1" dirty="0">
                <a:latin typeface="Arial"/>
                <a:cs typeface="Arial"/>
              </a:rPr>
              <a:t>un </a:t>
            </a:r>
            <a:r>
              <a:rPr sz="3200" b="1" spc="-5" dirty="0">
                <a:latin typeface="Arial"/>
                <a:cs typeface="Arial"/>
              </a:rPr>
              <a:t>dispositivo </a:t>
            </a:r>
            <a:r>
              <a:rPr sz="3200" b="1" dirty="0">
                <a:latin typeface="Arial"/>
                <a:cs typeface="Arial"/>
              </a:rPr>
              <a:t>de </a:t>
            </a:r>
            <a:r>
              <a:rPr sz="3200" b="1" spc="-5" dirty="0">
                <a:latin typeface="Arial"/>
                <a:cs typeface="Arial"/>
              </a:rPr>
              <a:t>potencial tipo </a:t>
            </a:r>
            <a:r>
              <a:rPr sz="3200" b="1" dirty="0">
                <a:latin typeface="Arial"/>
                <a:cs typeface="Arial"/>
              </a:rPr>
              <a:t> aislador</a:t>
            </a:r>
            <a:r>
              <a:rPr sz="3200" b="1" spc="-15" dirty="0">
                <a:latin typeface="Arial"/>
                <a:cs typeface="Arial"/>
              </a:rPr>
              <a:t> </a:t>
            </a:r>
            <a:r>
              <a:rPr sz="3200" b="1" spc="-5" dirty="0">
                <a:latin typeface="Arial"/>
                <a:cs typeface="Arial"/>
              </a:rPr>
              <a:t>pasatapas.</a:t>
            </a:r>
            <a:endParaRPr sz="3200" b="1" dirty="0">
              <a:latin typeface="Arial"/>
              <a:cs typeface="Arial"/>
            </a:endParaRPr>
          </a:p>
          <a:p>
            <a:pPr>
              <a:lnSpc>
                <a:spcPct val="100000"/>
              </a:lnSpc>
            </a:pPr>
            <a:endParaRPr sz="1500" dirty="0">
              <a:latin typeface="Arial"/>
              <a:cs typeface="Arial"/>
            </a:endParaRPr>
          </a:p>
          <a:p>
            <a:pPr>
              <a:spcBef>
                <a:spcPts val="40"/>
              </a:spcBef>
            </a:pPr>
            <a:endParaRPr sz="1200" dirty="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09600" y="457200"/>
            <a:ext cx="12192000" cy="9882770"/>
          </a:xfrm>
          <a:prstGeom prst="rect">
            <a:avLst/>
          </a:prstGeom>
        </p:spPr>
        <p:txBody>
          <a:bodyPr wrap="square">
            <a:spAutoFit/>
          </a:bodyPr>
          <a:lstStyle/>
          <a:p>
            <a:pPr marL="469265" lvl="2" indent="-457200" algn="just">
              <a:buAutoNum type="arabicPeriod" startAt="7"/>
              <a:tabLst>
                <a:tab pos="469900" algn="l"/>
              </a:tabLst>
            </a:pPr>
            <a:r>
              <a:rPr lang="es-AR" sz="3200" b="1" u="sng" spc="-5" dirty="0">
                <a:uFill>
                  <a:solidFill>
                    <a:srgbClr val="000000"/>
                  </a:solidFill>
                </a:uFill>
                <a:latin typeface="Arial"/>
                <a:cs typeface="Arial"/>
              </a:rPr>
              <a:t>Transformadores</a:t>
            </a:r>
            <a:r>
              <a:rPr lang="es-AR" sz="3200" b="1" u="sng" spc="-10" dirty="0">
                <a:uFill>
                  <a:solidFill>
                    <a:srgbClr val="000000"/>
                  </a:solidFill>
                </a:uFill>
                <a:latin typeface="Arial"/>
                <a:cs typeface="Arial"/>
              </a:rPr>
              <a:t> </a:t>
            </a:r>
            <a:r>
              <a:rPr lang="es-AR" sz="3200" b="1" u="sng" spc="-5" dirty="0">
                <a:uFill>
                  <a:solidFill>
                    <a:srgbClr val="000000"/>
                  </a:solidFill>
                </a:uFill>
                <a:latin typeface="Arial"/>
                <a:cs typeface="Arial"/>
              </a:rPr>
              <a:t>de</a:t>
            </a:r>
            <a:r>
              <a:rPr lang="es-AR" sz="3200" b="1" u="sng" spc="15" dirty="0">
                <a:uFill>
                  <a:solidFill>
                    <a:srgbClr val="000000"/>
                  </a:solidFill>
                </a:uFill>
                <a:latin typeface="Arial"/>
                <a:cs typeface="Arial"/>
              </a:rPr>
              <a:t> </a:t>
            </a:r>
            <a:r>
              <a:rPr lang="es-AR" sz="3200" b="1" u="sng" spc="-5" dirty="0">
                <a:uFill>
                  <a:solidFill>
                    <a:srgbClr val="000000"/>
                  </a:solidFill>
                </a:uFill>
                <a:latin typeface="Arial"/>
                <a:cs typeface="Arial"/>
              </a:rPr>
              <a:t>corriente</a:t>
            </a:r>
            <a:r>
              <a:rPr lang="es-AR" sz="3200" b="1" u="sng" spc="5" dirty="0">
                <a:uFill>
                  <a:solidFill>
                    <a:srgbClr val="000000"/>
                  </a:solidFill>
                </a:uFill>
                <a:latin typeface="Arial"/>
                <a:cs typeface="Arial"/>
              </a:rPr>
              <a:t> </a:t>
            </a:r>
            <a:r>
              <a:rPr lang="es-AR" sz="3200" b="1" u="sng" spc="-5" dirty="0">
                <a:uFill>
                  <a:solidFill>
                    <a:srgbClr val="000000"/>
                  </a:solidFill>
                </a:uFill>
                <a:latin typeface="Arial"/>
                <a:cs typeface="Arial"/>
              </a:rPr>
              <a:t>tipo</a:t>
            </a:r>
            <a:r>
              <a:rPr lang="es-AR" sz="3200" b="1" u="sng" dirty="0">
                <a:uFill>
                  <a:solidFill>
                    <a:srgbClr val="000000"/>
                  </a:solidFill>
                </a:uFill>
                <a:latin typeface="Arial"/>
                <a:cs typeface="Arial"/>
              </a:rPr>
              <a:t> </a:t>
            </a:r>
            <a:r>
              <a:rPr lang="es-AR" sz="3200" b="1" u="sng" spc="-5" dirty="0">
                <a:uFill>
                  <a:solidFill>
                    <a:srgbClr val="000000"/>
                  </a:solidFill>
                </a:uFill>
                <a:latin typeface="Arial"/>
                <a:cs typeface="Arial"/>
              </a:rPr>
              <a:t>aislador</a:t>
            </a:r>
            <a:r>
              <a:rPr lang="es-AR" sz="3200" b="1" u="sng" spc="10" dirty="0">
                <a:uFill>
                  <a:solidFill>
                    <a:srgbClr val="000000"/>
                  </a:solidFill>
                </a:uFill>
                <a:latin typeface="Arial"/>
                <a:cs typeface="Arial"/>
              </a:rPr>
              <a:t> </a:t>
            </a:r>
            <a:r>
              <a:rPr lang="es-AR" sz="3200" b="1" u="sng" spc="-5" dirty="0" err="1" smtClean="0">
                <a:uFill>
                  <a:solidFill>
                    <a:srgbClr val="000000"/>
                  </a:solidFill>
                </a:uFill>
                <a:latin typeface="Arial"/>
                <a:cs typeface="Arial"/>
              </a:rPr>
              <a:t>pasatapas</a:t>
            </a:r>
            <a:endParaRPr lang="es-AR" sz="3200" b="1" u="sng" spc="-5" dirty="0" smtClean="0">
              <a:uFill>
                <a:solidFill>
                  <a:srgbClr val="000000"/>
                </a:solidFill>
              </a:uFill>
              <a:latin typeface="Arial"/>
              <a:cs typeface="Arial"/>
            </a:endParaRPr>
          </a:p>
          <a:p>
            <a:pPr marL="469265" lvl="2" indent="-457200" algn="just">
              <a:buAutoNum type="arabicPeriod" startAt="7"/>
              <a:tabLst>
                <a:tab pos="469900" algn="l"/>
              </a:tabLst>
            </a:pPr>
            <a:endParaRPr lang="es-AR" sz="3200" dirty="0">
              <a:latin typeface="Arial"/>
              <a:cs typeface="Arial"/>
            </a:endParaRPr>
          </a:p>
          <a:p>
            <a:pPr marL="512444" marR="5715" indent="-457200" algn="just">
              <a:lnSpc>
                <a:spcPct val="143700"/>
              </a:lnSpc>
              <a:spcBef>
                <a:spcPts val="815"/>
              </a:spcBef>
              <a:buFont typeface="Wingdings" panose="05000000000000000000" pitchFamily="2" charset="2"/>
              <a:buChar char="q"/>
            </a:pPr>
            <a:r>
              <a:rPr lang="es-AR" sz="3200" b="1" dirty="0" smtClean="0">
                <a:latin typeface="Arial"/>
                <a:cs typeface="Arial"/>
              </a:rPr>
              <a:t>Los </a:t>
            </a:r>
            <a:r>
              <a:rPr lang="es-AR" sz="3200" b="1" spc="-5" dirty="0">
                <a:latin typeface="Arial"/>
                <a:cs typeface="Arial"/>
              </a:rPr>
              <a:t>transformadores </a:t>
            </a:r>
            <a:r>
              <a:rPr lang="es-AR" sz="3200" b="1" dirty="0">
                <a:latin typeface="Arial"/>
                <a:cs typeface="Arial"/>
              </a:rPr>
              <a:t>de corriente </a:t>
            </a:r>
            <a:r>
              <a:rPr lang="es-AR" sz="3200" b="1" spc="-5" dirty="0">
                <a:latin typeface="Arial"/>
                <a:cs typeface="Arial"/>
              </a:rPr>
              <a:t>del </a:t>
            </a:r>
            <a:r>
              <a:rPr lang="es-AR" sz="3200" b="1" dirty="0">
                <a:latin typeface="Arial"/>
                <a:cs typeface="Arial"/>
              </a:rPr>
              <a:t>tipo aislador </a:t>
            </a:r>
            <a:r>
              <a:rPr lang="es-AR" sz="3200" b="1" spc="-5" dirty="0" err="1">
                <a:latin typeface="Arial"/>
                <a:cs typeface="Arial"/>
              </a:rPr>
              <a:t>pasatapas</a:t>
            </a:r>
            <a:r>
              <a:rPr lang="es-AR" sz="3200" b="1" spc="-5" dirty="0">
                <a:latin typeface="Arial"/>
                <a:cs typeface="Arial"/>
              </a:rPr>
              <a:t> </a:t>
            </a:r>
            <a:r>
              <a:rPr lang="es-AR" sz="3200" b="1" dirty="0">
                <a:latin typeface="Arial"/>
                <a:cs typeface="Arial"/>
              </a:rPr>
              <a:t>deberán </a:t>
            </a:r>
            <a:r>
              <a:rPr lang="es-AR" sz="3200" b="1" spc="5" dirty="0">
                <a:latin typeface="Arial"/>
                <a:cs typeface="Arial"/>
              </a:rPr>
              <a:t> </a:t>
            </a:r>
            <a:r>
              <a:rPr lang="es-AR" sz="3200" b="1" spc="-5" dirty="0">
                <a:latin typeface="Arial"/>
                <a:cs typeface="Arial"/>
              </a:rPr>
              <a:t>estar provistos </a:t>
            </a:r>
            <a:r>
              <a:rPr lang="es-AR" sz="3200" b="1" dirty="0">
                <a:latin typeface="Arial"/>
                <a:cs typeface="Arial"/>
              </a:rPr>
              <a:t>de un </a:t>
            </a:r>
            <a:r>
              <a:rPr lang="es-AR" sz="3200" b="1" spc="-5" dirty="0">
                <a:latin typeface="Arial"/>
                <a:cs typeface="Arial"/>
              </a:rPr>
              <a:t>sistema </a:t>
            </a:r>
            <a:r>
              <a:rPr lang="es-AR" sz="3200" b="1" dirty="0">
                <a:latin typeface="Arial"/>
                <a:cs typeface="Arial"/>
              </a:rPr>
              <a:t>que </a:t>
            </a:r>
            <a:r>
              <a:rPr lang="es-AR" sz="3200" b="1" spc="-5" dirty="0">
                <a:latin typeface="Arial"/>
                <a:cs typeface="Arial"/>
              </a:rPr>
              <a:t>permita realizar pruebas </a:t>
            </a:r>
            <a:r>
              <a:rPr lang="es-AR" sz="3200" b="1" dirty="0">
                <a:latin typeface="Arial"/>
                <a:cs typeface="Arial"/>
              </a:rPr>
              <a:t>de </a:t>
            </a:r>
            <a:r>
              <a:rPr lang="es-AR" sz="3200" b="1" spc="-5" dirty="0">
                <a:latin typeface="Arial"/>
                <a:cs typeface="Arial"/>
              </a:rPr>
              <a:t>relación </a:t>
            </a:r>
            <a:r>
              <a:rPr lang="es-AR" sz="3200" b="1" dirty="0">
                <a:latin typeface="Arial"/>
                <a:cs typeface="Arial"/>
              </a:rPr>
              <a:t> de </a:t>
            </a:r>
            <a:r>
              <a:rPr lang="es-AR" sz="3200" b="1" spc="-5" dirty="0">
                <a:latin typeface="Arial"/>
                <a:cs typeface="Arial"/>
              </a:rPr>
              <a:t>transformación </a:t>
            </a:r>
            <a:r>
              <a:rPr lang="es-AR" sz="3200" b="1" dirty="0">
                <a:latin typeface="Arial"/>
                <a:cs typeface="Arial"/>
              </a:rPr>
              <a:t>y polaridad. </a:t>
            </a:r>
            <a:endParaRPr lang="es-AR" sz="3200" b="1" dirty="0" smtClean="0">
              <a:latin typeface="Arial"/>
              <a:cs typeface="Arial"/>
            </a:endParaRPr>
          </a:p>
          <a:p>
            <a:pPr marL="512444" marR="5715" indent="-457200" algn="just">
              <a:lnSpc>
                <a:spcPct val="143700"/>
              </a:lnSpc>
              <a:spcBef>
                <a:spcPts val="815"/>
              </a:spcBef>
              <a:buFont typeface="Wingdings" panose="05000000000000000000" pitchFamily="2" charset="2"/>
              <a:buChar char="q"/>
            </a:pPr>
            <a:endParaRPr lang="es-AR" sz="3200" b="1" spc="-5" dirty="0">
              <a:latin typeface="Arial"/>
              <a:cs typeface="Arial"/>
            </a:endParaRPr>
          </a:p>
          <a:p>
            <a:pPr marL="512444" marR="5715" indent="-457200" algn="just">
              <a:lnSpc>
                <a:spcPct val="143700"/>
              </a:lnSpc>
              <a:spcBef>
                <a:spcPts val="815"/>
              </a:spcBef>
              <a:buFont typeface="Wingdings" panose="05000000000000000000" pitchFamily="2" charset="2"/>
              <a:buChar char="q"/>
            </a:pPr>
            <a:r>
              <a:rPr lang="es-AR" sz="3200" b="1" spc="-5" dirty="0" smtClean="0">
                <a:latin typeface="Arial"/>
                <a:cs typeface="Arial"/>
              </a:rPr>
              <a:t>Este </a:t>
            </a:r>
            <a:r>
              <a:rPr lang="es-AR" sz="3200" b="1" spc="-5" dirty="0">
                <a:latin typeface="Arial"/>
                <a:cs typeface="Arial"/>
              </a:rPr>
              <a:t>constará </a:t>
            </a:r>
            <a:r>
              <a:rPr lang="es-AR" sz="3200" b="1" spc="-10" dirty="0">
                <a:latin typeface="Arial"/>
                <a:cs typeface="Arial"/>
              </a:rPr>
              <a:t>de </a:t>
            </a:r>
            <a:r>
              <a:rPr lang="es-AR" sz="3200" b="1" dirty="0">
                <a:latin typeface="Arial"/>
                <a:cs typeface="Arial"/>
              </a:rPr>
              <a:t>un </a:t>
            </a:r>
            <a:r>
              <a:rPr lang="es-AR" sz="3200" b="1" spc="-5" dirty="0">
                <a:latin typeface="Arial"/>
                <a:cs typeface="Arial"/>
              </a:rPr>
              <a:t>cable espira que </a:t>
            </a:r>
            <a:r>
              <a:rPr lang="es-AR" sz="3200" b="1" dirty="0">
                <a:latin typeface="Arial"/>
                <a:cs typeface="Arial"/>
              </a:rPr>
              <a:t> </a:t>
            </a:r>
            <a:r>
              <a:rPr lang="es-AR" sz="3200" b="1" spc="-5" dirty="0">
                <a:latin typeface="Arial"/>
                <a:cs typeface="Arial"/>
              </a:rPr>
              <a:t>servirá</a:t>
            </a:r>
            <a:r>
              <a:rPr lang="es-AR" sz="3200" b="1" spc="-75" dirty="0">
                <a:latin typeface="Arial"/>
                <a:cs typeface="Arial"/>
              </a:rPr>
              <a:t> </a:t>
            </a:r>
            <a:r>
              <a:rPr lang="es-AR" sz="3200" b="1" spc="-5" dirty="0">
                <a:latin typeface="Arial"/>
                <a:cs typeface="Arial"/>
              </a:rPr>
              <a:t>como</a:t>
            </a:r>
            <a:r>
              <a:rPr lang="es-AR" sz="3200" b="1" spc="-80" dirty="0">
                <a:latin typeface="Arial"/>
                <a:cs typeface="Arial"/>
              </a:rPr>
              <a:t> </a:t>
            </a:r>
            <a:r>
              <a:rPr lang="es-AR" sz="3200" b="1" spc="-5" dirty="0">
                <a:latin typeface="Arial"/>
                <a:cs typeface="Arial"/>
              </a:rPr>
              <a:t>circuito</a:t>
            </a:r>
            <a:r>
              <a:rPr lang="es-AR" sz="3200" b="1" spc="-70" dirty="0">
                <a:latin typeface="Arial"/>
                <a:cs typeface="Arial"/>
              </a:rPr>
              <a:t> </a:t>
            </a:r>
            <a:r>
              <a:rPr lang="es-AR" sz="3200" b="1" spc="-5" dirty="0">
                <a:latin typeface="Arial"/>
                <a:cs typeface="Arial"/>
              </a:rPr>
              <a:t>primario,</a:t>
            </a:r>
            <a:r>
              <a:rPr lang="es-AR" sz="3200" b="1" spc="-65" dirty="0">
                <a:latin typeface="Arial"/>
                <a:cs typeface="Arial"/>
              </a:rPr>
              <a:t> </a:t>
            </a:r>
            <a:r>
              <a:rPr lang="es-AR" sz="3200" b="1" spc="-5" dirty="0">
                <a:latin typeface="Arial"/>
                <a:cs typeface="Arial"/>
              </a:rPr>
              <a:t>con</a:t>
            </a:r>
            <a:r>
              <a:rPr lang="es-AR" sz="3200" b="1" spc="-75" dirty="0">
                <a:latin typeface="Arial"/>
                <a:cs typeface="Arial"/>
              </a:rPr>
              <a:t> </a:t>
            </a:r>
            <a:r>
              <a:rPr lang="es-AR" sz="3200" b="1" dirty="0">
                <a:latin typeface="Arial"/>
                <a:cs typeface="Arial"/>
              </a:rPr>
              <a:t>una</a:t>
            </a:r>
            <a:r>
              <a:rPr lang="es-AR" sz="3200" b="1" spc="-95" dirty="0">
                <a:latin typeface="Arial"/>
                <a:cs typeface="Arial"/>
              </a:rPr>
              <a:t> </a:t>
            </a:r>
            <a:r>
              <a:rPr lang="es-AR" sz="3200" b="1" dirty="0">
                <a:latin typeface="Arial"/>
                <a:cs typeface="Arial"/>
              </a:rPr>
              <a:t>sección</a:t>
            </a:r>
            <a:r>
              <a:rPr lang="es-AR" sz="3200" b="1" spc="-80" dirty="0">
                <a:latin typeface="Arial"/>
                <a:cs typeface="Arial"/>
              </a:rPr>
              <a:t> </a:t>
            </a:r>
            <a:r>
              <a:rPr lang="es-AR" sz="3200" b="1" dirty="0">
                <a:latin typeface="Arial"/>
                <a:cs typeface="Arial"/>
              </a:rPr>
              <a:t>que</a:t>
            </a:r>
            <a:r>
              <a:rPr lang="es-AR" sz="3200" b="1" spc="-70" dirty="0">
                <a:latin typeface="Arial"/>
                <a:cs typeface="Arial"/>
              </a:rPr>
              <a:t> </a:t>
            </a:r>
            <a:r>
              <a:rPr lang="es-AR" sz="3200" b="1" spc="-5" dirty="0">
                <a:latin typeface="Arial"/>
                <a:cs typeface="Arial"/>
              </a:rPr>
              <a:t>permita</a:t>
            </a:r>
            <a:r>
              <a:rPr lang="es-AR" sz="3200" b="1" spc="-75" dirty="0">
                <a:latin typeface="Arial"/>
                <a:cs typeface="Arial"/>
              </a:rPr>
              <a:t> </a:t>
            </a:r>
            <a:r>
              <a:rPr lang="es-AR" sz="3200" b="1" spc="-5" dirty="0">
                <a:latin typeface="Arial"/>
                <a:cs typeface="Arial"/>
              </a:rPr>
              <a:t>circular</a:t>
            </a:r>
            <a:r>
              <a:rPr lang="es-AR" sz="3200" b="1" spc="-80" dirty="0">
                <a:latin typeface="Arial"/>
                <a:cs typeface="Arial"/>
              </a:rPr>
              <a:t> </a:t>
            </a:r>
            <a:r>
              <a:rPr lang="es-AR" sz="3200" b="1" spc="-5" dirty="0">
                <a:latin typeface="Arial"/>
                <a:cs typeface="Arial"/>
              </a:rPr>
              <a:t>como </a:t>
            </a:r>
            <a:r>
              <a:rPr lang="es-AR" sz="3200" b="1" spc="-375" dirty="0">
                <a:latin typeface="Arial"/>
                <a:cs typeface="Arial"/>
              </a:rPr>
              <a:t> </a:t>
            </a:r>
            <a:r>
              <a:rPr lang="es-AR" sz="3200" b="1" spc="-5" dirty="0">
                <a:latin typeface="Arial"/>
                <a:cs typeface="Arial"/>
              </a:rPr>
              <a:t>mínimo </a:t>
            </a:r>
            <a:r>
              <a:rPr lang="es-AR" sz="3200" b="1" dirty="0">
                <a:latin typeface="Arial"/>
                <a:cs typeface="Arial"/>
              </a:rPr>
              <a:t>un 20% </a:t>
            </a:r>
            <a:r>
              <a:rPr lang="es-AR" sz="3200" b="1" spc="-10" dirty="0">
                <a:latin typeface="Arial"/>
                <a:cs typeface="Arial"/>
              </a:rPr>
              <a:t>de </a:t>
            </a:r>
            <a:r>
              <a:rPr lang="es-AR" sz="3200" b="1" dirty="0">
                <a:latin typeface="Arial"/>
                <a:cs typeface="Arial"/>
              </a:rPr>
              <a:t>la </a:t>
            </a:r>
            <a:r>
              <a:rPr lang="es-AR" sz="3200" b="1" spc="-5" dirty="0">
                <a:latin typeface="Arial"/>
                <a:cs typeface="Arial"/>
              </a:rPr>
              <a:t>corriente secundaria nominal. </a:t>
            </a:r>
            <a:endParaRPr lang="es-AR" sz="3200" b="1" spc="-5" dirty="0" smtClean="0">
              <a:latin typeface="Arial"/>
              <a:cs typeface="Arial"/>
            </a:endParaRPr>
          </a:p>
          <a:p>
            <a:pPr marL="512444" marR="5715" indent="-457200" algn="just">
              <a:lnSpc>
                <a:spcPct val="143700"/>
              </a:lnSpc>
              <a:spcBef>
                <a:spcPts val="815"/>
              </a:spcBef>
              <a:buFont typeface="Wingdings" panose="05000000000000000000" pitchFamily="2" charset="2"/>
              <a:buChar char="q"/>
            </a:pPr>
            <a:endParaRPr lang="es-AR" sz="3200" b="1" spc="-5" dirty="0">
              <a:latin typeface="Arial"/>
              <a:cs typeface="Arial"/>
            </a:endParaRPr>
          </a:p>
          <a:p>
            <a:pPr marL="512444" marR="5715" indent="-457200" algn="just">
              <a:lnSpc>
                <a:spcPct val="143700"/>
              </a:lnSpc>
              <a:spcBef>
                <a:spcPts val="815"/>
              </a:spcBef>
              <a:buFont typeface="Wingdings" panose="05000000000000000000" pitchFamily="2" charset="2"/>
              <a:buChar char="q"/>
            </a:pPr>
            <a:r>
              <a:rPr lang="es-AR" sz="3200" b="1" dirty="0" smtClean="0">
                <a:latin typeface="Arial"/>
                <a:cs typeface="Arial"/>
              </a:rPr>
              <a:t>El </a:t>
            </a:r>
            <a:r>
              <a:rPr lang="es-AR" sz="3200" b="1" dirty="0">
                <a:latin typeface="Arial"/>
                <a:cs typeface="Arial"/>
              </a:rPr>
              <a:t>acceso a </a:t>
            </a:r>
            <a:r>
              <a:rPr lang="es-AR" sz="3200" b="1" spc="-5" dirty="0">
                <a:latin typeface="Arial"/>
                <a:cs typeface="Arial"/>
              </a:rPr>
              <a:t>este </a:t>
            </a:r>
            <a:r>
              <a:rPr lang="es-AR" sz="3200" b="1" dirty="0">
                <a:latin typeface="Arial"/>
                <a:cs typeface="Arial"/>
              </a:rPr>
              <a:t> cable</a:t>
            </a:r>
            <a:r>
              <a:rPr lang="es-AR" sz="3200" b="1" spc="-10" dirty="0">
                <a:latin typeface="Arial"/>
                <a:cs typeface="Arial"/>
              </a:rPr>
              <a:t> </a:t>
            </a:r>
            <a:r>
              <a:rPr lang="es-AR" sz="3200" b="1" dirty="0">
                <a:latin typeface="Arial"/>
                <a:cs typeface="Arial"/>
              </a:rPr>
              <a:t>deberá</a:t>
            </a:r>
            <a:r>
              <a:rPr lang="es-AR" sz="3200" b="1" spc="-20" dirty="0">
                <a:latin typeface="Arial"/>
                <a:cs typeface="Arial"/>
              </a:rPr>
              <a:t> </a:t>
            </a:r>
            <a:r>
              <a:rPr lang="es-AR" sz="3200" b="1" dirty="0">
                <a:latin typeface="Arial"/>
                <a:cs typeface="Arial"/>
              </a:rPr>
              <a:t>ser</a:t>
            </a:r>
            <a:r>
              <a:rPr lang="es-AR" sz="3200" b="1" spc="-5" dirty="0">
                <a:latin typeface="Arial"/>
                <a:cs typeface="Arial"/>
              </a:rPr>
              <a:t> </a:t>
            </a:r>
            <a:r>
              <a:rPr lang="es-AR" sz="3200" b="1" dirty="0">
                <a:latin typeface="Arial"/>
                <a:cs typeface="Arial"/>
              </a:rPr>
              <a:t>a</a:t>
            </a:r>
            <a:r>
              <a:rPr lang="es-AR" sz="3200" b="1" spc="-10" dirty="0">
                <a:latin typeface="Arial"/>
                <a:cs typeface="Arial"/>
              </a:rPr>
              <a:t> </a:t>
            </a:r>
            <a:r>
              <a:rPr lang="es-AR" sz="3200" b="1" spc="-5" dirty="0">
                <a:latin typeface="Arial"/>
                <a:cs typeface="Arial"/>
              </a:rPr>
              <a:t>través</a:t>
            </a:r>
            <a:r>
              <a:rPr lang="es-AR" sz="3200" b="1" spc="10" dirty="0">
                <a:latin typeface="Arial"/>
                <a:cs typeface="Arial"/>
              </a:rPr>
              <a:t> </a:t>
            </a:r>
            <a:r>
              <a:rPr lang="es-AR" sz="3200" b="1" dirty="0">
                <a:latin typeface="Arial"/>
                <a:cs typeface="Arial"/>
              </a:rPr>
              <a:t>de</a:t>
            </a:r>
            <a:r>
              <a:rPr lang="es-AR" sz="3200" b="1" spc="-10" dirty="0">
                <a:latin typeface="Arial"/>
                <a:cs typeface="Arial"/>
              </a:rPr>
              <a:t> </a:t>
            </a:r>
            <a:r>
              <a:rPr lang="es-AR" sz="3200" b="1" spc="-5" dirty="0">
                <a:latin typeface="Arial"/>
                <a:cs typeface="Arial"/>
              </a:rPr>
              <a:t>bornes</a:t>
            </a:r>
            <a:r>
              <a:rPr lang="es-AR" sz="3200" b="1" dirty="0">
                <a:latin typeface="Arial"/>
                <a:cs typeface="Arial"/>
              </a:rPr>
              <a:t> </a:t>
            </a:r>
            <a:r>
              <a:rPr lang="es-AR" sz="3200" b="1" spc="-5" dirty="0">
                <a:latin typeface="Arial"/>
                <a:cs typeface="Arial"/>
              </a:rPr>
              <a:t>ubicados </a:t>
            </a:r>
            <a:r>
              <a:rPr lang="es-AR" sz="3200" b="1" dirty="0">
                <a:latin typeface="Arial"/>
                <a:cs typeface="Arial"/>
              </a:rPr>
              <a:t>en</a:t>
            </a:r>
            <a:r>
              <a:rPr lang="es-AR" sz="3200" b="1" spc="5" dirty="0">
                <a:latin typeface="Arial"/>
                <a:cs typeface="Arial"/>
              </a:rPr>
              <a:t> </a:t>
            </a:r>
            <a:r>
              <a:rPr lang="es-AR" sz="3200" b="1" dirty="0">
                <a:latin typeface="Arial"/>
                <a:cs typeface="Arial"/>
              </a:rPr>
              <a:t>la</a:t>
            </a:r>
            <a:r>
              <a:rPr lang="es-AR" sz="3200" b="1" spc="-20" dirty="0">
                <a:latin typeface="Arial"/>
                <a:cs typeface="Arial"/>
              </a:rPr>
              <a:t> </a:t>
            </a:r>
            <a:r>
              <a:rPr lang="es-AR" sz="3200" b="1" dirty="0">
                <a:latin typeface="Arial"/>
                <a:cs typeface="Arial"/>
              </a:rPr>
              <a:t>caja</a:t>
            </a:r>
            <a:r>
              <a:rPr lang="es-AR" sz="3200" b="1" spc="-5" dirty="0">
                <a:latin typeface="Arial"/>
                <a:cs typeface="Arial"/>
              </a:rPr>
              <a:t> terminal.</a:t>
            </a:r>
            <a:endParaRPr lang="es-AR" sz="3200" b="1" dirty="0">
              <a:latin typeface="Arial"/>
              <a:cs typeface="Arial"/>
            </a:endParaRPr>
          </a:p>
          <a:p>
            <a:pPr>
              <a:lnSpc>
                <a:spcPct val="100000"/>
              </a:lnSpc>
            </a:pPr>
            <a:endParaRPr lang="es-AR" sz="3200" dirty="0">
              <a:latin typeface="Arial"/>
              <a:cs typeface="Arial"/>
            </a:endParaRPr>
          </a:p>
        </p:txBody>
      </p:sp>
    </p:spTree>
    <p:extLst>
      <p:ext uri="{BB962C8B-B14F-4D97-AF65-F5344CB8AC3E}">
        <p14:creationId xmlns:p14="http://schemas.microsoft.com/office/powerpoint/2010/main" val="2790648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304800"/>
            <a:ext cx="12115800" cy="9979655"/>
          </a:xfrm>
          <a:prstGeom prst="rect">
            <a:avLst/>
          </a:prstGeom>
        </p:spPr>
        <p:txBody>
          <a:bodyPr wrap="square">
            <a:spAutoFit/>
          </a:bodyPr>
          <a:lstStyle/>
          <a:p>
            <a:pPr marL="469265" marR="558800" lvl="2" indent="-457200" algn="just">
              <a:spcBef>
                <a:spcPts val="5"/>
              </a:spcBef>
              <a:buAutoNum type="arabicPeriod" startAt="8"/>
              <a:tabLst>
                <a:tab pos="469900" algn="l"/>
              </a:tabLst>
            </a:pPr>
            <a:r>
              <a:rPr lang="es-AR" sz="3200" b="1" u="sng" spc="-5" dirty="0">
                <a:uFill>
                  <a:solidFill>
                    <a:srgbClr val="000000"/>
                  </a:solidFill>
                </a:uFill>
                <a:latin typeface="Arial"/>
                <a:cs typeface="Arial"/>
              </a:rPr>
              <a:t>Transformadores de Potencial </a:t>
            </a:r>
            <a:r>
              <a:rPr lang="es-AR" sz="3200" b="1" u="sng" spc="-10" dirty="0">
                <a:uFill>
                  <a:solidFill>
                    <a:srgbClr val="000000"/>
                  </a:solidFill>
                </a:uFill>
                <a:latin typeface="Arial"/>
                <a:cs typeface="Arial"/>
              </a:rPr>
              <a:t>Tipo </a:t>
            </a:r>
            <a:r>
              <a:rPr lang="es-AR" sz="3200" b="1" u="sng" spc="-5" dirty="0">
                <a:uFill>
                  <a:solidFill>
                    <a:srgbClr val="000000"/>
                  </a:solidFill>
                </a:uFill>
                <a:latin typeface="Arial"/>
                <a:cs typeface="Arial"/>
              </a:rPr>
              <a:t>Aislador </a:t>
            </a:r>
            <a:r>
              <a:rPr lang="es-AR" sz="3200" b="1" u="sng" spc="-5" dirty="0" err="1" smtClean="0">
                <a:uFill>
                  <a:solidFill>
                    <a:srgbClr val="000000"/>
                  </a:solidFill>
                </a:uFill>
                <a:latin typeface="Arial"/>
                <a:cs typeface="Arial"/>
              </a:rPr>
              <a:t>Pasatapas</a:t>
            </a:r>
            <a:r>
              <a:rPr lang="es-AR" sz="3200" b="1" u="sng" spc="-5" dirty="0" smtClean="0">
                <a:uFill>
                  <a:solidFill>
                    <a:srgbClr val="000000"/>
                  </a:solidFill>
                </a:uFill>
                <a:latin typeface="Arial"/>
                <a:cs typeface="Arial"/>
              </a:rPr>
              <a:t> ( </a:t>
            </a:r>
            <a:r>
              <a:rPr lang="es-AR" sz="3200" b="1" spc="-375" dirty="0" smtClean="0">
                <a:latin typeface="Arial"/>
                <a:cs typeface="Arial"/>
              </a:rPr>
              <a:t> </a:t>
            </a:r>
            <a:r>
              <a:rPr lang="es-AR" sz="3200" b="1" u="sng" spc="-5" dirty="0" err="1">
                <a:uFill>
                  <a:solidFill>
                    <a:srgbClr val="000000"/>
                  </a:solidFill>
                </a:uFill>
                <a:latin typeface="Arial"/>
                <a:cs typeface="Arial"/>
              </a:rPr>
              <a:t>Bushing</a:t>
            </a:r>
            <a:r>
              <a:rPr lang="es-AR" sz="3200" b="1" u="sng" spc="-10" dirty="0">
                <a:uFill>
                  <a:solidFill>
                    <a:srgbClr val="000000"/>
                  </a:solidFill>
                </a:uFill>
                <a:latin typeface="Arial"/>
                <a:cs typeface="Arial"/>
              </a:rPr>
              <a:t> </a:t>
            </a:r>
            <a:r>
              <a:rPr lang="es-AR" sz="3200" b="1" u="sng" spc="-5" dirty="0">
                <a:uFill>
                  <a:solidFill>
                    <a:srgbClr val="000000"/>
                  </a:solidFill>
                </a:uFill>
                <a:latin typeface="Arial"/>
                <a:cs typeface="Arial"/>
              </a:rPr>
              <a:t>Potencial </a:t>
            </a:r>
            <a:r>
              <a:rPr lang="es-AR" sz="3200" b="1" u="sng" spc="-5" dirty="0" err="1">
                <a:uFill>
                  <a:solidFill>
                    <a:srgbClr val="000000"/>
                  </a:solidFill>
                </a:uFill>
                <a:latin typeface="Arial"/>
                <a:cs typeface="Arial"/>
              </a:rPr>
              <a:t>Device</a:t>
            </a:r>
            <a:r>
              <a:rPr lang="es-AR" sz="3200" b="1" u="sng" spc="-5" dirty="0">
                <a:uFill>
                  <a:solidFill>
                    <a:srgbClr val="000000"/>
                  </a:solidFill>
                </a:uFill>
                <a:latin typeface="Arial"/>
                <a:cs typeface="Arial"/>
              </a:rPr>
              <a:t>)</a:t>
            </a:r>
            <a:endParaRPr lang="es-AR" sz="3200" dirty="0">
              <a:latin typeface="Arial"/>
              <a:cs typeface="Arial"/>
            </a:endParaRPr>
          </a:p>
          <a:p>
            <a:pPr marL="512444" marR="5715" indent="-457200" algn="just">
              <a:spcBef>
                <a:spcPts val="1040"/>
              </a:spcBef>
              <a:buFont typeface="Wingdings" panose="05000000000000000000" pitchFamily="2" charset="2"/>
              <a:buChar char="Ø"/>
            </a:pPr>
            <a:r>
              <a:rPr lang="es-AR" sz="2800" b="1" dirty="0">
                <a:latin typeface="Arial"/>
                <a:cs typeface="Arial"/>
              </a:rPr>
              <a:t>Cuando se </a:t>
            </a:r>
            <a:r>
              <a:rPr lang="es-AR" sz="2800" b="1" spc="-5" dirty="0">
                <a:latin typeface="Arial"/>
                <a:cs typeface="Arial"/>
              </a:rPr>
              <a:t>indique </a:t>
            </a:r>
            <a:r>
              <a:rPr lang="es-AR" sz="2800" b="1" dirty="0">
                <a:latin typeface="Arial"/>
                <a:cs typeface="Arial"/>
              </a:rPr>
              <a:t>en </a:t>
            </a:r>
            <a:r>
              <a:rPr lang="es-AR" sz="2800" b="1" spc="-5" dirty="0">
                <a:latin typeface="Arial"/>
                <a:cs typeface="Arial"/>
              </a:rPr>
              <a:t>las Especificaciones Técnicas </a:t>
            </a:r>
            <a:r>
              <a:rPr lang="es-AR" sz="2800" b="1" dirty="0">
                <a:latin typeface="Arial"/>
                <a:cs typeface="Arial"/>
              </a:rPr>
              <a:t>del cliente, </a:t>
            </a:r>
            <a:r>
              <a:rPr lang="es-AR" sz="2800" b="1" spc="-5" dirty="0">
                <a:latin typeface="Arial"/>
                <a:cs typeface="Arial"/>
              </a:rPr>
              <a:t>los </a:t>
            </a:r>
            <a:r>
              <a:rPr lang="es-AR" sz="2800" b="1" dirty="0">
                <a:latin typeface="Arial"/>
                <a:cs typeface="Arial"/>
              </a:rPr>
              <a:t> aisladores</a:t>
            </a:r>
            <a:r>
              <a:rPr lang="es-AR" sz="2800" b="1" spc="5" dirty="0">
                <a:latin typeface="Arial"/>
                <a:cs typeface="Arial"/>
              </a:rPr>
              <a:t> </a:t>
            </a:r>
            <a:r>
              <a:rPr lang="es-AR" sz="2800" b="1" spc="-5" dirty="0" err="1">
                <a:latin typeface="Arial"/>
                <a:cs typeface="Arial"/>
              </a:rPr>
              <a:t>pasatapas</a:t>
            </a:r>
            <a:r>
              <a:rPr lang="es-AR" sz="2800" b="1" dirty="0">
                <a:latin typeface="Arial"/>
                <a:cs typeface="Arial"/>
              </a:rPr>
              <a:t> deberán </a:t>
            </a:r>
            <a:r>
              <a:rPr lang="es-AR" sz="2800" b="1" spc="-5" dirty="0">
                <a:latin typeface="Arial"/>
                <a:cs typeface="Arial"/>
              </a:rPr>
              <a:t>suministrarse</a:t>
            </a:r>
            <a:r>
              <a:rPr lang="es-AR" sz="2800" b="1" dirty="0">
                <a:latin typeface="Arial"/>
                <a:cs typeface="Arial"/>
              </a:rPr>
              <a:t> con</a:t>
            </a:r>
            <a:r>
              <a:rPr lang="es-AR" sz="2800" b="1" spc="5" dirty="0">
                <a:latin typeface="Arial"/>
                <a:cs typeface="Arial"/>
              </a:rPr>
              <a:t> </a:t>
            </a:r>
            <a:r>
              <a:rPr lang="es-AR" sz="2800" b="1" spc="-5" dirty="0">
                <a:latin typeface="Arial"/>
                <a:cs typeface="Arial"/>
              </a:rPr>
              <a:t>transformadores</a:t>
            </a:r>
            <a:r>
              <a:rPr lang="es-AR" sz="2800" b="1" dirty="0">
                <a:latin typeface="Arial"/>
                <a:cs typeface="Arial"/>
              </a:rPr>
              <a:t> de </a:t>
            </a:r>
            <a:r>
              <a:rPr lang="es-AR" sz="2800" b="1" spc="5" dirty="0">
                <a:latin typeface="Arial"/>
                <a:cs typeface="Arial"/>
              </a:rPr>
              <a:t> </a:t>
            </a:r>
            <a:r>
              <a:rPr lang="es-AR" sz="2800" b="1" dirty="0">
                <a:latin typeface="Arial"/>
                <a:cs typeface="Arial"/>
              </a:rPr>
              <a:t>potencial tipo </a:t>
            </a:r>
            <a:r>
              <a:rPr lang="es-AR" sz="2800" b="1" spc="-5" dirty="0">
                <a:latin typeface="Arial"/>
                <a:cs typeface="Arial"/>
              </a:rPr>
              <a:t>aislador </a:t>
            </a:r>
            <a:r>
              <a:rPr lang="es-AR" sz="2800" b="1" spc="-5" dirty="0" err="1">
                <a:latin typeface="Arial"/>
                <a:cs typeface="Arial"/>
              </a:rPr>
              <a:t>pasatapas</a:t>
            </a:r>
            <a:r>
              <a:rPr lang="es-AR" sz="2800" b="1" spc="-5" dirty="0">
                <a:latin typeface="Arial"/>
                <a:cs typeface="Arial"/>
              </a:rPr>
              <a:t> (</a:t>
            </a:r>
            <a:r>
              <a:rPr lang="es-AR" sz="2800" b="1" spc="-5" dirty="0" err="1">
                <a:latin typeface="Arial"/>
                <a:cs typeface="Arial"/>
              </a:rPr>
              <a:t>Bushing</a:t>
            </a:r>
            <a:r>
              <a:rPr lang="es-AR" sz="2800" b="1" spc="-5" dirty="0">
                <a:latin typeface="Arial"/>
                <a:cs typeface="Arial"/>
              </a:rPr>
              <a:t> </a:t>
            </a:r>
            <a:r>
              <a:rPr lang="es-AR" sz="2800" b="1" spc="-5" dirty="0" err="1">
                <a:latin typeface="Arial"/>
                <a:cs typeface="Arial"/>
              </a:rPr>
              <a:t>Potential</a:t>
            </a:r>
            <a:r>
              <a:rPr lang="es-AR" sz="2800" b="1" spc="-5" dirty="0">
                <a:latin typeface="Arial"/>
                <a:cs typeface="Arial"/>
              </a:rPr>
              <a:t> </a:t>
            </a:r>
            <a:r>
              <a:rPr lang="es-AR" sz="2800" b="1" spc="-5" dirty="0" err="1">
                <a:latin typeface="Arial"/>
                <a:cs typeface="Arial"/>
              </a:rPr>
              <a:t>Device</a:t>
            </a:r>
            <a:r>
              <a:rPr lang="es-AR" sz="2800" b="1" spc="-5" dirty="0">
                <a:latin typeface="Arial"/>
                <a:cs typeface="Arial"/>
              </a:rPr>
              <a:t>) </a:t>
            </a:r>
            <a:r>
              <a:rPr lang="es-AR" sz="2800" b="1" dirty="0">
                <a:latin typeface="Arial"/>
                <a:cs typeface="Arial"/>
              </a:rPr>
              <a:t>con </a:t>
            </a:r>
            <a:r>
              <a:rPr lang="es-AR" sz="2800" b="1" spc="-5" dirty="0">
                <a:latin typeface="Arial"/>
                <a:cs typeface="Arial"/>
              </a:rPr>
              <a:t>dos </a:t>
            </a:r>
            <a:r>
              <a:rPr lang="es-AR" sz="2800" b="1" dirty="0">
                <a:latin typeface="Arial"/>
                <a:cs typeface="Arial"/>
              </a:rPr>
              <a:t> arrollados </a:t>
            </a:r>
            <a:r>
              <a:rPr lang="es-AR" sz="2800" b="1" spc="-5" dirty="0">
                <a:latin typeface="Arial"/>
                <a:cs typeface="Arial"/>
              </a:rPr>
              <a:t>secundarios cada </a:t>
            </a:r>
            <a:r>
              <a:rPr lang="es-AR" sz="2800" b="1" dirty="0">
                <a:latin typeface="Arial"/>
                <a:cs typeface="Arial"/>
              </a:rPr>
              <a:t>uno </a:t>
            </a:r>
            <a:r>
              <a:rPr lang="es-AR" sz="2800" b="1" spc="-5" dirty="0">
                <a:latin typeface="Arial"/>
                <a:cs typeface="Arial"/>
              </a:rPr>
              <a:t>con salida </a:t>
            </a:r>
            <a:r>
              <a:rPr lang="es-AR" sz="2800" b="1" dirty="0">
                <a:latin typeface="Arial"/>
                <a:cs typeface="Arial"/>
              </a:rPr>
              <a:t>a </a:t>
            </a:r>
            <a:r>
              <a:rPr lang="es-AR" sz="2800" b="1" spc="-5" dirty="0">
                <a:latin typeface="Arial"/>
                <a:cs typeface="Arial"/>
              </a:rPr>
              <a:t>110 </a:t>
            </a:r>
            <a:r>
              <a:rPr lang="es-AR" sz="2800" b="1" dirty="0">
                <a:latin typeface="Arial"/>
                <a:cs typeface="Arial"/>
              </a:rPr>
              <a:t>y </a:t>
            </a:r>
            <a:r>
              <a:rPr lang="es-AR" sz="2800" b="1" spc="-5" dirty="0">
                <a:latin typeface="Arial"/>
                <a:cs typeface="Arial"/>
              </a:rPr>
              <a:t>63,5 </a:t>
            </a:r>
            <a:r>
              <a:rPr lang="es-AR" sz="2800" b="1" dirty="0">
                <a:latin typeface="Arial"/>
                <a:cs typeface="Arial"/>
              </a:rPr>
              <a:t>V, con </a:t>
            </a:r>
            <a:r>
              <a:rPr lang="es-AR" sz="2800" b="1" spc="-5" dirty="0">
                <a:latin typeface="Arial"/>
                <a:cs typeface="Arial"/>
              </a:rPr>
              <a:t>clase </a:t>
            </a:r>
            <a:r>
              <a:rPr lang="es-AR" sz="2800" b="1" spc="-10" dirty="0">
                <a:latin typeface="Arial"/>
                <a:cs typeface="Arial"/>
              </a:rPr>
              <a:t>A, </a:t>
            </a:r>
            <a:r>
              <a:rPr lang="es-AR" sz="2800" b="1" spc="-375" dirty="0">
                <a:latin typeface="Arial"/>
                <a:cs typeface="Arial"/>
              </a:rPr>
              <a:t> </a:t>
            </a:r>
            <a:r>
              <a:rPr lang="es-AR" sz="2800" b="1" dirty="0">
                <a:latin typeface="Arial"/>
                <a:cs typeface="Arial"/>
              </a:rPr>
              <a:t>de </a:t>
            </a:r>
            <a:r>
              <a:rPr lang="es-AR" sz="2800" b="1" spc="-5" dirty="0">
                <a:latin typeface="Arial"/>
                <a:cs typeface="Arial"/>
              </a:rPr>
              <a:t>acuerdo </a:t>
            </a:r>
            <a:r>
              <a:rPr lang="es-AR" sz="2800" b="1" dirty="0">
                <a:latin typeface="Arial"/>
                <a:cs typeface="Arial"/>
              </a:rPr>
              <a:t>a </a:t>
            </a:r>
            <a:r>
              <a:rPr lang="es-AR" sz="2800" b="1" spc="-5" dirty="0">
                <a:latin typeface="Arial"/>
                <a:cs typeface="Arial"/>
              </a:rPr>
              <a:t>Norma IEEE N° </a:t>
            </a:r>
            <a:r>
              <a:rPr lang="es-AR" sz="2800" b="1" dirty="0">
                <a:latin typeface="Arial"/>
                <a:cs typeface="Arial"/>
              </a:rPr>
              <a:t>31. </a:t>
            </a:r>
            <a:endParaRPr lang="es-AR" sz="2800" b="1" dirty="0" smtClean="0">
              <a:latin typeface="Arial"/>
              <a:cs typeface="Arial"/>
            </a:endParaRPr>
          </a:p>
          <a:p>
            <a:pPr marL="512444" marR="5715" indent="-457200" algn="just">
              <a:spcBef>
                <a:spcPts val="1040"/>
              </a:spcBef>
              <a:buFont typeface="Wingdings" panose="05000000000000000000" pitchFamily="2" charset="2"/>
              <a:buChar char="Ø"/>
            </a:pPr>
            <a:endParaRPr lang="es-AR" sz="2800" b="1" spc="-5" dirty="0">
              <a:latin typeface="Arial"/>
              <a:cs typeface="Arial"/>
            </a:endParaRPr>
          </a:p>
          <a:p>
            <a:pPr marL="512444" marR="5715" indent="-457200" algn="just">
              <a:spcBef>
                <a:spcPts val="1040"/>
              </a:spcBef>
              <a:buFont typeface="Wingdings" panose="05000000000000000000" pitchFamily="2" charset="2"/>
              <a:buChar char="Ø"/>
            </a:pPr>
            <a:r>
              <a:rPr lang="es-AR" sz="2800" b="1" spc="-5" dirty="0" smtClean="0">
                <a:latin typeface="Arial"/>
                <a:cs typeface="Arial"/>
              </a:rPr>
              <a:t>Deberán </a:t>
            </a:r>
            <a:r>
              <a:rPr lang="es-AR" sz="2800" b="1" dirty="0">
                <a:latin typeface="Arial"/>
                <a:cs typeface="Arial"/>
              </a:rPr>
              <a:t>suministrarse con </a:t>
            </a:r>
            <a:r>
              <a:rPr lang="es-AR" sz="2800" b="1" spc="-5" dirty="0">
                <a:latin typeface="Arial"/>
                <a:cs typeface="Arial"/>
              </a:rPr>
              <a:t>protección </a:t>
            </a:r>
            <a:r>
              <a:rPr lang="es-AR" sz="2800" b="1" dirty="0">
                <a:latin typeface="Arial"/>
                <a:cs typeface="Arial"/>
              </a:rPr>
              <a:t> de </a:t>
            </a:r>
            <a:r>
              <a:rPr lang="es-AR" sz="2800" b="1" spc="-5" dirty="0" err="1">
                <a:latin typeface="Arial"/>
                <a:cs typeface="Arial"/>
              </a:rPr>
              <a:t>sobrecorriente</a:t>
            </a:r>
            <a:r>
              <a:rPr lang="es-AR" sz="2800" b="1" spc="-5" dirty="0">
                <a:latin typeface="Arial"/>
                <a:cs typeface="Arial"/>
              </a:rPr>
              <a:t> </a:t>
            </a:r>
            <a:r>
              <a:rPr lang="es-AR" sz="2800" b="1" dirty="0">
                <a:latin typeface="Arial"/>
                <a:cs typeface="Arial"/>
              </a:rPr>
              <a:t>en el secundario </a:t>
            </a:r>
            <a:r>
              <a:rPr lang="es-AR" sz="2800" b="1" spc="-5" dirty="0">
                <a:latin typeface="Arial"/>
                <a:cs typeface="Arial"/>
              </a:rPr>
              <a:t>(Mini </a:t>
            </a:r>
            <a:r>
              <a:rPr lang="es-AR" sz="2800" b="1" spc="-5" dirty="0" err="1">
                <a:latin typeface="Arial"/>
                <a:cs typeface="Arial"/>
              </a:rPr>
              <a:t>Circuit</a:t>
            </a:r>
            <a:r>
              <a:rPr lang="es-AR" sz="2800" b="1" spc="-5" dirty="0">
                <a:latin typeface="Arial"/>
                <a:cs typeface="Arial"/>
              </a:rPr>
              <a:t> </a:t>
            </a:r>
            <a:r>
              <a:rPr lang="es-AR" sz="2800" b="1" spc="-5" dirty="0" err="1">
                <a:latin typeface="Arial"/>
                <a:cs typeface="Arial"/>
              </a:rPr>
              <a:t>Breaker</a:t>
            </a:r>
            <a:r>
              <a:rPr lang="es-AR" sz="2800" b="1" spc="-5" dirty="0">
                <a:latin typeface="Arial"/>
                <a:cs typeface="Arial"/>
              </a:rPr>
              <a:t> </a:t>
            </a:r>
            <a:r>
              <a:rPr lang="es-AR" sz="2800" b="1" dirty="0">
                <a:latin typeface="Arial"/>
                <a:cs typeface="Arial"/>
              </a:rPr>
              <a:t>con </a:t>
            </a:r>
            <a:r>
              <a:rPr lang="es-AR" sz="2800" b="1" spc="-5" dirty="0">
                <a:latin typeface="Arial"/>
                <a:cs typeface="Arial"/>
              </a:rPr>
              <a:t>contactos </a:t>
            </a:r>
            <a:r>
              <a:rPr lang="es-AR" sz="2800" b="1" dirty="0">
                <a:latin typeface="Arial"/>
                <a:cs typeface="Arial"/>
              </a:rPr>
              <a:t> de</a:t>
            </a:r>
            <a:r>
              <a:rPr lang="es-AR" sz="2800" b="1" spc="5" dirty="0">
                <a:latin typeface="Arial"/>
                <a:cs typeface="Arial"/>
              </a:rPr>
              <a:t> </a:t>
            </a:r>
            <a:r>
              <a:rPr lang="es-AR" sz="2800" b="1" dirty="0">
                <a:latin typeface="Arial"/>
                <a:cs typeface="Arial"/>
              </a:rPr>
              <a:t>posición) y con</a:t>
            </a:r>
            <a:r>
              <a:rPr lang="es-AR" sz="2800" b="1" spc="5" dirty="0">
                <a:latin typeface="Arial"/>
                <a:cs typeface="Arial"/>
              </a:rPr>
              <a:t> </a:t>
            </a:r>
            <a:r>
              <a:rPr lang="es-AR" sz="2800" b="1" dirty="0">
                <a:latin typeface="Arial"/>
                <a:cs typeface="Arial"/>
              </a:rPr>
              <a:t>alarma</a:t>
            </a:r>
            <a:r>
              <a:rPr lang="es-AR" sz="2800" b="1" spc="5" dirty="0">
                <a:latin typeface="Arial"/>
                <a:cs typeface="Arial"/>
              </a:rPr>
              <a:t> </a:t>
            </a:r>
            <a:r>
              <a:rPr lang="es-AR" sz="2800" b="1" dirty="0">
                <a:latin typeface="Arial"/>
                <a:cs typeface="Arial"/>
              </a:rPr>
              <a:t>para </a:t>
            </a:r>
            <a:r>
              <a:rPr lang="es-AR" sz="2800" b="1" spc="-5" dirty="0">
                <a:latin typeface="Arial"/>
                <a:cs typeface="Arial"/>
              </a:rPr>
              <a:t>pérdida</a:t>
            </a:r>
            <a:r>
              <a:rPr lang="es-AR" sz="2800" b="1" dirty="0">
                <a:latin typeface="Arial"/>
                <a:cs typeface="Arial"/>
              </a:rPr>
              <a:t> de tensión, </a:t>
            </a:r>
            <a:r>
              <a:rPr lang="es-AR" sz="2800" b="1" spc="-5" dirty="0">
                <a:latin typeface="Arial"/>
                <a:cs typeface="Arial"/>
              </a:rPr>
              <a:t>ubicadas</a:t>
            </a:r>
            <a:r>
              <a:rPr lang="es-AR" sz="2800" b="1" dirty="0">
                <a:latin typeface="Arial"/>
                <a:cs typeface="Arial"/>
              </a:rPr>
              <a:t> en el </a:t>
            </a:r>
            <a:r>
              <a:rPr lang="es-AR" sz="2800" b="1" spc="5" dirty="0">
                <a:latin typeface="Arial"/>
                <a:cs typeface="Arial"/>
              </a:rPr>
              <a:t> </a:t>
            </a:r>
            <a:r>
              <a:rPr lang="es-AR" sz="2800" b="1" dirty="0">
                <a:latin typeface="Arial"/>
                <a:cs typeface="Arial"/>
              </a:rPr>
              <a:t>gabinete</a:t>
            </a:r>
            <a:r>
              <a:rPr lang="es-AR" sz="2800" b="1" spc="45" dirty="0">
                <a:latin typeface="Arial"/>
                <a:cs typeface="Arial"/>
              </a:rPr>
              <a:t> </a:t>
            </a:r>
            <a:r>
              <a:rPr lang="es-AR" sz="2800" b="1" spc="-5" dirty="0">
                <a:latin typeface="Arial"/>
                <a:cs typeface="Arial"/>
              </a:rPr>
              <a:t>terminal.</a:t>
            </a:r>
            <a:r>
              <a:rPr lang="es-AR" sz="2800" b="1" spc="50" dirty="0">
                <a:latin typeface="Arial"/>
                <a:cs typeface="Arial"/>
              </a:rPr>
              <a:t> </a:t>
            </a:r>
            <a:r>
              <a:rPr lang="es-AR" sz="2800" b="1" spc="-5" dirty="0">
                <a:latin typeface="Arial"/>
                <a:cs typeface="Arial"/>
              </a:rPr>
              <a:t>Igualmente,</a:t>
            </a:r>
            <a:r>
              <a:rPr lang="es-AR" sz="2800" b="1" spc="65" dirty="0">
                <a:latin typeface="Arial"/>
                <a:cs typeface="Arial"/>
              </a:rPr>
              <a:t> </a:t>
            </a:r>
            <a:r>
              <a:rPr lang="es-AR" sz="2800" b="1" spc="-5" dirty="0">
                <a:latin typeface="Arial"/>
                <a:cs typeface="Arial"/>
              </a:rPr>
              <a:t>deberá</a:t>
            </a:r>
            <a:r>
              <a:rPr lang="es-AR" sz="2800" b="1" spc="40" dirty="0">
                <a:latin typeface="Arial"/>
                <a:cs typeface="Arial"/>
              </a:rPr>
              <a:t> </a:t>
            </a:r>
            <a:r>
              <a:rPr lang="es-AR" sz="2800" b="1" spc="-5" dirty="0">
                <a:latin typeface="Arial"/>
                <a:cs typeface="Arial"/>
              </a:rPr>
              <a:t>proveer</a:t>
            </a:r>
            <a:r>
              <a:rPr lang="es-AR" sz="2800" b="1" spc="60" dirty="0">
                <a:latin typeface="Arial"/>
                <a:cs typeface="Arial"/>
              </a:rPr>
              <a:t> </a:t>
            </a:r>
            <a:r>
              <a:rPr lang="es-AR" sz="2800" b="1" spc="-5" dirty="0">
                <a:latin typeface="Arial"/>
                <a:cs typeface="Arial"/>
              </a:rPr>
              <a:t>contactos</a:t>
            </a:r>
            <a:r>
              <a:rPr lang="es-AR" sz="2800" b="1" spc="35" dirty="0">
                <a:latin typeface="Arial"/>
                <a:cs typeface="Arial"/>
              </a:rPr>
              <a:t> </a:t>
            </a:r>
            <a:r>
              <a:rPr lang="es-AR" sz="2800" b="1" spc="-5" dirty="0">
                <a:latin typeface="Arial"/>
                <a:cs typeface="Arial"/>
              </a:rPr>
              <a:t>eléctricos</a:t>
            </a:r>
            <a:r>
              <a:rPr lang="es-AR" sz="2800" b="1" spc="50" dirty="0">
                <a:latin typeface="Arial"/>
                <a:cs typeface="Arial"/>
              </a:rPr>
              <a:t> </a:t>
            </a:r>
            <a:r>
              <a:rPr lang="es-AR" sz="2800" b="1" dirty="0" smtClean="0">
                <a:latin typeface="Arial"/>
                <a:cs typeface="Arial"/>
              </a:rPr>
              <a:t>para el</a:t>
            </a:r>
            <a:r>
              <a:rPr lang="es-AR" sz="2800" b="1" spc="-15" dirty="0" smtClean="0">
                <a:latin typeface="Arial"/>
                <a:cs typeface="Arial"/>
              </a:rPr>
              <a:t> </a:t>
            </a:r>
            <a:r>
              <a:rPr lang="es-AR" sz="2800" b="1" dirty="0">
                <a:latin typeface="Arial"/>
                <a:cs typeface="Arial"/>
              </a:rPr>
              <a:t>arranque</a:t>
            </a:r>
            <a:r>
              <a:rPr lang="es-AR" sz="2800" b="1" spc="-30" dirty="0">
                <a:latin typeface="Arial"/>
                <a:cs typeface="Arial"/>
              </a:rPr>
              <a:t> </a:t>
            </a:r>
            <a:r>
              <a:rPr lang="es-AR" sz="2800" b="1" dirty="0">
                <a:latin typeface="Arial"/>
                <a:cs typeface="Arial"/>
              </a:rPr>
              <a:t>del</a:t>
            </a:r>
            <a:r>
              <a:rPr lang="es-AR" sz="2800" b="1" spc="-15" dirty="0">
                <a:latin typeface="Arial"/>
                <a:cs typeface="Arial"/>
              </a:rPr>
              <a:t> </a:t>
            </a:r>
            <a:r>
              <a:rPr lang="es-AR" sz="2800" b="1" spc="-5" dirty="0">
                <a:latin typeface="Arial"/>
                <a:cs typeface="Arial"/>
              </a:rPr>
              <a:t>grupo</a:t>
            </a:r>
            <a:r>
              <a:rPr lang="es-AR" sz="2800" b="1" spc="-10" dirty="0">
                <a:latin typeface="Arial"/>
                <a:cs typeface="Arial"/>
              </a:rPr>
              <a:t> </a:t>
            </a:r>
            <a:r>
              <a:rPr lang="es-AR" sz="2800" b="1" dirty="0">
                <a:latin typeface="Arial"/>
                <a:cs typeface="Arial"/>
              </a:rPr>
              <a:t>de</a:t>
            </a:r>
            <a:r>
              <a:rPr lang="es-AR" sz="2800" b="1" spc="-15" dirty="0">
                <a:latin typeface="Arial"/>
                <a:cs typeface="Arial"/>
              </a:rPr>
              <a:t> </a:t>
            </a:r>
            <a:r>
              <a:rPr lang="es-AR" sz="2800" b="1" spc="-5" dirty="0">
                <a:latin typeface="Arial"/>
                <a:cs typeface="Arial"/>
              </a:rPr>
              <a:t>enfriamiento</a:t>
            </a:r>
            <a:r>
              <a:rPr lang="es-AR" sz="2800" b="1" spc="-25" dirty="0">
                <a:latin typeface="Arial"/>
                <a:cs typeface="Arial"/>
              </a:rPr>
              <a:t> </a:t>
            </a:r>
            <a:r>
              <a:rPr lang="es-AR" sz="2800" b="1" dirty="0">
                <a:latin typeface="Arial"/>
                <a:cs typeface="Arial"/>
              </a:rPr>
              <a:t>que</a:t>
            </a:r>
            <a:r>
              <a:rPr lang="es-AR" sz="2800" b="1" spc="-15" dirty="0">
                <a:latin typeface="Arial"/>
                <a:cs typeface="Arial"/>
              </a:rPr>
              <a:t> </a:t>
            </a:r>
            <a:r>
              <a:rPr lang="es-AR" sz="2800" b="1" dirty="0">
                <a:latin typeface="Arial"/>
                <a:cs typeface="Arial"/>
              </a:rPr>
              <a:t>sea</a:t>
            </a:r>
            <a:r>
              <a:rPr lang="es-AR" sz="2800" b="1" spc="-20" dirty="0">
                <a:latin typeface="Arial"/>
                <a:cs typeface="Arial"/>
              </a:rPr>
              <a:t> </a:t>
            </a:r>
            <a:r>
              <a:rPr lang="es-AR" sz="2800" b="1" spc="-5" dirty="0">
                <a:latin typeface="Arial"/>
                <a:cs typeface="Arial"/>
              </a:rPr>
              <a:t>seleccionado</a:t>
            </a:r>
            <a:r>
              <a:rPr lang="es-AR" sz="2800" b="1" spc="-15" dirty="0">
                <a:latin typeface="Arial"/>
                <a:cs typeface="Arial"/>
              </a:rPr>
              <a:t> </a:t>
            </a:r>
            <a:r>
              <a:rPr lang="es-AR" sz="2800" b="1" spc="-5" dirty="0">
                <a:latin typeface="Arial"/>
                <a:cs typeface="Arial"/>
              </a:rPr>
              <a:t>como</a:t>
            </a:r>
            <a:r>
              <a:rPr lang="es-AR" sz="2800" b="1" spc="-15" dirty="0">
                <a:latin typeface="Arial"/>
                <a:cs typeface="Arial"/>
              </a:rPr>
              <a:t> </a:t>
            </a:r>
            <a:r>
              <a:rPr lang="es-AR" sz="2800" b="1" spc="-5" dirty="0" smtClean="0">
                <a:latin typeface="Arial"/>
                <a:cs typeface="Arial"/>
              </a:rPr>
              <a:t>grupo </a:t>
            </a:r>
            <a:r>
              <a:rPr lang="es-AR" sz="2800" b="1" dirty="0" smtClean="0">
                <a:latin typeface="Arial"/>
                <a:cs typeface="Arial"/>
              </a:rPr>
              <a:t>de</a:t>
            </a:r>
            <a:r>
              <a:rPr lang="es-AR" sz="2800" b="1" spc="390" dirty="0" smtClean="0">
                <a:latin typeface="Arial"/>
                <a:cs typeface="Arial"/>
              </a:rPr>
              <a:t> </a:t>
            </a:r>
            <a:r>
              <a:rPr lang="es-AR" sz="2800" b="1" spc="-5" dirty="0">
                <a:latin typeface="Arial"/>
                <a:cs typeface="Arial"/>
              </a:rPr>
              <a:t>avance</a:t>
            </a:r>
            <a:r>
              <a:rPr lang="es-AR" sz="2800" b="1" spc="380" dirty="0">
                <a:latin typeface="Arial"/>
                <a:cs typeface="Arial"/>
              </a:rPr>
              <a:t> </a:t>
            </a:r>
            <a:r>
              <a:rPr lang="es-AR" sz="2800" b="1" dirty="0">
                <a:latin typeface="Arial"/>
                <a:cs typeface="Arial"/>
              </a:rPr>
              <a:t>al</a:t>
            </a:r>
            <a:r>
              <a:rPr lang="es-AR" sz="2800" b="1" spc="370" dirty="0">
                <a:latin typeface="Arial"/>
                <a:cs typeface="Arial"/>
              </a:rPr>
              <a:t> </a:t>
            </a:r>
            <a:r>
              <a:rPr lang="es-AR" sz="2800" b="1" spc="-5" dirty="0">
                <a:latin typeface="Arial"/>
                <a:cs typeface="Arial"/>
              </a:rPr>
              <a:t>energizarse</a:t>
            </a:r>
            <a:r>
              <a:rPr lang="es-AR" sz="2800" b="1" spc="380" dirty="0">
                <a:latin typeface="Arial"/>
                <a:cs typeface="Arial"/>
              </a:rPr>
              <a:t> </a:t>
            </a:r>
            <a:r>
              <a:rPr lang="es-AR" sz="2800" b="1" dirty="0">
                <a:latin typeface="Arial"/>
                <a:cs typeface="Arial"/>
              </a:rPr>
              <a:t>el</a:t>
            </a:r>
            <a:r>
              <a:rPr lang="es-AR" sz="2800" b="1" spc="370" dirty="0">
                <a:latin typeface="Arial"/>
                <a:cs typeface="Arial"/>
              </a:rPr>
              <a:t> </a:t>
            </a:r>
            <a:r>
              <a:rPr lang="es-AR" sz="2800" b="1" spc="-5" dirty="0">
                <a:latin typeface="Arial"/>
                <a:cs typeface="Arial"/>
              </a:rPr>
              <a:t>transformador.</a:t>
            </a:r>
            <a:r>
              <a:rPr lang="es-AR" sz="2800" b="1" spc="385" dirty="0">
                <a:latin typeface="Arial"/>
                <a:cs typeface="Arial"/>
              </a:rPr>
              <a:t> </a:t>
            </a:r>
            <a:endParaRPr lang="es-AR" sz="2800" b="1" spc="385" dirty="0" smtClean="0">
              <a:latin typeface="Arial"/>
              <a:cs typeface="Arial"/>
            </a:endParaRPr>
          </a:p>
          <a:p>
            <a:pPr marL="512444" marR="5715" indent="-457200" algn="just">
              <a:spcBef>
                <a:spcPts val="1040"/>
              </a:spcBef>
              <a:buFont typeface="Wingdings" panose="05000000000000000000" pitchFamily="2" charset="2"/>
              <a:buChar char="Ø"/>
            </a:pPr>
            <a:endParaRPr lang="es-AR" sz="2800" b="1" spc="385" dirty="0">
              <a:latin typeface="Arial"/>
              <a:cs typeface="Arial"/>
            </a:endParaRPr>
          </a:p>
          <a:p>
            <a:pPr marL="512444" marR="5715" indent="-457200" algn="just">
              <a:spcBef>
                <a:spcPts val="1040"/>
              </a:spcBef>
              <a:buFont typeface="Wingdings" panose="05000000000000000000" pitchFamily="2" charset="2"/>
              <a:buChar char="Ø"/>
            </a:pPr>
            <a:r>
              <a:rPr lang="es-AR" sz="2800" b="1" dirty="0" smtClean="0">
                <a:latin typeface="Arial"/>
                <a:cs typeface="Arial"/>
              </a:rPr>
              <a:t>La</a:t>
            </a:r>
            <a:r>
              <a:rPr lang="es-AR" sz="2800" b="1" spc="380" dirty="0" smtClean="0">
                <a:latin typeface="Arial"/>
                <a:cs typeface="Arial"/>
              </a:rPr>
              <a:t> </a:t>
            </a:r>
            <a:r>
              <a:rPr lang="es-AR" sz="2800" b="1" spc="-5" dirty="0">
                <a:latin typeface="Arial"/>
                <a:cs typeface="Arial"/>
              </a:rPr>
              <a:t>ubicación</a:t>
            </a:r>
            <a:r>
              <a:rPr lang="es-AR" sz="2800" b="1" spc="380" dirty="0">
                <a:latin typeface="Arial"/>
                <a:cs typeface="Arial"/>
              </a:rPr>
              <a:t> </a:t>
            </a:r>
            <a:r>
              <a:rPr lang="es-AR" sz="2800" b="1" spc="-5" dirty="0">
                <a:latin typeface="Arial"/>
                <a:cs typeface="Arial"/>
              </a:rPr>
              <a:t>física</a:t>
            </a:r>
            <a:r>
              <a:rPr lang="es-AR" sz="2800" b="1" spc="380" dirty="0">
                <a:latin typeface="Arial"/>
                <a:cs typeface="Arial"/>
              </a:rPr>
              <a:t> </a:t>
            </a:r>
            <a:r>
              <a:rPr lang="es-AR" sz="2800" b="1" dirty="0">
                <a:latin typeface="Arial"/>
                <a:cs typeface="Arial"/>
              </a:rPr>
              <a:t>y</a:t>
            </a:r>
            <a:r>
              <a:rPr lang="es-AR" sz="2800" b="1" spc="375" dirty="0">
                <a:latin typeface="Arial"/>
                <a:cs typeface="Arial"/>
              </a:rPr>
              <a:t> </a:t>
            </a:r>
            <a:r>
              <a:rPr lang="es-AR" sz="2800" b="1" dirty="0" smtClean="0">
                <a:latin typeface="Arial"/>
                <a:cs typeface="Arial"/>
              </a:rPr>
              <a:t>la </a:t>
            </a:r>
            <a:r>
              <a:rPr lang="es-AR" sz="2800" b="1" spc="-5" dirty="0" smtClean="0">
                <a:latin typeface="Arial"/>
                <a:cs typeface="Arial"/>
              </a:rPr>
              <a:t>distancia </a:t>
            </a:r>
            <a:r>
              <a:rPr lang="es-AR" sz="2800" b="1" spc="-5" dirty="0">
                <a:latin typeface="Arial"/>
                <a:cs typeface="Arial"/>
              </a:rPr>
              <a:t>respecto </a:t>
            </a:r>
            <a:r>
              <a:rPr lang="es-AR" sz="2800" b="1" dirty="0">
                <a:latin typeface="Arial"/>
                <a:cs typeface="Arial"/>
              </a:rPr>
              <a:t>del </a:t>
            </a:r>
            <a:r>
              <a:rPr lang="es-AR" sz="2800" b="1" spc="-5" dirty="0">
                <a:latin typeface="Arial"/>
                <a:cs typeface="Arial"/>
              </a:rPr>
              <a:t>suelo </a:t>
            </a:r>
            <a:r>
              <a:rPr lang="es-AR" sz="2800" b="1" dirty="0">
                <a:latin typeface="Arial"/>
                <a:cs typeface="Arial"/>
              </a:rPr>
              <a:t>con la </a:t>
            </a:r>
            <a:r>
              <a:rPr lang="es-AR" sz="2800" b="1" spc="-5" dirty="0">
                <a:latin typeface="Arial"/>
                <a:cs typeface="Arial"/>
              </a:rPr>
              <a:t>caja </a:t>
            </a:r>
            <a:r>
              <a:rPr lang="es-AR" sz="2800" b="1" dirty="0">
                <a:latin typeface="Arial"/>
                <a:cs typeface="Arial"/>
              </a:rPr>
              <a:t>del </a:t>
            </a:r>
            <a:r>
              <a:rPr lang="es-AR" sz="2800" b="1" spc="-5" dirty="0">
                <a:latin typeface="Arial"/>
                <a:cs typeface="Arial"/>
              </a:rPr>
              <a:t>transformador </a:t>
            </a:r>
            <a:r>
              <a:rPr lang="es-AR" sz="2800" b="1" dirty="0">
                <a:latin typeface="Arial"/>
                <a:cs typeface="Arial"/>
              </a:rPr>
              <a:t>de </a:t>
            </a:r>
            <a:r>
              <a:rPr lang="es-AR" sz="2800" b="1" spc="-5" dirty="0">
                <a:latin typeface="Arial"/>
                <a:cs typeface="Arial"/>
              </a:rPr>
              <a:t>potencial </a:t>
            </a:r>
            <a:r>
              <a:rPr lang="es-AR" sz="2800" b="1" dirty="0">
                <a:latin typeface="Arial"/>
                <a:cs typeface="Arial"/>
              </a:rPr>
              <a:t> (</a:t>
            </a:r>
            <a:r>
              <a:rPr lang="es-AR" sz="2800" b="1" dirty="0" err="1">
                <a:latin typeface="Arial"/>
                <a:cs typeface="Arial"/>
              </a:rPr>
              <a:t>Bushing</a:t>
            </a:r>
            <a:r>
              <a:rPr lang="es-AR" sz="2800" b="1" spc="-30" dirty="0">
                <a:latin typeface="Arial"/>
                <a:cs typeface="Arial"/>
              </a:rPr>
              <a:t> </a:t>
            </a:r>
            <a:r>
              <a:rPr lang="es-AR" sz="2800" b="1" spc="-5" dirty="0" err="1">
                <a:latin typeface="Arial"/>
                <a:cs typeface="Arial"/>
              </a:rPr>
              <a:t>Potential</a:t>
            </a:r>
            <a:r>
              <a:rPr lang="es-AR" sz="2800" b="1" spc="-45" dirty="0">
                <a:latin typeface="Arial"/>
                <a:cs typeface="Arial"/>
              </a:rPr>
              <a:t> </a:t>
            </a:r>
            <a:r>
              <a:rPr lang="es-AR" sz="2800" b="1" spc="-5" dirty="0" err="1">
                <a:latin typeface="Arial"/>
                <a:cs typeface="Arial"/>
              </a:rPr>
              <a:t>Device</a:t>
            </a:r>
            <a:r>
              <a:rPr lang="es-AR" sz="2800" b="1" spc="-5" dirty="0">
                <a:latin typeface="Arial"/>
                <a:cs typeface="Arial"/>
              </a:rPr>
              <a:t>),</a:t>
            </a:r>
            <a:r>
              <a:rPr lang="es-AR" sz="2800" b="1" spc="-30" dirty="0">
                <a:latin typeface="Arial"/>
                <a:cs typeface="Arial"/>
              </a:rPr>
              <a:t> </a:t>
            </a:r>
            <a:r>
              <a:rPr lang="es-AR" sz="2800" b="1" dirty="0">
                <a:latin typeface="Arial"/>
                <a:cs typeface="Arial"/>
              </a:rPr>
              <a:t>será</a:t>
            </a:r>
            <a:r>
              <a:rPr lang="es-AR" sz="2800" b="1" spc="-40" dirty="0">
                <a:latin typeface="Arial"/>
                <a:cs typeface="Arial"/>
              </a:rPr>
              <a:t> </a:t>
            </a:r>
            <a:r>
              <a:rPr lang="es-AR" sz="2800" b="1" dirty="0">
                <a:latin typeface="Arial"/>
                <a:cs typeface="Arial"/>
              </a:rPr>
              <a:t>tal</a:t>
            </a:r>
            <a:r>
              <a:rPr lang="es-AR" sz="2800" b="1" spc="-30" dirty="0">
                <a:latin typeface="Arial"/>
                <a:cs typeface="Arial"/>
              </a:rPr>
              <a:t> </a:t>
            </a:r>
            <a:r>
              <a:rPr lang="es-AR" sz="2800" b="1" spc="-10" dirty="0">
                <a:latin typeface="Arial"/>
                <a:cs typeface="Arial"/>
              </a:rPr>
              <a:t>que</a:t>
            </a:r>
            <a:r>
              <a:rPr lang="es-AR" sz="2800" b="1" spc="-30" dirty="0">
                <a:latin typeface="Arial"/>
                <a:cs typeface="Arial"/>
              </a:rPr>
              <a:t> </a:t>
            </a:r>
            <a:r>
              <a:rPr lang="es-AR" sz="2800" b="1" dirty="0">
                <a:latin typeface="Arial"/>
                <a:cs typeface="Arial"/>
              </a:rPr>
              <a:t>permita</a:t>
            </a:r>
            <a:r>
              <a:rPr lang="es-AR" sz="2800" b="1" spc="-30" dirty="0">
                <a:latin typeface="Arial"/>
                <a:cs typeface="Arial"/>
              </a:rPr>
              <a:t> </a:t>
            </a:r>
            <a:r>
              <a:rPr lang="es-AR" sz="2800" b="1" spc="-10" dirty="0">
                <a:latin typeface="Arial"/>
                <a:cs typeface="Arial"/>
              </a:rPr>
              <a:t>el</a:t>
            </a:r>
            <a:r>
              <a:rPr lang="es-AR" sz="2800" b="1" spc="-25" dirty="0">
                <a:latin typeface="Arial"/>
                <a:cs typeface="Arial"/>
              </a:rPr>
              <a:t> </a:t>
            </a:r>
            <a:r>
              <a:rPr lang="es-AR" sz="2800" b="1" spc="-5" dirty="0">
                <a:latin typeface="Arial"/>
                <a:cs typeface="Arial"/>
              </a:rPr>
              <a:t>fácil</a:t>
            </a:r>
            <a:r>
              <a:rPr lang="es-AR" sz="2800" b="1" spc="-30" dirty="0">
                <a:latin typeface="Arial"/>
                <a:cs typeface="Arial"/>
              </a:rPr>
              <a:t> </a:t>
            </a:r>
            <a:r>
              <a:rPr lang="es-AR" sz="2800" b="1" spc="-5" dirty="0">
                <a:latin typeface="Arial"/>
                <a:cs typeface="Arial"/>
              </a:rPr>
              <a:t>acceso</a:t>
            </a:r>
            <a:r>
              <a:rPr lang="es-AR" sz="2800" b="1" spc="-30" dirty="0">
                <a:latin typeface="Arial"/>
                <a:cs typeface="Arial"/>
              </a:rPr>
              <a:t> </a:t>
            </a:r>
            <a:r>
              <a:rPr lang="es-AR" sz="2800" b="1" spc="10" dirty="0">
                <a:latin typeface="Arial"/>
                <a:cs typeface="Arial"/>
              </a:rPr>
              <a:t>al</a:t>
            </a:r>
            <a:r>
              <a:rPr lang="es-AR" sz="2800" b="1" spc="-30" dirty="0">
                <a:latin typeface="Arial"/>
                <a:cs typeface="Arial"/>
              </a:rPr>
              <a:t> </a:t>
            </a:r>
            <a:r>
              <a:rPr lang="es-AR" sz="2800" b="1" spc="-5" dirty="0">
                <a:latin typeface="Arial"/>
                <a:cs typeface="Arial"/>
              </a:rPr>
              <a:t>mismo, </a:t>
            </a:r>
            <a:r>
              <a:rPr lang="es-AR" sz="2800" b="1" spc="-375" dirty="0">
                <a:latin typeface="Arial"/>
                <a:cs typeface="Arial"/>
              </a:rPr>
              <a:t> </a:t>
            </a:r>
            <a:r>
              <a:rPr lang="es-AR" sz="2800" b="1" dirty="0">
                <a:latin typeface="Arial"/>
                <a:cs typeface="Arial"/>
              </a:rPr>
              <a:t>a fin de </a:t>
            </a:r>
            <a:r>
              <a:rPr lang="es-AR" sz="2800" b="1" spc="-5" dirty="0">
                <a:latin typeface="Arial"/>
                <a:cs typeface="Arial"/>
              </a:rPr>
              <a:t>realizar los ajustes </a:t>
            </a:r>
            <a:r>
              <a:rPr lang="es-AR" sz="2800" b="1" dirty="0">
                <a:latin typeface="Arial"/>
                <a:cs typeface="Arial"/>
              </a:rPr>
              <a:t>y </a:t>
            </a:r>
            <a:r>
              <a:rPr lang="es-AR" sz="2800" b="1" spc="-5" dirty="0">
                <a:latin typeface="Arial"/>
                <a:cs typeface="Arial"/>
              </a:rPr>
              <a:t>calibraciones necesarias </a:t>
            </a:r>
            <a:r>
              <a:rPr lang="es-AR" sz="2800" b="1" dirty="0">
                <a:latin typeface="Arial"/>
                <a:cs typeface="Arial"/>
              </a:rPr>
              <a:t>sin </a:t>
            </a:r>
            <a:r>
              <a:rPr lang="es-AR" sz="2800" b="1" spc="-5" dirty="0">
                <a:latin typeface="Arial"/>
                <a:cs typeface="Arial"/>
              </a:rPr>
              <a:t>tener que </a:t>
            </a:r>
            <a:r>
              <a:rPr lang="es-AR" sz="2800" b="1" dirty="0">
                <a:latin typeface="Arial"/>
                <a:cs typeface="Arial"/>
              </a:rPr>
              <a:t> </a:t>
            </a:r>
            <a:r>
              <a:rPr lang="es-AR" sz="2800" b="1" spc="-5" dirty="0">
                <a:latin typeface="Arial"/>
                <a:cs typeface="Arial"/>
              </a:rPr>
              <a:t>utilizar </a:t>
            </a:r>
            <a:r>
              <a:rPr lang="es-AR" sz="2800" b="1" dirty="0">
                <a:latin typeface="Arial"/>
                <a:cs typeface="Arial"/>
              </a:rPr>
              <a:t>un</a:t>
            </a:r>
            <a:r>
              <a:rPr lang="es-AR" sz="2800" b="1" spc="5" dirty="0">
                <a:latin typeface="Arial"/>
                <a:cs typeface="Arial"/>
              </a:rPr>
              <a:t> </a:t>
            </a:r>
            <a:r>
              <a:rPr lang="es-AR" sz="2800" b="1" spc="-5" dirty="0">
                <a:latin typeface="Arial"/>
                <a:cs typeface="Arial"/>
              </a:rPr>
              <a:t>dispositivo</a:t>
            </a:r>
            <a:r>
              <a:rPr lang="es-AR" sz="2800" b="1" spc="10" dirty="0">
                <a:latin typeface="Arial"/>
                <a:cs typeface="Arial"/>
              </a:rPr>
              <a:t> </a:t>
            </a:r>
            <a:r>
              <a:rPr lang="es-AR" sz="2800" b="1" spc="-5" dirty="0">
                <a:latin typeface="Arial"/>
                <a:cs typeface="Arial"/>
              </a:rPr>
              <a:t>adicional</a:t>
            </a:r>
            <a:r>
              <a:rPr lang="es-AR" sz="2800" b="1" dirty="0">
                <a:latin typeface="Arial"/>
                <a:cs typeface="Arial"/>
              </a:rPr>
              <a:t> </a:t>
            </a:r>
            <a:r>
              <a:rPr lang="es-AR" sz="2800" b="1" spc="-5" dirty="0">
                <a:latin typeface="Arial"/>
                <a:cs typeface="Arial"/>
              </a:rPr>
              <a:t>(escalera)</a:t>
            </a:r>
            <a:r>
              <a:rPr lang="es-AR" sz="2800" b="1" spc="10" dirty="0">
                <a:latin typeface="Arial"/>
                <a:cs typeface="Arial"/>
              </a:rPr>
              <a:t> </a:t>
            </a:r>
            <a:r>
              <a:rPr lang="es-AR" sz="2800" b="1" dirty="0">
                <a:latin typeface="Arial"/>
                <a:cs typeface="Arial"/>
              </a:rPr>
              <a:t>para</a:t>
            </a:r>
            <a:r>
              <a:rPr lang="es-AR" sz="2800" b="1" spc="-5" dirty="0">
                <a:latin typeface="Arial"/>
                <a:cs typeface="Arial"/>
              </a:rPr>
              <a:t> lograr</a:t>
            </a:r>
            <a:r>
              <a:rPr lang="es-AR" sz="2800" b="1" dirty="0">
                <a:latin typeface="Arial"/>
                <a:cs typeface="Arial"/>
              </a:rPr>
              <a:t> su </a:t>
            </a:r>
            <a:r>
              <a:rPr lang="es-AR" sz="2800" b="1" spc="-5" dirty="0">
                <a:latin typeface="Arial"/>
                <a:cs typeface="Arial"/>
              </a:rPr>
              <a:t>fácil</a:t>
            </a:r>
            <a:r>
              <a:rPr lang="es-AR" sz="2800" b="1" dirty="0">
                <a:latin typeface="Arial"/>
                <a:cs typeface="Arial"/>
              </a:rPr>
              <a:t> </a:t>
            </a:r>
            <a:r>
              <a:rPr lang="es-AR" sz="2800" b="1" spc="-5" dirty="0">
                <a:latin typeface="Arial"/>
                <a:cs typeface="Arial"/>
              </a:rPr>
              <a:t>acceso.</a:t>
            </a:r>
            <a:endParaRPr lang="es-AR" sz="2800" b="1" dirty="0">
              <a:latin typeface="Arial"/>
              <a:cs typeface="Arial"/>
            </a:endParaRPr>
          </a:p>
          <a:p>
            <a:pPr>
              <a:spcBef>
                <a:spcPts val="55"/>
              </a:spcBef>
            </a:pPr>
            <a:endParaRPr lang="es-AR" sz="3200" dirty="0">
              <a:latin typeface="Arial"/>
              <a:cs typeface="Arial"/>
            </a:endParaRPr>
          </a:p>
        </p:txBody>
      </p:sp>
    </p:spTree>
    <p:extLst>
      <p:ext uri="{BB962C8B-B14F-4D97-AF65-F5344CB8AC3E}">
        <p14:creationId xmlns:p14="http://schemas.microsoft.com/office/powerpoint/2010/main" val="3514804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609600" y="609600"/>
            <a:ext cx="12115800" cy="3685624"/>
          </a:xfrm>
          <a:prstGeom prst="rect">
            <a:avLst/>
          </a:prstGeom>
        </p:spPr>
        <p:txBody>
          <a:bodyPr vert="horz" wrap="square" lIns="0" tIns="12700" rIns="0" bIns="0" rtlCol="0">
            <a:spAutoFit/>
          </a:bodyPr>
          <a:lstStyle/>
          <a:p>
            <a:pPr marL="12700" algn="just"/>
            <a:r>
              <a:rPr sz="3200" b="1" spc="5" dirty="0" smtClean="0">
                <a:latin typeface="Arial"/>
                <a:cs typeface="Arial"/>
              </a:rPr>
              <a:t>9.</a:t>
            </a:r>
            <a:r>
              <a:rPr lang="es-AR" sz="3200" b="1" spc="5" dirty="0" smtClean="0">
                <a:latin typeface="Arial"/>
                <a:cs typeface="Arial"/>
              </a:rPr>
              <a:t> </a:t>
            </a:r>
            <a:r>
              <a:rPr sz="3200" b="1" u="sng" spc="5" dirty="0" err="1" smtClean="0">
                <a:uFill>
                  <a:solidFill>
                    <a:srgbClr val="000000"/>
                  </a:solidFill>
                </a:uFill>
                <a:latin typeface="Arial"/>
                <a:cs typeface="Arial"/>
              </a:rPr>
              <a:t>Distancias</a:t>
            </a:r>
            <a:r>
              <a:rPr sz="3200" b="1" u="sng" spc="-15" dirty="0" smtClean="0">
                <a:uFill>
                  <a:solidFill>
                    <a:srgbClr val="000000"/>
                  </a:solidFill>
                </a:uFill>
                <a:latin typeface="Arial"/>
                <a:cs typeface="Arial"/>
              </a:rPr>
              <a:t> </a:t>
            </a:r>
            <a:r>
              <a:rPr sz="3200" b="1" u="sng" spc="-5" dirty="0" err="1" smtClean="0">
                <a:uFill>
                  <a:solidFill>
                    <a:srgbClr val="000000"/>
                  </a:solidFill>
                </a:uFill>
                <a:latin typeface="Arial"/>
                <a:cs typeface="Arial"/>
              </a:rPr>
              <a:t>Eléctricas</a:t>
            </a:r>
            <a:r>
              <a:rPr sz="3200" b="1" u="sng" dirty="0" smtClean="0">
                <a:uFill>
                  <a:solidFill>
                    <a:srgbClr val="000000"/>
                  </a:solidFill>
                </a:uFill>
                <a:latin typeface="Arial"/>
                <a:cs typeface="Arial"/>
              </a:rPr>
              <a:t> de</a:t>
            </a:r>
            <a:r>
              <a:rPr sz="3200" b="1" u="sng" spc="-10" dirty="0" smtClean="0">
                <a:uFill>
                  <a:solidFill>
                    <a:srgbClr val="000000"/>
                  </a:solidFill>
                </a:uFill>
                <a:latin typeface="Arial"/>
                <a:cs typeface="Arial"/>
              </a:rPr>
              <a:t> </a:t>
            </a:r>
            <a:r>
              <a:rPr sz="3200" b="1" u="sng" spc="-5" dirty="0" err="1" smtClean="0">
                <a:uFill>
                  <a:solidFill>
                    <a:srgbClr val="000000"/>
                  </a:solidFill>
                </a:uFill>
                <a:latin typeface="Arial"/>
                <a:cs typeface="Arial"/>
              </a:rPr>
              <a:t>Separación</a:t>
            </a:r>
            <a:r>
              <a:rPr sz="3200" b="1" u="sng" spc="-5" dirty="0" smtClean="0">
                <a:uFill>
                  <a:solidFill>
                    <a:srgbClr val="000000"/>
                  </a:solidFill>
                </a:uFill>
                <a:latin typeface="Arial"/>
                <a:cs typeface="Arial"/>
              </a:rPr>
              <a:t> </a:t>
            </a:r>
            <a:r>
              <a:rPr sz="3200" b="1" u="sng" spc="-5" dirty="0" err="1" smtClean="0">
                <a:uFill>
                  <a:solidFill>
                    <a:srgbClr val="000000"/>
                  </a:solidFill>
                </a:uFill>
                <a:latin typeface="Arial"/>
                <a:cs typeface="Arial"/>
              </a:rPr>
              <a:t>mínimas</a:t>
            </a:r>
            <a:endParaRPr lang="es-AR" sz="3200" b="1" u="sng" spc="-5" dirty="0" smtClean="0">
              <a:uFill>
                <a:solidFill>
                  <a:srgbClr val="000000"/>
                </a:solidFill>
              </a:uFill>
              <a:latin typeface="Arial"/>
              <a:cs typeface="Arial"/>
            </a:endParaRPr>
          </a:p>
          <a:p>
            <a:pPr marL="12700" algn="just"/>
            <a:endParaRPr sz="3200" dirty="0" smtClean="0">
              <a:latin typeface="Arial"/>
              <a:cs typeface="Arial"/>
            </a:endParaRPr>
          </a:p>
          <a:p>
            <a:pPr marL="512444" marR="5080" indent="-457200" algn="just">
              <a:spcBef>
                <a:spcPts val="204"/>
              </a:spcBef>
              <a:buFont typeface="Wingdings" panose="05000000000000000000" pitchFamily="2" charset="2"/>
              <a:buChar char="q"/>
            </a:pPr>
            <a:r>
              <a:rPr sz="2800" b="1" dirty="0" smtClean="0">
                <a:latin typeface="Arial"/>
                <a:cs typeface="Arial"/>
              </a:rPr>
              <a:t>En</a:t>
            </a:r>
            <a:r>
              <a:rPr sz="2800" b="1" spc="-15" dirty="0" smtClean="0">
                <a:latin typeface="Arial"/>
                <a:cs typeface="Arial"/>
              </a:rPr>
              <a:t> </a:t>
            </a:r>
            <a:r>
              <a:rPr sz="2800" b="1" dirty="0">
                <a:latin typeface="Arial"/>
                <a:cs typeface="Arial"/>
              </a:rPr>
              <a:t>la</a:t>
            </a:r>
            <a:r>
              <a:rPr sz="2800" b="1" spc="-25" dirty="0">
                <a:latin typeface="Arial"/>
                <a:cs typeface="Arial"/>
              </a:rPr>
              <a:t> </a:t>
            </a:r>
            <a:r>
              <a:rPr sz="2800" b="1" dirty="0" err="1">
                <a:solidFill>
                  <a:srgbClr val="00B050"/>
                </a:solidFill>
                <a:latin typeface="Arial"/>
                <a:cs typeface="Arial"/>
              </a:rPr>
              <a:t>tabla</a:t>
            </a:r>
            <a:r>
              <a:rPr sz="2800" b="1" spc="-10" dirty="0">
                <a:solidFill>
                  <a:srgbClr val="00B050"/>
                </a:solidFill>
                <a:latin typeface="Arial"/>
                <a:cs typeface="Arial"/>
              </a:rPr>
              <a:t> </a:t>
            </a:r>
            <a:r>
              <a:rPr sz="2800" b="1" dirty="0" smtClean="0">
                <a:solidFill>
                  <a:srgbClr val="00B050"/>
                </a:solidFill>
                <a:latin typeface="Arial"/>
                <a:cs typeface="Arial"/>
              </a:rPr>
              <a:t>se</a:t>
            </a:r>
            <a:r>
              <a:rPr sz="2800" b="1" spc="-25" dirty="0" smtClean="0">
                <a:solidFill>
                  <a:srgbClr val="00B050"/>
                </a:solidFill>
                <a:latin typeface="Arial"/>
                <a:cs typeface="Arial"/>
              </a:rPr>
              <a:t> </a:t>
            </a:r>
            <a:r>
              <a:rPr sz="2800" b="1" spc="-5" dirty="0">
                <a:solidFill>
                  <a:srgbClr val="00B050"/>
                </a:solidFill>
                <a:latin typeface="Arial"/>
                <a:cs typeface="Arial"/>
              </a:rPr>
              <a:t>especifica</a:t>
            </a:r>
            <a:r>
              <a:rPr sz="2800" b="1" spc="-25" dirty="0">
                <a:solidFill>
                  <a:srgbClr val="00B050"/>
                </a:solidFill>
                <a:latin typeface="Arial"/>
                <a:cs typeface="Arial"/>
              </a:rPr>
              <a:t> </a:t>
            </a:r>
            <a:r>
              <a:rPr sz="2800" b="1" dirty="0">
                <a:solidFill>
                  <a:srgbClr val="00B050"/>
                </a:solidFill>
                <a:latin typeface="Arial"/>
                <a:cs typeface="Arial"/>
              </a:rPr>
              <a:t>las</a:t>
            </a:r>
            <a:r>
              <a:rPr sz="2800" b="1" spc="-15" dirty="0">
                <a:solidFill>
                  <a:srgbClr val="00B050"/>
                </a:solidFill>
                <a:latin typeface="Arial"/>
                <a:cs typeface="Arial"/>
              </a:rPr>
              <a:t> </a:t>
            </a:r>
            <a:r>
              <a:rPr sz="2800" b="1" spc="-5" dirty="0">
                <a:solidFill>
                  <a:srgbClr val="00B050"/>
                </a:solidFill>
                <a:latin typeface="Arial"/>
                <a:cs typeface="Arial"/>
              </a:rPr>
              <a:t>distancias</a:t>
            </a:r>
            <a:r>
              <a:rPr sz="2800" b="1" spc="-10" dirty="0">
                <a:solidFill>
                  <a:srgbClr val="00B050"/>
                </a:solidFill>
                <a:latin typeface="Arial"/>
                <a:cs typeface="Arial"/>
              </a:rPr>
              <a:t> </a:t>
            </a:r>
            <a:r>
              <a:rPr sz="2800" b="1" spc="-5" dirty="0">
                <a:solidFill>
                  <a:srgbClr val="00B050"/>
                </a:solidFill>
                <a:latin typeface="Arial"/>
                <a:cs typeface="Arial"/>
              </a:rPr>
              <a:t>externas</a:t>
            </a:r>
            <a:r>
              <a:rPr sz="2800" b="1" spc="-15" dirty="0">
                <a:solidFill>
                  <a:srgbClr val="00B050"/>
                </a:solidFill>
                <a:latin typeface="Arial"/>
                <a:cs typeface="Arial"/>
              </a:rPr>
              <a:t> </a:t>
            </a:r>
            <a:r>
              <a:rPr sz="2800" b="1" spc="-5" dirty="0">
                <a:solidFill>
                  <a:srgbClr val="00B050"/>
                </a:solidFill>
                <a:latin typeface="Arial"/>
                <a:cs typeface="Arial"/>
              </a:rPr>
              <a:t>mínimas</a:t>
            </a:r>
            <a:r>
              <a:rPr sz="2800" b="1" spc="-10" dirty="0">
                <a:solidFill>
                  <a:srgbClr val="00B050"/>
                </a:solidFill>
                <a:latin typeface="Arial"/>
                <a:cs typeface="Arial"/>
              </a:rPr>
              <a:t> </a:t>
            </a:r>
            <a:r>
              <a:rPr sz="2800" b="1" spc="-5" dirty="0">
                <a:solidFill>
                  <a:srgbClr val="00B050"/>
                </a:solidFill>
                <a:latin typeface="Arial"/>
                <a:cs typeface="Arial"/>
              </a:rPr>
              <a:t>fase-tierra </a:t>
            </a:r>
            <a:r>
              <a:rPr sz="2800" b="1" spc="-375" dirty="0">
                <a:solidFill>
                  <a:srgbClr val="00B050"/>
                </a:solidFill>
                <a:latin typeface="Arial"/>
                <a:cs typeface="Arial"/>
              </a:rPr>
              <a:t> </a:t>
            </a:r>
            <a:r>
              <a:rPr sz="2800" b="1" dirty="0">
                <a:solidFill>
                  <a:srgbClr val="00B050"/>
                </a:solidFill>
                <a:latin typeface="Arial"/>
                <a:cs typeface="Arial"/>
              </a:rPr>
              <a:t>y</a:t>
            </a:r>
            <a:r>
              <a:rPr sz="2800" b="1" spc="-100" dirty="0">
                <a:solidFill>
                  <a:srgbClr val="00B050"/>
                </a:solidFill>
                <a:latin typeface="Arial"/>
                <a:cs typeface="Arial"/>
              </a:rPr>
              <a:t> </a:t>
            </a:r>
            <a:r>
              <a:rPr sz="2800" b="1" dirty="0">
                <a:solidFill>
                  <a:srgbClr val="00B050"/>
                </a:solidFill>
                <a:latin typeface="Arial"/>
                <a:cs typeface="Arial"/>
              </a:rPr>
              <a:t>fase-fase</a:t>
            </a:r>
            <a:r>
              <a:rPr sz="2800" b="1" spc="-85" dirty="0">
                <a:solidFill>
                  <a:srgbClr val="00B050"/>
                </a:solidFill>
                <a:latin typeface="Arial"/>
                <a:cs typeface="Arial"/>
              </a:rPr>
              <a:t> </a:t>
            </a:r>
            <a:r>
              <a:rPr sz="2800" b="1" dirty="0">
                <a:solidFill>
                  <a:srgbClr val="00B050"/>
                </a:solidFill>
                <a:latin typeface="Arial"/>
                <a:cs typeface="Arial"/>
              </a:rPr>
              <a:t>para</a:t>
            </a:r>
            <a:r>
              <a:rPr sz="2800" b="1" spc="-75" dirty="0">
                <a:solidFill>
                  <a:srgbClr val="00B050"/>
                </a:solidFill>
                <a:latin typeface="Arial"/>
                <a:cs typeface="Arial"/>
              </a:rPr>
              <a:t> </a:t>
            </a:r>
            <a:r>
              <a:rPr sz="2800" b="1" spc="-5" dirty="0">
                <a:solidFill>
                  <a:srgbClr val="00B050"/>
                </a:solidFill>
                <a:latin typeface="Arial"/>
                <a:cs typeface="Arial"/>
              </a:rPr>
              <a:t>los</a:t>
            </a:r>
            <a:r>
              <a:rPr sz="2800" b="1" spc="-80" dirty="0">
                <a:solidFill>
                  <a:srgbClr val="00B050"/>
                </a:solidFill>
                <a:latin typeface="Arial"/>
                <a:cs typeface="Arial"/>
              </a:rPr>
              <a:t> </a:t>
            </a:r>
            <a:r>
              <a:rPr sz="2800" b="1" spc="-5" dirty="0">
                <a:solidFill>
                  <a:srgbClr val="00B050"/>
                </a:solidFill>
                <a:latin typeface="Arial"/>
                <a:cs typeface="Arial"/>
              </a:rPr>
              <a:t>diferentes</a:t>
            </a:r>
            <a:r>
              <a:rPr sz="2800" b="1" spc="-70" dirty="0">
                <a:solidFill>
                  <a:srgbClr val="00B050"/>
                </a:solidFill>
                <a:latin typeface="Arial"/>
                <a:cs typeface="Arial"/>
              </a:rPr>
              <a:t> </a:t>
            </a:r>
            <a:r>
              <a:rPr sz="2800" b="1" spc="-5" dirty="0">
                <a:solidFill>
                  <a:srgbClr val="00B050"/>
                </a:solidFill>
                <a:latin typeface="Arial"/>
                <a:cs typeface="Arial"/>
              </a:rPr>
              <a:t>niveles</a:t>
            </a:r>
            <a:r>
              <a:rPr sz="2800" b="1" spc="-85" dirty="0">
                <a:solidFill>
                  <a:srgbClr val="00B050"/>
                </a:solidFill>
                <a:latin typeface="Arial"/>
                <a:cs typeface="Arial"/>
              </a:rPr>
              <a:t> </a:t>
            </a:r>
            <a:r>
              <a:rPr sz="2800" b="1" spc="-10" dirty="0">
                <a:solidFill>
                  <a:srgbClr val="00B050"/>
                </a:solidFill>
                <a:latin typeface="Arial"/>
                <a:cs typeface="Arial"/>
              </a:rPr>
              <a:t>de</a:t>
            </a:r>
            <a:r>
              <a:rPr sz="2800" b="1" spc="-75" dirty="0">
                <a:solidFill>
                  <a:srgbClr val="00B050"/>
                </a:solidFill>
                <a:latin typeface="Arial"/>
                <a:cs typeface="Arial"/>
              </a:rPr>
              <a:t> </a:t>
            </a:r>
            <a:r>
              <a:rPr sz="2800" b="1" spc="-5" dirty="0">
                <a:solidFill>
                  <a:srgbClr val="00B050"/>
                </a:solidFill>
                <a:latin typeface="Arial"/>
                <a:cs typeface="Arial"/>
              </a:rPr>
              <a:t>tensión</a:t>
            </a:r>
            <a:r>
              <a:rPr sz="2800" b="1" spc="-5" dirty="0">
                <a:latin typeface="Arial"/>
                <a:cs typeface="Arial"/>
              </a:rPr>
              <a:t>.</a:t>
            </a:r>
            <a:r>
              <a:rPr sz="2800" b="1" spc="-70" dirty="0">
                <a:latin typeface="Arial"/>
                <a:cs typeface="Arial"/>
              </a:rPr>
              <a:t> </a:t>
            </a:r>
            <a:r>
              <a:rPr sz="2800" b="1" spc="-5" dirty="0">
                <a:latin typeface="Arial"/>
                <a:cs typeface="Arial"/>
              </a:rPr>
              <a:t>Las</a:t>
            </a:r>
            <a:r>
              <a:rPr sz="2800" b="1" spc="-70" dirty="0">
                <a:latin typeface="Arial"/>
                <a:cs typeface="Arial"/>
              </a:rPr>
              <a:t> </a:t>
            </a:r>
            <a:r>
              <a:rPr sz="2800" b="1" spc="-5" dirty="0">
                <a:latin typeface="Arial"/>
                <a:cs typeface="Arial"/>
              </a:rPr>
              <a:t>distancias</a:t>
            </a:r>
            <a:r>
              <a:rPr sz="2800" b="1" spc="-70" dirty="0">
                <a:latin typeface="Arial"/>
                <a:cs typeface="Arial"/>
              </a:rPr>
              <a:t> </a:t>
            </a:r>
            <a:r>
              <a:rPr sz="2800" b="1" spc="-5" dirty="0">
                <a:latin typeface="Arial"/>
                <a:cs typeface="Arial"/>
              </a:rPr>
              <a:t>mínimas </a:t>
            </a:r>
            <a:r>
              <a:rPr sz="2800" b="1" spc="-380" dirty="0">
                <a:latin typeface="Arial"/>
                <a:cs typeface="Arial"/>
              </a:rPr>
              <a:t> </a:t>
            </a:r>
            <a:r>
              <a:rPr sz="2800" b="1" spc="-5" dirty="0">
                <a:latin typeface="Arial"/>
                <a:cs typeface="Arial"/>
              </a:rPr>
              <a:t>fase-tierra, deberán cumplirse también entre terminales </a:t>
            </a:r>
            <a:r>
              <a:rPr sz="2800" b="1" dirty="0">
                <a:latin typeface="Arial"/>
                <a:cs typeface="Arial"/>
              </a:rPr>
              <a:t>de </a:t>
            </a:r>
            <a:r>
              <a:rPr sz="2800" b="1" spc="-5" dirty="0">
                <a:latin typeface="Arial"/>
                <a:cs typeface="Arial"/>
              </a:rPr>
              <a:t>diferentes </a:t>
            </a:r>
            <a:r>
              <a:rPr sz="2800" b="1" dirty="0">
                <a:latin typeface="Arial"/>
                <a:cs typeface="Arial"/>
              </a:rPr>
              <a:t> </a:t>
            </a:r>
            <a:r>
              <a:rPr sz="2800" b="1" spc="-5" dirty="0">
                <a:latin typeface="Arial"/>
                <a:cs typeface="Arial"/>
              </a:rPr>
              <a:t>niveles </a:t>
            </a:r>
            <a:r>
              <a:rPr sz="2800" b="1" dirty="0">
                <a:latin typeface="Arial"/>
                <a:cs typeface="Arial"/>
              </a:rPr>
              <a:t>de </a:t>
            </a:r>
            <a:r>
              <a:rPr sz="2800" b="1" spc="-5" dirty="0">
                <a:latin typeface="Arial"/>
                <a:cs typeface="Arial"/>
              </a:rPr>
              <a:t>tensión, </a:t>
            </a:r>
            <a:r>
              <a:rPr sz="2800" b="1" dirty="0">
                <a:latin typeface="Arial"/>
                <a:cs typeface="Arial"/>
              </a:rPr>
              <a:t>y entre las </a:t>
            </a:r>
            <a:r>
              <a:rPr sz="2800" b="1" spc="-5" dirty="0">
                <a:latin typeface="Arial"/>
                <a:cs typeface="Arial"/>
              </a:rPr>
              <a:t>partes energizadas </a:t>
            </a:r>
            <a:r>
              <a:rPr sz="2800" b="1" dirty="0">
                <a:latin typeface="Arial"/>
                <a:cs typeface="Arial"/>
              </a:rPr>
              <a:t>de los </a:t>
            </a:r>
            <a:r>
              <a:rPr sz="2800" b="1" spc="-5" dirty="0">
                <a:latin typeface="Arial"/>
                <a:cs typeface="Arial"/>
              </a:rPr>
              <a:t>aisladores </a:t>
            </a:r>
            <a:r>
              <a:rPr sz="2800" b="1" dirty="0">
                <a:latin typeface="Arial"/>
                <a:cs typeface="Arial"/>
              </a:rPr>
              <a:t> </a:t>
            </a:r>
            <a:r>
              <a:rPr sz="2800" b="1" spc="-5" dirty="0">
                <a:latin typeface="Arial"/>
                <a:cs typeface="Arial"/>
              </a:rPr>
              <a:t>pasatapas</a:t>
            </a:r>
            <a:r>
              <a:rPr sz="2800" b="1" dirty="0">
                <a:latin typeface="Arial"/>
                <a:cs typeface="Arial"/>
              </a:rPr>
              <a:t> de</a:t>
            </a:r>
            <a:r>
              <a:rPr sz="2800" b="1" spc="-10" dirty="0">
                <a:latin typeface="Arial"/>
                <a:cs typeface="Arial"/>
              </a:rPr>
              <a:t> </a:t>
            </a:r>
            <a:r>
              <a:rPr sz="2800" b="1" spc="-5" dirty="0">
                <a:latin typeface="Arial"/>
                <a:cs typeface="Arial"/>
              </a:rPr>
              <a:t>alta</a:t>
            </a:r>
            <a:r>
              <a:rPr sz="2800" b="1" spc="5" dirty="0">
                <a:latin typeface="Arial"/>
                <a:cs typeface="Arial"/>
              </a:rPr>
              <a:t> </a:t>
            </a:r>
            <a:r>
              <a:rPr sz="2800" b="1" dirty="0">
                <a:latin typeface="Arial"/>
                <a:cs typeface="Arial"/>
              </a:rPr>
              <a:t>y</a:t>
            </a:r>
            <a:r>
              <a:rPr sz="2800" b="1" spc="-15" dirty="0">
                <a:latin typeface="Arial"/>
                <a:cs typeface="Arial"/>
              </a:rPr>
              <a:t> </a:t>
            </a:r>
            <a:r>
              <a:rPr sz="2800" b="1" dirty="0">
                <a:latin typeface="Arial"/>
                <a:cs typeface="Arial"/>
              </a:rPr>
              <a:t>baja</a:t>
            </a:r>
            <a:r>
              <a:rPr sz="2800" b="1" spc="5" dirty="0">
                <a:latin typeface="Arial"/>
                <a:cs typeface="Arial"/>
              </a:rPr>
              <a:t> </a:t>
            </a:r>
            <a:r>
              <a:rPr sz="2800" b="1" spc="-5" dirty="0">
                <a:latin typeface="Arial"/>
                <a:cs typeface="Arial"/>
              </a:rPr>
              <a:t>tensión.</a:t>
            </a:r>
            <a:endParaRPr sz="2800" b="1" dirty="0">
              <a:latin typeface="Arial"/>
              <a:cs typeface="Arial"/>
            </a:endParaRPr>
          </a:p>
          <a:p>
            <a:pPr marL="457200" indent="-457200">
              <a:spcBef>
                <a:spcPts val="30"/>
              </a:spcBef>
              <a:buFont typeface="Wingdings" panose="05000000000000000000" pitchFamily="2" charset="2"/>
              <a:buChar char="q"/>
            </a:pPr>
            <a:endParaRPr sz="2800" b="1" dirty="0">
              <a:latin typeface="Arial"/>
              <a:cs typeface="Arial"/>
            </a:endParaRPr>
          </a:p>
        </p:txBody>
      </p:sp>
      <p:pic>
        <p:nvPicPr>
          <p:cNvPr id="7" name="Imagen 6"/>
          <p:cNvPicPr>
            <a:picLocks noChangeAspect="1"/>
          </p:cNvPicPr>
          <p:nvPr/>
        </p:nvPicPr>
        <p:blipFill rotWithShape="1">
          <a:blip r:embed="rId2"/>
          <a:srcRect t="2730"/>
          <a:stretch/>
        </p:blipFill>
        <p:spPr>
          <a:xfrm>
            <a:off x="2819400" y="3810000"/>
            <a:ext cx="8077200" cy="60198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533400" y="404720"/>
            <a:ext cx="12344400" cy="10231904"/>
          </a:xfrm>
          <a:prstGeom prst="rect">
            <a:avLst/>
          </a:prstGeom>
        </p:spPr>
        <p:txBody>
          <a:bodyPr vert="horz" wrap="square" lIns="0" tIns="12700" rIns="0" bIns="0" rtlCol="0">
            <a:spAutoFit/>
          </a:bodyPr>
          <a:lstStyle/>
          <a:p>
            <a:pPr marL="690245" lvl="2" indent="-678180" algn="just">
              <a:spcBef>
                <a:spcPts val="100"/>
              </a:spcBef>
              <a:buAutoNum type="arabicPeriod" startAt="10"/>
              <a:tabLst>
                <a:tab pos="690245" algn="l"/>
                <a:tab pos="690880" algn="l"/>
              </a:tabLst>
            </a:pPr>
            <a:r>
              <a:rPr sz="3200" b="1" u="sng" spc="-5" dirty="0" err="1" smtClean="0">
                <a:uFill>
                  <a:solidFill>
                    <a:srgbClr val="000000"/>
                  </a:solidFill>
                </a:uFill>
                <a:latin typeface="Arial"/>
                <a:cs typeface="Arial"/>
              </a:rPr>
              <a:t>Accesorios</a:t>
            </a:r>
            <a:endParaRPr sz="3200" dirty="0" smtClean="0">
              <a:latin typeface="Arial"/>
              <a:cs typeface="Arial"/>
            </a:endParaRPr>
          </a:p>
          <a:p>
            <a:pPr lvl="2" algn="just">
              <a:spcBef>
                <a:spcPts val="45"/>
              </a:spcBef>
              <a:buFont typeface="Arial"/>
              <a:buAutoNum type="arabicPeriod" startAt="10"/>
            </a:pPr>
            <a:endParaRPr sz="3200" dirty="0" smtClean="0">
              <a:latin typeface="Arial"/>
              <a:cs typeface="Arial"/>
            </a:endParaRPr>
          </a:p>
          <a:p>
            <a:pPr marL="12065" lvl="3" algn="just">
              <a:tabLst>
                <a:tab pos="911225" algn="l"/>
                <a:tab pos="911860" algn="l"/>
              </a:tabLst>
            </a:pPr>
            <a:r>
              <a:rPr sz="3200" b="1" u="sng" spc="-5" dirty="0" err="1" smtClean="0">
                <a:effectLst>
                  <a:outerShdw blurRad="38100" dist="38100" dir="2700000" algn="tl">
                    <a:srgbClr val="000000">
                      <a:alpha val="43137"/>
                    </a:srgbClr>
                  </a:outerShdw>
                </a:effectLst>
                <a:latin typeface="Arial"/>
                <a:cs typeface="Arial"/>
              </a:rPr>
              <a:t>Válvulas</a:t>
            </a:r>
            <a:endParaRPr lang="es-AR" sz="3200" b="1" u="sng" spc="-5" dirty="0" smtClean="0">
              <a:effectLst>
                <a:outerShdw blurRad="38100" dist="38100" dir="2700000" algn="tl">
                  <a:srgbClr val="000000">
                    <a:alpha val="43137"/>
                  </a:srgbClr>
                </a:outerShdw>
              </a:effectLst>
              <a:latin typeface="Arial"/>
              <a:cs typeface="Arial"/>
            </a:endParaRPr>
          </a:p>
          <a:p>
            <a:pPr marL="911225" lvl="3" indent="-899160" algn="just">
              <a:buAutoNum type="arabicPeriod"/>
              <a:tabLst>
                <a:tab pos="911225" algn="l"/>
                <a:tab pos="911860" algn="l"/>
              </a:tabLst>
            </a:pPr>
            <a:endParaRPr sz="3200" dirty="0" smtClean="0">
              <a:latin typeface="Arial"/>
              <a:cs typeface="Arial"/>
            </a:endParaRPr>
          </a:p>
          <a:p>
            <a:pPr marL="741045" indent="-457200" algn="just">
              <a:spcBef>
                <a:spcPts val="925"/>
              </a:spcBef>
              <a:buFont typeface="Wingdings" panose="05000000000000000000" pitchFamily="2" charset="2"/>
              <a:buChar char="Ø"/>
              <a:tabLst>
                <a:tab pos="1136650" algn="l"/>
              </a:tabLst>
            </a:pPr>
            <a:r>
              <a:rPr sz="3200" b="1" dirty="0" err="1" smtClean="0">
                <a:latin typeface="Arial"/>
                <a:cs typeface="Arial"/>
              </a:rPr>
              <a:t>Deberán</a:t>
            </a:r>
            <a:r>
              <a:rPr sz="3200" b="1" dirty="0" smtClean="0">
                <a:latin typeface="Arial"/>
                <a:cs typeface="Arial"/>
              </a:rPr>
              <a:t>	</a:t>
            </a:r>
            <a:r>
              <a:rPr sz="3200" b="1" spc="-5" dirty="0" err="1" smtClean="0">
                <a:latin typeface="Arial"/>
                <a:cs typeface="Arial"/>
              </a:rPr>
              <a:t>especificarse</a:t>
            </a:r>
            <a:r>
              <a:rPr lang="es-AR" sz="3200" b="1" spc="-5" dirty="0" smtClean="0">
                <a:latin typeface="Arial"/>
                <a:cs typeface="Arial"/>
              </a:rPr>
              <a:t> </a:t>
            </a:r>
            <a:r>
              <a:rPr lang="es-AR" sz="3200" b="1" dirty="0">
                <a:latin typeface="Arial"/>
                <a:cs typeface="Arial"/>
              </a:rPr>
              <a:t>l</a:t>
            </a:r>
            <a:r>
              <a:rPr lang="es-AR" sz="3200" b="1" spc="-15" dirty="0">
                <a:latin typeface="Arial"/>
                <a:cs typeface="Arial"/>
              </a:rPr>
              <a:t>a</a:t>
            </a:r>
            <a:r>
              <a:rPr lang="es-AR" sz="3200" b="1" dirty="0">
                <a:latin typeface="Arial"/>
                <a:cs typeface="Arial"/>
              </a:rPr>
              <a:t>s	</a:t>
            </a:r>
            <a:r>
              <a:rPr lang="es-AR" sz="3200" b="1" spc="-20" dirty="0">
                <a:solidFill>
                  <a:srgbClr val="00B050"/>
                </a:solidFill>
                <a:latin typeface="Arial"/>
                <a:cs typeface="Arial"/>
              </a:rPr>
              <a:t>v</a:t>
            </a:r>
            <a:r>
              <a:rPr lang="es-AR" sz="3200" b="1" dirty="0">
                <a:solidFill>
                  <a:srgbClr val="00B050"/>
                </a:solidFill>
                <a:latin typeface="Arial"/>
                <a:cs typeface="Arial"/>
              </a:rPr>
              <a:t>ál</a:t>
            </a:r>
            <a:r>
              <a:rPr lang="es-AR" sz="3200" b="1" spc="-20" dirty="0">
                <a:solidFill>
                  <a:srgbClr val="00B050"/>
                </a:solidFill>
                <a:latin typeface="Arial"/>
                <a:cs typeface="Arial"/>
              </a:rPr>
              <a:t>v</a:t>
            </a:r>
            <a:r>
              <a:rPr lang="es-AR" sz="3200" b="1" dirty="0">
                <a:solidFill>
                  <a:srgbClr val="00B050"/>
                </a:solidFill>
                <a:latin typeface="Arial"/>
                <a:cs typeface="Arial"/>
              </a:rPr>
              <a:t>ulas	requerid</a:t>
            </a:r>
            <a:r>
              <a:rPr lang="es-AR" sz="3200" b="1" spc="-15" dirty="0">
                <a:solidFill>
                  <a:srgbClr val="00B050"/>
                </a:solidFill>
                <a:latin typeface="Arial"/>
                <a:cs typeface="Arial"/>
              </a:rPr>
              <a:t>a</a:t>
            </a:r>
            <a:r>
              <a:rPr lang="es-AR" sz="3200" b="1" dirty="0">
                <a:solidFill>
                  <a:srgbClr val="00B050"/>
                </a:solidFill>
                <a:latin typeface="Arial"/>
                <a:cs typeface="Arial"/>
              </a:rPr>
              <a:t>s	</a:t>
            </a:r>
            <a:r>
              <a:rPr lang="es-AR" sz="3200" b="1" dirty="0" smtClean="0">
                <a:solidFill>
                  <a:srgbClr val="00B050"/>
                </a:solidFill>
                <a:latin typeface="Arial"/>
                <a:cs typeface="Arial"/>
              </a:rPr>
              <a:t>p</a:t>
            </a:r>
            <a:r>
              <a:rPr lang="es-AR" sz="3200" b="1" spc="-15" dirty="0" smtClean="0">
                <a:solidFill>
                  <a:srgbClr val="00B050"/>
                </a:solidFill>
                <a:latin typeface="Arial"/>
                <a:cs typeface="Arial"/>
              </a:rPr>
              <a:t>a</a:t>
            </a:r>
            <a:r>
              <a:rPr lang="es-AR" sz="3200" b="1" dirty="0" smtClean="0">
                <a:solidFill>
                  <a:srgbClr val="00B050"/>
                </a:solidFill>
                <a:latin typeface="Arial"/>
                <a:cs typeface="Arial"/>
              </a:rPr>
              <a:t>ra reali</a:t>
            </a:r>
            <a:r>
              <a:rPr lang="es-AR" sz="3200" b="1" spc="-10" dirty="0" smtClean="0">
                <a:solidFill>
                  <a:srgbClr val="00B050"/>
                </a:solidFill>
                <a:latin typeface="Arial"/>
                <a:cs typeface="Arial"/>
              </a:rPr>
              <a:t>z</a:t>
            </a:r>
            <a:r>
              <a:rPr lang="es-AR" sz="3200" b="1" dirty="0" smtClean="0">
                <a:solidFill>
                  <a:srgbClr val="00B050"/>
                </a:solidFill>
                <a:latin typeface="Arial"/>
                <a:cs typeface="Arial"/>
              </a:rPr>
              <a:t>ar</a:t>
            </a:r>
            <a:r>
              <a:rPr lang="es-AR" sz="3200" b="1" dirty="0">
                <a:solidFill>
                  <a:srgbClr val="00B050"/>
                </a:solidFill>
                <a:latin typeface="Arial"/>
                <a:cs typeface="Arial"/>
              </a:rPr>
              <a:t>	</a:t>
            </a:r>
            <a:r>
              <a:rPr lang="es-AR" sz="3200" b="1" dirty="0" smtClean="0">
                <a:solidFill>
                  <a:srgbClr val="00B050"/>
                </a:solidFill>
                <a:latin typeface="Arial"/>
                <a:cs typeface="Arial"/>
              </a:rPr>
              <a:t>el </a:t>
            </a:r>
            <a:r>
              <a:rPr lang="es-AR" sz="3200" b="1" spc="-5" dirty="0" smtClean="0">
                <a:solidFill>
                  <a:srgbClr val="00B050"/>
                </a:solidFill>
                <a:latin typeface="Arial"/>
                <a:cs typeface="Arial"/>
              </a:rPr>
              <a:t>mantenimiento </a:t>
            </a:r>
            <a:r>
              <a:rPr lang="es-AR" sz="3200" b="1" dirty="0">
                <a:solidFill>
                  <a:srgbClr val="00B050"/>
                </a:solidFill>
                <a:latin typeface="Arial"/>
                <a:cs typeface="Arial"/>
              </a:rPr>
              <a:t>del </a:t>
            </a:r>
            <a:r>
              <a:rPr lang="es-AR" sz="3200" b="1" spc="-5" dirty="0">
                <a:solidFill>
                  <a:srgbClr val="00B050"/>
                </a:solidFill>
                <a:latin typeface="Arial"/>
                <a:cs typeface="Arial"/>
              </a:rPr>
              <a:t>aceite</a:t>
            </a:r>
            <a:r>
              <a:rPr lang="es-AR" sz="3200" b="1" spc="-5" dirty="0">
                <a:latin typeface="Arial"/>
                <a:cs typeface="Arial"/>
              </a:rPr>
              <a:t>, tanto </a:t>
            </a:r>
            <a:r>
              <a:rPr lang="es-AR" sz="3200" b="1" dirty="0">
                <a:latin typeface="Arial"/>
                <a:cs typeface="Arial"/>
              </a:rPr>
              <a:t>para su </a:t>
            </a:r>
            <a:r>
              <a:rPr lang="es-AR" sz="3200" b="1" spc="-5" dirty="0">
                <a:latin typeface="Arial"/>
                <a:cs typeface="Arial"/>
              </a:rPr>
              <a:t>llenado, drenaje </a:t>
            </a:r>
            <a:r>
              <a:rPr lang="es-AR" sz="3200" b="1" dirty="0">
                <a:latin typeface="Arial"/>
                <a:cs typeface="Arial"/>
              </a:rPr>
              <a:t>o </a:t>
            </a:r>
            <a:r>
              <a:rPr lang="es-AR" sz="3200" b="1" spc="-5" dirty="0">
                <a:latin typeface="Arial"/>
                <a:cs typeface="Arial"/>
              </a:rPr>
              <a:t>vacío del </a:t>
            </a:r>
            <a:r>
              <a:rPr lang="es-AR" sz="3200" b="1" dirty="0">
                <a:latin typeface="Arial"/>
                <a:cs typeface="Arial"/>
              </a:rPr>
              <a:t> tanque </a:t>
            </a:r>
            <a:r>
              <a:rPr lang="es-AR" sz="3200" b="1" spc="-5" dirty="0">
                <a:latin typeface="Arial"/>
                <a:cs typeface="Arial"/>
              </a:rPr>
              <a:t>principal, así como las válvulas para </a:t>
            </a:r>
            <a:r>
              <a:rPr lang="es-AR" sz="3200" b="1" dirty="0">
                <a:latin typeface="Arial"/>
                <a:cs typeface="Arial"/>
              </a:rPr>
              <a:t>la </a:t>
            </a:r>
            <a:r>
              <a:rPr lang="es-AR" sz="3200" b="1" spc="-5" dirty="0">
                <a:latin typeface="Arial"/>
                <a:cs typeface="Arial"/>
              </a:rPr>
              <a:t>purga </a:t>
            </a:r>
            <a:r>
              <a:rPr lang="es-AR" sz="3200" b="1" dirty="0">
                <a:latin typeface="Arial"/>
                <a:cs typeface="Arial"/>
              </a:rPr>
              <a:t>de aire y </a:t>
            </a:r>
            <a:r>
              <a:rPr lang="es-AR" sz="3200" b="1" spc="-5" dirty="0">
                <a:latin typeface="Arial"/>
                <a:cs typeface="Arial"/>
              </a:rPr>
              <a:t>drenaje </a:t>
            </a:r>
            <a:r>
              <a:rPr lang="es-AR" sz="3200" b="1" dirty="0">
                <a:latin typeface="Arial"/>
                <a:cs typeface="Arial"/>
              </a:rPr>
              <a:t> del</a:t>
            </a:r>
            <a:r>
              <a:rPr lang="es-AR" sz="3200" b="1" spc="-5" dirty="0">
                <a:latin typeface="Arial"/>
                <a:cs typeface="Arial"/>
              </a:rPr>
              <a:t> </a:t>
            </a:r>
            <a:r>
              <a:rPr lang="es-AR" sz="3200" b="1" dirty="0">
                <a:latin typeface="Arial"/>
                <a:cs typeface="Arial"/>
              </a:rPr>
              <a:t>tanque</a:t>
            </a:r>
            <a:r>
              <a:rPr lang="es-AR" sz="3200" b="1" spc="-10" dirty="0">
                <a:latin typeface="Arial"/>
                <a:cs typeface="Arial"/>
              </a:rPr>
              <a:t> </a:t>
            </a:r>
            <a:r>
              <a:rPr lang="es-AR" sz="3200" b="1" dirty="0">
                <a:latin typeface="Arial"/>
                <a:cs typeface="Arial"/>
              </a:rPr>
              <a:t>de</a:t>
            </a:r>
            <a:r>
              <a:rPr lang="es-AR" sz="3200" b="1" spc="-10" dirty="0">
                <a:latin typeface="Arial"/>
                <a:cs typeface="Arial"/>
              </a:rPr>
              <a:t> </a:t>
            </a:r>
            <a:r>
              <a:rPr lang="es-AR" sz="3200" b="1" dirty="0">
                <a:latin typeface="Arial"/>
                <a:cs typeface="Arial"/>
              </a:rPr>
              <a:t>expansión</a:t>
            </a:r>
            <a:r>
              <a:rPr lang="es-AR" sz="3200" b="1" spc="-10" dirty="0">
                <a:latin typeface="Arial"/>
                <a:cs typeface="Arial"/>
              </a:rPr>
              <a:t> </a:t>
            </a:r>
            <a:r>
              <a:rPr lang="es-AR" sz="3200" b="1" dirty="0">
                <a:latin typeface="Arial"/>
                <a:cs typeface="Arial"/>
              </a:rPr>
              <a:t>de</a:t>
            </a:r>
            <a:r>
              <a:rPr lang="es-AR" sz="3200" b="1" spc="-10" dirty="0">
                <a:latin typeface="Arial"/>
                <a:cs typeface="Arial"/>
              </a:rPr>
              <a:t> </a:t>
            </a:r>
            <a:r>
              <a:rPr lang="es-AR" sz="3200" b="1" dirty="0">
                <a:latin typeface="Arial"/>
                <a:cs typeface="Arial"/>
              </a:rPr>
              <a:t>aceite</a:t>
            </a:r>
            <a:r>
              <a:rPr lang="es-AR" sz="3200" b="1" spc="-10" dirty="0">
                <a:latin typeface="Arial"/>
                <a:cs typeface="Arial"/>
              </a:rPr>
              <a:t> </a:t>
            </a:r>
            <a:r>
              <a:rPr lang="es-AR" sz="3200" b="1" dirty="0">
                <a:latin typeface="Arial"/>
                <a:cs typeface="Arial"/>
              </a:rPr>
              <a:t>o</a:t>
            </a:r>
            <a:r>
              <a:rPr lang="es-AR" sz="3200" b="1" spc="-10" dirty="0">
                <a:latin typeface="Arial"/>
                <a:cs typeface="Arial"/>
              </a:rPr>
              <a:t> </a:t>
            </a:r>
            <a:r>
              <a:rPr lang="es-AR" sz="3200" b="1" spc="-5" dirty="0">
                <a:latin typeface="Arial"/>
                <a:cs typeface="Arial"/>
              </a:rPr>
              <a:t>conservador</a:t>
            </a:r>
            <a:r>
              <a:rPr lang="es-AR" sz="3200" b="1" spc="-5" dirty="0" smtClean="0">
                <a:latin typeface="Arial"/>
                <a:cs typeface="Arial"/>
              </a:rPr>
              <a:t>.</a:t>
            </a:r>
          </a:p>
          <a:p>
            <a:pPr marL="741045" marR="7620" indent="-457200" algn="just">
              <a:spcBef>
                <a:spcPts val="105"/>
              </a:spcBef>
              <a:buFont typeface="Wingdings" panose="05000000000000000000" pitchFamily="2" charset="2"/>
              <a:buChar char="Ø"/>
            </a:pPr>
            <a:endParaRPr lang="es-AR" sz="3200" b="1" dirty="0">
              <a:latin typeface="Arial"/>
              <a:cs typeface="Arial"/>
            </a:endParaRPr>
          </a:p>
          <a:p>
            <a:pPr marL="741045" marR="6350" indent="-457200" algn="just">
              <a:spcBef>
                <a:spcPts val="815"/>
              </a:spcBef>
              <a:buFont typeface="Wingdings" panose="05000000000000000000" pitchFamily="2" charset="2"/>
              <a:buChar char="Ø"/>
            </a:pPr>
            <a:r>
              <a:rPr lang="es-AR" sz="3200" b="1" spc="-5" dirty="0">
                <a:latin typeface="Arial"/>
                <a:cs typeface="Arial"/>
              </a:rPr>
              <a:t>También</a:t>
            </a:r>
            <a:r>
              <a:rPr lang="es-AR" sz="3200" b="1" spc="-85" dirty="0">
                <a:latin typeface="Arial"/>
                <a:cs typeface="Arial"/>
              </a:rPr>
              <a:t> </a:t>
            </a:r>
            <a:r>
              <a:rPr lang="es-AR" sz="3200" b="1" dirty="0">
                <a:solidFill>
                  <a:srgbClr val="00B050"/>
                </a:solidFill>
                <a:latin typeface="Arial"/>
                <a:cs typeface="Arial"/>
              </a:rPr>
              <a:t>deberán</a:t>
            </a:r>
            <a:r>
              <a:rPr lang="es-AR" sz="3200" b="1" spc="-90" dirty="0">
                <a:solidFill>
                  <a:srgbClr val="00B050"/>
                </a:solidFill>
                <a:latin typeface="Arial"/>
                <a:cs typeface="Arial"/>
              </a:rPr>
              <a:t> </a:t>
            </a:r>
            <a:r>
              <a:rPr lang="es-AR" sz="3200" b="1" spc="-5" dirty="0">
                <a:solidFill>
                  <a:srgbClr val="00B050"/>
                </a:solidFill>
                <a:latin typeface="Arial"/>
                <a:cs typeface="Arial"/>
              </a:rPr>
              <a:t>especificarse</a:t>
            </a:r>
            <a:r>
              <a:rPr lang="es-AR" sz="3200" b="1" spc="-85" dirty="0">
                <a:solidFill>
                  <a:srgbClr val="00B050"/>
                </a:solidFill>
                <a:latin typeface="Arial"/>
                <a:cs typeface="Arial"/>
              </a:rPr>
              <a:t> </a:t>
            </a:r>
            <a:r>
              <a:rPr lang="es-AR" sz="3200" b="1" dirty="0">
                <a:solidFill>
                  <a:srgbClr val="00B050"/>
                </a:solidFill>
                <a:latin typeface="Arial"/>
                <a:cs typeface="Arial"/>
              </a:rPr>
              <a:t>la</a:t>
            </a:r>
            <a:r>
              <a:rPr lang="es-AR" sz="3200" b="1" spc="-85" dirty="0">
                <a:solidFill>
                  <a:srgbClr val="00B050"/>
                </a:solidFill>
                <a:latin typeface="Arial"/>
                <a:cs typeface="Arial"/>
              </a:rPr>
              <a:t> </a:t>
            </a:r>
            <a:r>
              <a:rPr lang="es-AR" sz="3200" b="1" spc="-5" dirty="0">
                <a:solidFill>
                  <a:srgbClr val="00B050"/>
                </a:solidFill>
                <a:latin typeface="Arial"/>
                <a:cs typeface="Arial"/>
              </a:rPr>
              <a:t>presencia</a:t>
            </a:r>
            <a:r>
              <a:rPr lang="es-AR" sz="3200" b="1" spc="-85" dirty="0">
                <a:solidFill>
                  <a:srgbClr val="00B050"/>
                </a:solidFill>
                <a:latin typeface="Arial"/>
                <a:cs typeface="Arial"/>
              </a:rPr>
              <a:t> </a:t>
            </a:r>
            <a:r>
              <a:rPr lang="es-AR" sz="3200" b="1" dirty="0">
                <a:solidFill>
                  <a:srgbClr val="00B050"/>
                </a:solidFill>
                <a:latin typeface="Arial"/>
                <a:cs typeface="Arial"/>
              </a:rPr>
              <a:t>de</a:t>
            </a:r>
            <a:r>
              <a:rPr lang="es-AR" sz="3200" b="1" spc="-85" dirty="0">
                <a:solidFill>
                  <a:srgbClr val="00B050"/>
                </a:solidFill>
                <a:latin typeface="Arial"/>
                <a:cs typeface="Arial"/>
              </a:rPr>
              <a:t> </a:t>
            </a:r>
            <a:r>
              <a:rPr lang="es-AR" sz="3200" b="1" spc="-5" dirty="0">
                <a:solidFill>
                  <a:srgbClr val="00B050"/>
                </a:solidFill>
                <a:latin typeface="Arial"/>
                <a:cs typeface="Arial"/>
              </a:rPr>
              <a:t>válvulas</a:t>
            </a:r>
            <a:r>
              <a:rPr lang="es-AR" sz="3200" b="1" spc="-80" dirty="0">
                <a:solidFill>
                  <a:srgbClr val="00B050"/>
                </a:solidFill>
                <a:latin typeface="Arial"/>
                <a:cs typeface="Arial"/>
              </a:rPr>
              <a:t> </a:t>
            </a:r>
            <a:r>
              <a:rPr lang="es-AR" sz="3200" b="1" dirty="0">
                <a:solidFill>
                  <a:srgbClr val="00B050"/>
                </a:solidFill>
                <a:latin typeface="Arial"/>
                <a:cs typeface="Arial"/>
              </a:rPr>
              <a:t>para</a:t>
            </a:r>
            <a:r>
              <a:rPr lang="es-AR" sz="3200" b="1" spc="-85" dirty="0">
                <a:solidFill>
                  <a:srgbClr val="00B050"/>
                </a:solidFill>
                <a:latin typeface="Arial"/>
                <a:cs typeface="Arial"/>
              </a:rPr>
              <a:t> </a:t>
            </a:r>
            <a:r>
              <a:rPr lang="es-AR" sz="3200" b="1" dirty="0">
                <a:solidFill>
                  <a:srgbClr val="00B050"/>
                </a:solidFill>
                <a:latin typeface="Arial"/>
                <a:cs typeface="Arial"/>
              </a:rPr>
              <a:t>la</a:t>
            </a:r>
            <a:r>
              <a:rPr lang="es-AR" sz="3200" b="1" spc="-80" dirty="0">
                <a:solidFill>
                  <a:srgbClr val="00B050"/>
                </a:solidFill>
                <a:latin typeface="Arial"/>
                <a:cs typeface="Arial"/>
              </a:rPr>
              <a:t> </a:t>
            </a:r>
            <a:r>
              <a:rPr lang="es-AR" sz="3200" b="1" spc="-5" dirty="0">
                <a:solidFill>
                  <a:srgbClr val="00B050"/>
                </a:solidFill>
                <a:latin typeface="Arial"/>
                <a:cs typeface="Arial"/>
              </a:rPr>
              <a:t>remoción </a:t>
            </a:r>
            <a:r>
              <a:rPr lang="es-AR" sz="3200" b="1" spc="-380" dirty="0">
                <a:solidFill>
                  <a:srgbClr val="00B050"/>
                </a:solidFill>
                <a:latin typeface="Arial"/>
                <a:cs typeface="Arial"/>
              </a:rPr>
              <a:t> </a:t>
            </a:r>
            <a:r>
              <a:rPr lang="es-AR" sz="3200" b="1" dirty="0">
                <a:solidFill>
                  <a:srgbClr val="00B050"/>
                </a:solidFill>
                <a:latin typeface="Arial"/>
                <a:cs typeface="Arial"/>
              </a:rPr>
              <a:t>y</a:t>
            </a:r>
            <a:r>
              <a:rPr lang="es-AR" sz="3200" b="1" spc="-35" dirty="0">
                <a:solidFill>
                  <a:srgbClr val="00B050"/>
                </a:solidFill>
                <a:latin typeface="Arial"/>
                <a:cs typeface="Arial"/>
              </a:rPr>
              <a:t> </a:t>
            </a:r>
            <a:r>
              <a:rPr lang="es-AR" sz="3200" b="1" dirty="0">
                <a:solidFill>
                  <a:srgbClr val="00B050"/>
                </a:solidFill>
                <a:latin typeface="Arial"/>
                <a:cs typeface="Arial"/>
              </a:rPr>
              <a:t>el</a:t>
            </a:r>
            <a:r>
              <a:rPr lang="es-AR" sz="3200" b="1" spc="-15" dirty="0">
                <a:solidFill>
                  <a:srgbClr val="00B050"/>
                </a:solidFill>
                <a:latin typeface="Arial"/>
                <a:cs typeface="Arial"/>
              </a:rPr>
              <a:t> </a:t>
            </a:r>
            <a:r>
              <a:rPr lang="es-AR" sz="3200" b="1" dirty="0">
                <a:solidFill>
                  <a:srgbClr val="00B050"/>
                </a:solidFill>
                <a:latin typeface="Arial"/>
                <a:cs typeface="Arial"/>
              </a:rPr>
              <a:t>drenaje</a:t>
            </a:r>
            <a:r>
              <a:rPr lang="es-AR" sz="3200" b="1" spc="-15" dirty="0">
                <a:solidFill>
                  <a:srgbClr val="00B050"/>
                </a:solidFill>
                <a:latin typeface="Arial"/>
                <a:cs typeface="Arial"/>
              </a:rPr>
              <a:t> </a:t>
            </a:r>
            <a:r>
              <a:rPr lang="es-AR" sz="3200" b="1" dirty="0">
                <a:solidFill>
                  <a:srgbClr val="00B050"/>
                </a:solidFill>
                <a:latin typeface="Arial"/>
                <a:cs typeface="Arial"/>
              </a:rPr>
              <a:t>de</a:t>
            </a:r>
            <a:r>
              <a:rPr lang="es-AR" sz="3200" b="1" spc="-25" dirty="0">
                <a:solidFill>
                  <a:srgbClr val="00B050"/>
                </a:solidFill>
                <a:latin typeface="Arial"/>
                <a:cs typeface="Arial"/>
              </a:rPr>
              <a:t> </a:t>
            </a:r>
            <a:r>
              <a:rPr lang="es-AR" sz="3200" b="1" dirty="0">
                <a:solidFill>
                  <a:srgbClr val="00B050"/>
                </a:solidFill>
                <a:latin typeface="Arial"/>
                <a:cs typeface="Arial"/>
              </a:rPr>
              <a:t>los</a:t>
            </a:r>
            <a:r>
              <a:rPr lang="es-AR" sz="3200" b="1" spc="-20" dirty="0">
                <a:solidFill>
                  <a:srgbClr val="00B050"/>
                </a:solidFill>
                <a:latin typeface="Arial"/>
                <a:cs typeface="Arial"/>
              </a:rPr>
              <a:t> </a:t>
            </a:r>
            <a:r>
              <a:rPr lang="es-AR" sz="3200" b="1" spc="-5" dirty="0">
                <a:solidFill>
                  <a:srgbClr val="00B050"/>
                </a:solidFill>
                <a:latin typeface="Arial"/>
                <a:cs typeface="Arial"/>
              </a:rPr>
              <a:t>intercambiadores</a:t>
            </a:r>
            <a:r>
              <a:rPr lang="es-AR" sz="3200" b="1" spc="-25" dirty="0">
                <a:solidFill>
                  <a:srgbClr val="00B050"/>
                </a:solidFill>
                <a:latin typeface="Arial"/>
                <a:cs typeface="Arial"/>
              </a:rPr>
              <a:t> </a:t>
            </a:r>
            <a:r>
              <a:rPr lang="es-AR" sz="3200" b="1" spc="-10" dirty="0">
                <a:solidFill>
                  <a:srgbClr val="00B050"/>
                </a:solidFill>
                <a:latin typeface="Arial"/>
                <a:cs typeface="Arial"/>
              </a:rPr>
              <a:t>de</a:t>
            </a:r>
            <a:r>
              <a:rPr lang="es-AR" sz="3200" b="1" spc="-15" dirty="0">
                <a:solidFill>
                  <a:srgbClr val="00B050"/>
                </a:solidFill>
                <a:latin typeface="Arial"/>
                <a:cs typeface="Arial"/>
              </a:rPr>
              <a:t> </a:t>
            </a:r>
            <a:r>
              <a:rPr lang="es-AR" sz="3200" b="1" spc="-5" dirty="0">
                <a:solidFill>
                  <a:srgbClr val="00B050"/>
                </a:solidFill>
                <a:latin typeface="Arial"/>
                <a:cs typeface="Arial"/>
              </a:rPr>
              <a:t>calor,</a:t>
            </a:r>
            <a:r>
              <a:rPr lang="es-AR" sz="3200" b="1" spc="-20" dirty="0">
                <a:solidFill>
                  <a:srgbClr val="00B050"/>
                </a:solidFill>
                <a:latin typeface="Arial"/>
                <a:cs typeface="Arial"/>
              </a:rPr>
              <a:t> </a:t>
            </a:r>
            <a:r>
              <a:rPr lang="es-AR" sz="3200" b="1" spc="-5" dirty="0">
                <a:latin typeface="Arial"/>
                <a:cs typeface="Arial"/>
              </a:rPr>
              <a:t>así</a:t>
            </a:r>
            <a:r>
              <a:rPr lang="es-AR" sz="3200" b="1" spc="-25" dirty="0">
                <a:latin typeface="Arial"/>
                <a:cs typeface="Arial"/>
              </a:rPr>
              <a:t> </a:t>
            </a:r>
            <a:r>
              <a:rPr lang="es-AR" sz="3200" b="1" spc="-5" dirty="0">
                <a:latin typeface="Arial"/>
                <a:cs typeface="Arial"/>
              </a:rPr>
              <a:t>como</a:t>
            </a:r>
            <a:r>
              <a:rPr lang="es-AR" sz="3200" b="1" spc="-25" dirty="0">
                <a:latin typeface="Arial"/>
                <a:cs typeface="Arial"/>
              </a:rPr>
              <a:t> </a:t>
            </a:r>
            <a:r>
              <a:rPr lang="es-AR" sz="3200" b="1" spc="-5" dirty="0">
                <a:latin typeface="Arial"/>
                <a:cs typeface="Arial"/>
              </a:rPr>
              <a:t>las válvulas</a:t>
            </a:r>
            <a:r>
              <a:rPr lang="es-AR" sz="3200" b="1" spc="-10" dirty="0">
                <a:latin typeface="Arial"/>
                <a:cs typeface="Arial"/>
              </a:rPr>
              <a:t> </a:t>
            </a:r>
            <a:r>
              <a:rPr lang="es-AR" sz="3200" b="1" dirty="0">
                <a:latin typeface="Arial"/>
                <a:cs typeface="Arial"/>
              </a:rPr>
              <a:t>para </a:t>
            </a:r>
            <a:r>
              <a:rPr lang="es-AR" sz="3200" b="1" spc="-380" dirty="0">
                <a:latin typeface="Arial"/>
                <a:cs typeface="Arial"/>
              </a:rPr>
              <a:t> </a:t>
            </a:r>
            <a:r>
              <a:rPr lang="es-AR" sz="3200" b="1" dirty="0">
                <a:latin typeface="Arial"/>
                <a:cs typeface="Arial"/>
              </a:rPr>
              <a:t>la </a:t>
            </a:r>
            <a:r>
              <a:rPr lang="es-AR" sz="3200" b="1" spc="-5" dirty="0">
                <a:latin typeface="Arial"/>
                <a:cs typeface="Arial"/>
              </a:rPr>
              <a:t>remoción </a:t>
            </a:r>
            <a:r>
              <a:rPr lang="es-AR" sz="3200" b="1" dirty="0">
                <a:latin typeface="Arial"/>
                <a:cs typeface="Arial"/>
              </a:rPr>
              <a:t>de </a:t>
            </a:r>
            <a:r>
              <a:rPr lang="es-AR" sz="3200" b="1" spc="-5" dirty="0">
                <a:latin typeface="Arial"/>
                <a:cs typeface="Arial"/>
              </a:rPr>
              <a:t>las </a:t>
            </a:r>
            <a:r>
              <a:rPr lang="es-AR" sz="3200" b="1" dirty="0">
                <a:latin typeface="Arial"/>
                <a:cs typeface="Arial"/>
              </a:rPr>
              <a:t>bombas. </a:t>
            </a:r>
            <a:endParaRPr lang="es-AR" sz="3200" b="1" dirty="0" smtClean="0">
              <a:latin typeface="Arial"/>
              <a:cs typeface="Arial"/>
            </a:endParaRPr>
          </a:p>
          <a:p>
            <a:pPr marL="741045" marR="6350" indent="-457200" algn="just">
              <a:spcBef>
                <a:spcPts val="815"/>
              </a:spcBef>
              <a:buFont typeface="Wingdings" panose="05000000000000000000" pitchFamily="2" charset="2"/>
              <a:buChar char="Ø"/>
            </a:pPr>
            <a:endParaRPr lang="es-AR" sz="3200" b="1" spc="-5" dirty="0">
              <a:latin typeface="Arial"/>
              <a:cs typeface="Arial"/>
            </a:endParaRPr>
          </a:p>
          <a:p>
            <a:pPr marL="741045" marR="6350" indent="-457200" algn="just">
              <a:spcBef>
                <a:spcPts val="815"/>
              </a:spcBef>
              <a:buFont typeface="Wingdings" panose="05000000000000000000" pitchFamily="2" charset="2"/>
              <a:buChar char="Ø"/>
            </a:pPr>
            <a:r>
              <a:rPr lang="es-AR" sz="3200" b="1" spc="-5" dirty="0" smtClean="0">
                <a:latin typeface="Arial"/>
                <a:cs typeface="Arial"/>
              </a:rPr>
              <a:t>Válvulas </a:t>
            </a:r>
            <a:r>
              <a:rPr lang="es-AR" sz="3200" b="1" spc="-5" dirty="0">
                <a:latin typeface="Arial"/>
                <a:cs typeface="Arial"/>
              </a:rPr>
              <a:t>para </a:t>
            </a:r>
            <a:r>
              <a:rPr lang="es-AR" sz="3200" b="1" dirty="0">
                <a:latin typeface="Arial"/>
                <a:cs typeface="Arial"/>
              </a:rPr>
              <a:t>la </a:t>
            </a:r>
            <a:r>
              <a:rPr lang="es-AR" sz="3200" b="1" spc="-5" dirty="0">
                <a:solidFill>
                  <a:srgbClr val="00B050"/>
                </a:solidFill>
                <a:latin typeface="Arial"/>
                <a:cs typeface="Arial"/>
              </a:rPr>
              <a:t>toma </a:t>
            </a:r>
            <a:r>
              <a:rPr lang="es-AR" sz="3200" b="1" dirty="0">
                <a:solidFill>
                  <a:srgbClr val="00B050"/>
                </a:solidFill>
                <a:latin typeface="Arial"/>
                <a:cs typeface="Arial"/>
              </a:rPr>
              <a:t>de </a:t>
            </a:r>
            <a:r>
              <a:rPr lang="es-AR" sz="3200" b="1" spc="-5" dirty="0">
                <a:solidFill>
                  <a:srgbClr val="00B050"/>
                </a:solidFill>
                <a:latin typeface="Arial"/>
                <a:cs typeface="Arial"/>
              </a:rPr>
              <a:t>muestra </a:t>
            </a:r>
            <a:r>
              <a:rPr lang="es-AR" sz="3200" b="1" dirty="0">
                <a:solidFill>
                  <a:srgbClr val="00B050"/>
                </a:solidFill>
                <a:latin typeface="Arial"/>
                <a:cs typeface="Arial"/>
              </a:rPr>
              <a:t>de </a:t>
            </a:r>
            <a:r>
              <a:rPr lang="es-AR" sz="3200" b="1" spc="-10" dirty="0">
                <a:solidFill>
                  <a:srgbClr val="00B050"/>
                </a:solidFill>
                <a:latin typeface="Arial"/>
                <a:cs typeface="Arial"/>
              </a:rPr>
              <a:t>aceite, </a:t>
            </a:r>
            <a:r>
              <a:rPr lang="es-AR" sz="3200" b="1" spc="-375" dirty="0">
                <a:solidFill>
                  <a:srgbClr val="00B050"/>
                </a:solidFill>
                <a:latin typeface="Arial"/>
                <a:cs typeface="Arial"/>
              </a:rPr>
              <a:t> </a:t>
            </a:r>
            <a:r>
              <a:rPr lang="es-AR" sz="3200" b="1" dirty="0">
                <a:solidFill>
                  <a:srgbClr val="00B050"/>
                </a:solidFill>
                <a:latin typeface="Arial"/>
                <a:cs typeface="Arial"/>
              </a:rPr>
              <a:t>para</a:t>
            </a:r>
            <a:r>
              <a:rPr lang="es-AR" sz="3200" b="1" spc="-5" dirty="0">
                <a:solidFill>
                  <a:srgbClr val="00B050"/>
                </a:solidFill>
                <a:latin typeface="Arial"/>
                <a:cs typeface="Arial"/>
              </a:rPr>
              <a:t> </a:t>
            </a:r>
            <a:r>
              <a:rPr lang="es-AR" sz="3200" b="1" dirty="0">
                <a:solidFill>
                  <a:srgbClr val="00B050"/>
                </a:solidFill>
                <a:latin typeface="Arial"/>
                <a:cs typeface="Arial"/>
              </a:rPr>
              <a:t>el</a:t>
            </a:r>
            <a:r>
              <a:rPr lang="es-AR" sz="3200" b="1" spc="-10" dirty="0">
                <a:solidFill>
                  <a:srgbClr val="00B050"/>
                </a:solidFill>
                <a:latin typeface="Arial"/>
                <a:cs typeface="Arial"/>
              </a:rPr>
              <a:t> </a:t>
            </a:r>
            <a:r>
              <a:rPr lang="es-AR" sz="3200" b="1" spc="-5" dirty="0">
                <a:solidFill>
                  <a:srgbClr val="00B050"/>
                </a:solidFill>
                <a:latin typeface="Arial"/>
                <a:cs typeface="Arial"/>
              </a:rPr>
              <a:t>aislamiento</a:t>
            </a:r>
            <a:r>
              <a:rPr lang="es-AR" sz="3200" b="1" spc="-10" dirty="0">
                <a:solidFill>
                  <a:srgbClr val="00B050"/>
                </a:solidFill>
                <a:latin typeface="Arial"/>
                <a:cs typeface="Arial"/>
              </a:rPr>
              <a:t> </a:t>
            </a:r>
            <a:r>
              <a:rPr lang="es-AR" sz="3200" b="1" dirty="0">
                <a:solidFill>
                  <a:srgbClr val="00B050"/>
                </a:solidFill>
                <a:latin typeface="Arial"/>
                <a:cs typeface="Arial"/>
              </a:rPr>
              <a:t>del</a:t>
            </a:r>
            <a:r>
              <a:rPr lang="es-AR" sz="3200" b="1" spc="5" dirty="0">
                <a:solidFill>
                  <a:srgbClr val="00B050"/>
                </a:solidFill>
                <a:latin typeface="Arial"/>
                <a:cs typeface="Arial"/>
              </a:rPr>
              <a:t> </a:t>
            </a:r>
            <a:r>
              <a:rPr lang="es-AR" sz="3200" b="1" dirty="0">
                <a:solidFill>
                  <a:srgbClr val="00B050"/>
                </a:solidFill>
                <a:latin typeface="Arial"/>
                <a:cs typeface="Arial"/>
              </a:rPr>
              <a:t>relé</a:t>
            </a:r>
            <a:r>
              <a:rPr lang="es-AR" sz="3200" b="1" spc="-10" dirty="0">
                <a:solidFill>
                  <a:srgbClr val="00B050"/>
                </a:solidFill>
                <a:latin typeface="Arial"/>
                <a:cs typeface="Arial"/>
              </a:rPr>
              <a:t> </a:t>
            </a:r>
            <a:r>
              <a:rPr lang="es-AR" sz="3200" b="1" spc="-5" dirty="0" err="1">
                <a:solidFill>
                  <a:srgbClr val="00B050"/>
                </a:solidFill>
                <a:latin typeface="Arial"/>
                <a:cs typeface="Arial"/>
              </a:rPr>
              <a:t>Buchholz</a:t>
            </a:r>
            <a:r>
              <a:rPr lang="es-AR" sz="3200" b="1" spc="-5" dirty="0">
                <a:latin typeface="Arial"/>
                <a:cs typeface="Arial"/>
              </a:rPr>
              <a:t>.</a:t>
            </a:r>
            <a:endParaRPr lang="es-AR" sz="3200" b="1" dirty="0">
              <a:latin typeface="Arial"/>
              <a:cs typeface="Arial"/>
            </a:endParaRPr>
          </a:p>
          <a:p>
            <a:pPr marL="342900" indent="-342900">
              <a:buFont typeface="Wingdings" panose="05000000000000000000" pitchFamily="2" charset="2"/>
              <a:buChar char="Ø"/>
            </a:pPr>
            <a:endParaRPr lang="es-AR" sz="2400" b="1" dirty="0">
              <a:latin typeface="Arial"/>
              <a:cs typeface="Arial"/>
            </a:endParaRPr>
          </a:p>
          <a:p>
            <a:pPr marL="283845" marR="5080" algn="just">
              <a:lnSpc>
                <a:spcPct val="143700"/>
              </a:lnSpc>
              <a:spcBef>
                <a:spcPts val="200"/>
              </a:spcBef>
            </a:pPr>
            <a:endParaRPr lang="es-AR" sz="2400" dirty="0">
              <a:latin typeface="Arial"/>
              <a:cs typeface="Arial"/>
            </a:endParaRPr>
          </a:p>
          <a:p>
            <a:pPr marL="283845">
              <a:spcBef>
                <a:spcPts val="925"/>
              </a:spcBef>
              <a:tabLst>
                <a:tab pos="1136650" algn="l"/>
              </a:tabLst>
            </a:pPr>
            <a:endParaRPr sz="2400" dirty="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0" y="304800"/>
            <a:ext cx="12344400" cy="9061455"/>
          </a:xfrm>
          <a:prstGeom prst="rect">
            <a:avLst/>
          </a:prstGeom>
        </p:spPr>
        <p:txBody>
          <a:bodyPr wrap="square">
            <a:spAutoFit/>
          </a:bodyPr>
          <a:lstStyle/>
          <a:p>
            <a:pPr marL="12700" algn="just">
              <a:spcBef>
                <a:spcPts val="1305"/>
              </a:spcBef>
            </a:pPr>
            <a:r>
              <a:rPr lang="es-AR" sz="3200" b="1" spc="-5" dirty="0" smtClean="0">
                <a:latin typeface="Arial"/>
                <a:cs typeface="Arial"/>
              </a:rPr>
              <a:t>10.</a:t>
            </a:r>
            <a:r>
              <a:rPr lang="es-AR" b="1" spc="420" dirty="0" smtClean="0">
                <a:latin typeface="Arial"/>
                <a:cs typeface="Arial"/>
              </a:rPr>
              <a:t> </a:t>
            </a:r>
            <a:r>
              <a:rPr lang="es-AR" sz="3200" b="1" u="sng" spc="-5" dirty="0">
                <a:latin typeface="Arial"/>
                <a:cs typeface="Arial"/>
              </a:rPr>
              <a:t>Dispositivos</a:t>
            </a:r>
            <a:r>
              <a:rPr lang="es-AR" sz="3200" b="1" u="sng" dirty="0">
                <a:latin typeface="Arial"/>
                <a:cs typeface="Arial"/>
              </a:rPr>
              <a:t> </a:t>
            </a:r>
            <a:r>
              <a:rPr lang="es-AR" sz="3200" b="1" u="sng" spc="-5" dirty="0">
                <a:latin typeface="Arial"/>
                <a:cs typeface="Arial"/>
              </a:rPr>
              <a:t>de</a:t>
            </a:r>
            <a:r>
              <a:rPr lang="es-AR" sz="3200" b="1" u="sng" spc="5" dirty="0">
                <a:latin typeface="Arial"/>
                <a:cs typeface="Arial"/>
              </a:rPr>
              <a:t> </a:t>
            </a:r>
            <a:r>
              <a:rPr lang="es-AR" sz="3200" b="1" u="sng" spc="-5" dirty="0">
                <a:latin typeface="Arial"/>
                <a:cs typeface="Arial"/>
              </a:rPr>
              <a:t>alivio de</a:t>
            </a:r>
            <a:r>
              <a:rPr lang="es-AR" sz="3200" b="1" u="sng" dirty="0">
                <a:latin typeface="Arial"/>
                <a:cs typeface="Arial"/>
              </a:rPr>
              <a:t> </a:t>
            </a:r>
            <a:r>
              <a:rPr lang="es-AR" sz="3200" b="1" u="sng" spc="-5" dirty="0" smtClean="0">
                <a:latin typeface="Arial"/>
                <a:cs typeface="Arial"/>
              </a:rPr>
              <a:t>presión</a:t>
            </a:r>
          </a:p>
          <a:p>
            <a:pPr marL="12700" algn="just">
              <a:spcBef>
                <a:spcPts val="1305"/>
              </a:spcBef>
            </a:pPr>
            <a:endParaRPr lang="es-AR" sz="3200" b="1" dirty="0">
              <a:latin typeface="Arial"/>
              <a:cs typeface="Arial"/>
            </a:endParaRPr>
          </a:p>
          <a:p>
            <a:pPr marL="741045" indent="-457200" algn="just">
              <a:buFont typeface="Wingdings" panose="05000000000000000000" pitchFamily="2" charset="2"/>
              <a:buChar char="Ø"/>
            </a:pPr>
            <a:r>
              <a:rPr lang="es-AR" sz="2800" b="1" dirty="0">
                <a:latin typeface="Arial"/>
                <a:cs typeface="Arial"/>
              </a:rPr>
              <a:t>Deberá </a:t>
            </a:r>
            <a:r>
              <a:rPr lang="es-AR" sz="2800" b="1" spc="-5" dirty="0">
                <a:latin typeface="Arial"/>
                <a:cs typeface="Arial"/>
              </a:rPr>
              <a:t>suministrarse </a:t>
            </a:r>
            <a:r>
              <a:rPr lang="es-AR" sz="2800" b="1" dirty="0">
                <a:solidFill>
                  <a:srgbClr val="00B050"/>
                </a:solidFill>
                <a:latin typeface="Arial"/>
                <a:cs typeface="Arial"/>
              </a:rPr>
              <a:t>uno </a:t>
            </a:r>
            <a:r>
              <a:rPr lang="es-AR" sz="2800" b="1" dirty="0" err="1">
                <a:solidFill>
                  <a:srgbClr val="00B050"/>
                </a:solidFill>
                <a:latin typeface="Arial"/>
                <a:cs typeface="Arial"/>
              </a:rPr>
              <a:t>ó</a:t>
            </a:r>
            <a:r>
              <a:rPr lang="es-AR" sz="2800" b="1" dirty="0">
                <a:solidFill>
                  <a:srgbClr val="00B050"/>
                </a:solidFill>
                <a:latin typeface="Arial"/>
                <a:cs typeface="Arial"/>
              </a:rPr>
              <a:t> </a:t>
            </a:r>
            <a:r>
              <a:rPr lang="es-AR" sz="2800" b="1" spc="-5" dirty="0">
                <a:solidFill>
                  <a:srgbClr val="00B050"/>
                </a:solidFill>
                <a:latin typeface="Arial"/>
                <a:cs typeface="Arial"/>
              </a:rPr>
              <a:t>más dispositivos </a:t>
            </a:r>
            <a:r>
              <a:rPr lang="es-AR" sz="2800" b="1" dirty="0">
                <a:solidFill>
                  <a:srgbClr val="00B050"/>
                </a:solidFill>
                <a:latin typeface="Arial"/>
                <a:cs typeface="Arial"/>
              </a:rPr>
              <a:t>de </a:t>
            </a:r>
            <a:r>
              <a:rPr lang="es-AR" sz="2800" b="1" spc="-5" dirty="0">
                <a:solidFill>
                  <a:srgbClr val="00B050"/>
                </a:solidFill>
                <a:latin typeface="Arial"/>
                <a:cs typeface="Arial"/>
              </a:rPr>
              <a:t>alivio </a:t>
            </a:r>
            <a:r>
              <a:rPr lang="es-AR" sz="2800" b="1" dirty="0">
                <a:solidFill>
                  <a:srgbClr val="00B050"/>
                </a:solidFill>
                <a:latin typeface="Arial"/>
                <a:cs typeface="Arial"/>
              </a:rPr>
              <a:t>de presión de tipo </a:t>
            </a:r>
            <a:r>
              <a:rPr lang="es-AR" sz="2800" b="1" spc="-375" dirty="0">
                <a:solidFill>
                  <a:srgbClr val="00B050"/>
                </a:solidFill>
                <a:latin typeface="Arial"/>
                <a:cs typeface="Arial"/>
              </a:rPr>
              <a:t> </a:t>
            </a:r>
            <a:r>
              <a:rPr lang="es-AR" sz="2800" b="1" spc="-5" dirty="0">
                <a:solidFill>
                  <a:srgbClr val="00B050"/>
                </a:solidFill>
                <a:latin typeface="Arial"/>
                <a:cs typeface="Arial"/>
              </a:rPr>
              <a:t>válvula</a:t>
            </a:r>
            <a:r>
              <a:rPr lang="es-AR" sz="2800" b="1" spc="-5" dirty="0">
                <a:latin typeface="Arial"/>
                <a:cs typeface="Arial"/>
              </a:rPr>
              <a:t>, </a:t>
            </a:r>
            <a:r>
              <a:rPr lang="es-AR" sz="2800" b="1" dirty="0">
                <a:latin typeface="Arial"/>
                <a:cs typeface="Arial"/>
              </a:rPr>
              <a:t>de tamaño </a:t>
            </a:r>
            <a:r>
              <a:rPr lang="es-AR" sz="2800" b="1" spc="-5" dirty="0">
                <a:latin typeface="Arial"/>
                <a:cs typeface="Arial"/>
              </a:rPr>
              <a:t>(diámetro) adecuado para permitir </a:t>
            </a:r>
            <a:r>
              <a:rPr lang="es-AR" sz="2800" b="1" dirty="0">
                <a:latin typeface="Arial"/>
                <a:cs typeface="Arial"/>
              </a:rPr>
              <a:t>el </a:t>
            </a:r>
            <a:r>
              <a:rPr lang="es-AR" sz="2800" b="1" spc="-5" dirty="0">
                <a:latin typeface="Arial"/>
                <a:cs typeface="Arial"/>
              </a:rPr>
              <a:t>desalojo del </a:t>
            </a:r>
            <a:r>
              <a:rPr lang="es-AR" sz="2800" b="1" dirty="0">
                <a:latin typeface="Arial"/>
                <a:cs typeface="Arial"/>
              </a:rPr>
              <a:t> </a:t>
            </a:r>
            <a:r>
              <a:rPr lang="es-AR" sz="2800" b="1" spc="-5" dirty="0">
                <a:latin typeface="Arial"/>
                <a:cs typeface="Arial"/>
              </a:rPr>
              <a:t>aceite </a:t>
            </a:r>
            <a:r>
              <a:rPr lang="es-AR" sz="2800" b="1" dirty="0">
                <a:latin typeface="Arial"/>
                <a:cs typeface="Arial"/>
              </a:rPr>
              <a:t>y proteger el tanque de una </a:t>
            </a:r>
            <a:r>
              <a:rPr lang="es-AR" sz="2800" b="1" spc="-5" dirty="0">
                <a:latin typeface="Arial"/>
                <a:cs typeface="Arial"/>
              </a:rPr>
              <a:t>deformación frente </a:t>
            </a:r>
            <a:r>
              <a:rPr lang="es-AR" sz="2800" b="1" dirty="0">
                <a:latin typeface="Arial"/>
                <a:cs typeface="Arial"/>
              </a:rPr>
              <a:t>a una explosión </a:t>
            </a:r>
            <a:r>
              <a:rPr lang="es-AR" sz="2800" b="1" spc="5" dirty="0">
                <a:latin typeface="Arial"/>
                <a:cs typeface="Arial"/>
              </a:rPr>
              <a:t> </a:t>
            </a:r>
            <a:r>
              <a:rPr lang="es-AR" sz="2800" b="1" spc="-5" dirty="0">
                <a:latin typeface="Arial"/>
                <a:cs typeface="Arial"/>
              </a:rPr>
              <a:t>interna.</a:t>
            </a:r>
            <a:r>
              <a:rPr lang="es-AR" sz="2800" b="1" spc="-75" dirty="0">
                <a:latin typeface="Arial"/>
                <a:cs typeface="Arial"/>
              </a:rPr>
              <a:t> </a:t>
            </a:r>
            <a:endParaRPr lang="es-AR" sz="2800" b="1" spc="-75" dirty="0" smtClean="0">
              <a:latin typeface="Arial"/>
              <a:cs typeface="Arial"/>
            </a:endParaRPr>
          </a:p>
          <a:p>
            <a:pPr marL="741045" indent="-457200" algn="just">
              <a:buFont typeface="Wingdings" panose="05000000000000000000" pitchFamily="2" charset="2"/>
              <a:buChar char="Ø"/>
            </a:pPr>
            <a:endParaRPr lang="es-AR" sz="2800" b="1" spc="-75" dirty="0">
              <a:latin typeface="Arial"/>
              <a:cs typeface="Arial"/>
            </a:endParaRPr>
          </a:p>
          <a:p>
            <a:pPr marL="741045" indent="-457200" algn="just">
              <a:buFont typeface="Wingdings" panose="05000000000000000000" pitchFamily="2" charset="2"/>
              <a:buChar char="Ø"/>
            </a:pPr>
            <a:r>
              <a:rPr lang="es-AR" sz="2800" b="1" spc="-5" dirty="0" smtClean="0">
                <a:latin typeface="Arial"/>
                <a:cs typeface="Arial"/>
              </a:rPr>
              <a:t>Deberán</a:t>
            </a:r>
            <a:r>
              <a:rPr lang="es-AR" sz="2800" b="1" spc="-75" dirty="0" smtClean="0">
                <a:latin typeface="Arial"/>
                <a:cs typeface="Arial"/>
              </a:rPr>
              <a:t> </a:t>
            </a:r>
            <a:r>
              <a:rPr lang="es-AR" sz="2800" b="1" spc="-10" dirty="0">
                <a:solidFill>
                  <a:srgbClr val="00B050"/>
                </a:solidFill>
                <a:latin typeface="Arial"/>
                <a:cs typeface="Arial"/>
              </a:rPr>
              <a:t>ser</a:t>
            </a:r>
            <a:r>
              <a:rPr lang="es-AR" sz="2800" b="1" spc="-75" dirty="0">
                <a:solidFill>
                  <a:srgbClr val="00B050"/>
                </a:solidFill>
                <a:latin typeface="Arial"/>
                <a:cs typeface="Arial"/>
              </a:rPr>
              <a:t> </a:t>
            </a:r>
            <a:r>
              <a:rPr lang="es-AR" sz="2800" b="1" spc="-5" dirty="0">
                <a:solidFill>
                  <a:srgbClr val="00B050"/>
                </a:solidFill>
                <a:latin typeface="Arial"/>
                <a:cs typeface="Arial"/>
              </a:rPr>
              <a:t>automáticos</a:t>
            </a:r>
            <a:r>
              <a:rPr lang="es-AR" sz="2800" b="1" spc="-5" dirty="0">
                <a:latin typeface="Arial"/>
                <a:cs typeface="Arial"/>
              </a:rPr>
              <a:t>,</a:t>
            </a:r>
            <a:r>
              <a:rPr lang="es-AR" sz="2800" b="1" spc="-70" dirty="0">
                <a:latin typeface="Arial"/>
                <a:cs typeface="Arial"/>
              </a:rPr>
              <a:t> </a:t>
            </a:r>
            <a:r>
              <a:rPr lang="es-AR" sz="2800" b="1" dirty="0">
                <a:latin typeface="Arial"/>
                <a:cs typeface="Arial"/>
              </a:rPr>
              <a:t>del</a:t>
            </a:r>
            <a:r>
              <a:rPr lang="es-AR" sz="2800" b="1" spc="-90" dirty="0">
                <a:latin typeface="Arial"/>
                <a:cs typeface="Arial"/>
              </a:rPr>
              <a:t> </a:t>
            </a:r>
            <a:r>
              <a:rPr lang="es-AR" sz="2800" b="1" spc="-5" dirty="0">
                <a:latin typeface="Arial"/>
                <a:cs typeface="Arial"/>
              </a:rPr>
              <a:t>tipo</a:t>
            </a:r>
            <a:r>
              <a:rPr lang="es-AR" sz="2800" b="1" spc="-80" dirty="0">
                <a:latin typeface="Arial"/>
                <a:cs typeface="Arial"/>
              </a:rPr>
              <a:t> </a:t>
            </a:r>
            <a:r>
              <a:rPr lang="es-AR" sz="2800" b="1" spc="-5" dirty="0" err="1">
                <a:latin typeface="Arial"/>
                <a:cs typeface="Arial"/>
              </a:rPr>
              <a:t>autorresellado</a:t>
            </a:r>
            <a:r>
              <a:rPr lang="es-AR" sz="2800" b="1" spc="-5" dirty="0">
                <a:latin typeface="Arial"/>
                <a:cs typeface="Arial"/>
              </a:rPr>
              <a:t>,</a:t>
            </a:r>
            <a:r>
              <a:rPr lang="es-AR" sz="2800" b="1" spc="-70" dirty="0">
                <a:latin typeface="Arial"/>
                <a:cs typeface="Arial"/>
              </a:rPr>
              <a:t> </a:t>
            </a:r>
            <a:r>
              <a:rPr lang="es-AR" sz="2800" b="1" spc="-5" dirty="0">
                <a:latin typeface="Arial"/>
                <a:cs typeface="Arial"/>
              </a:rPr>
              <a:t>diseñados</a:t>
            </a:r>
            <a:r>
              <a:rPr lang="es-AR" sz="2800" b="1" spc="-70" dirty="0">
                <a:latin typeface="Arial"/>
                <a:cs typeface="Arial"/>
              </a:rPr>
              <a:t> </a:t>
            </a:r>
            <a:r>
              <a:rPr lang="es-AR" sz="2800" b="1" spc="-5" dirty="0">
                <a:latin typeface="Arial"/>
                <a:cs typeface="Arial"/>
              </a:rPr>
              <a:t>para </a:t>
            </a:r>
            <a:r>
              <a:rPr lang="es-AR" sz="2800" b="1" spc="-375" dirty="0">
                <a:latin typeface="Arial"/>
                <a:cs typeface="Arial"/>
              </a:rPr>
              <a:t> </a:t>
            </a:r>
            <a:r>
              <a:rPr lang="es-AR" sz="2800" b="1" spc="-5" dirty="0">
                <a:latin typeface="Arial"/>
                <a:cs typeface="Arial"/>
              </a:rPr>
              <a:t>minimizar</a:t>
            </a:r>
            <a:r>
              <a:rPr lang="es-AR" sz="2800" b="1" spc="-15" dirty="0">
                <a:latin typeface="Arial"/>
                <a:cs typeface="Arial"/>
              </a:rPr>
              <a:t> </a:t>
            </a:r>
            <a:r>
              <a:rPr lang="es-AR" sz="2800" b="1" dirty="0">
                <a:latin typeface="Arial"/>
                <a:cs typeface="Arial"/>
              </a:rPr>
              <a:t>la</a:t>
            </a:r>
            <a:r>
              <a:rPr lang="es-AR" sz="2800" b="1" spc="-15" dirty="0">
                <a:latin typeface="Arial"/>
                <a:cs typeface="Arial"/>
              </a:rPr>
              <a:t> </a:t>
            </a:r>
            <a:r>
              <a:rPr lang="es-AR" sz="2800" b="1" spc="-5" dirty="0">
                <a:latin typeface="Arial"/>
                <a:cs typeface="Arial"/>
              </a:rPr>
              <a:t>presión interna,</a:t>
            </a:r>
            <a:r>
              <a:rPr lang="es-AR" sz="2800" b="1" dirty="0">
                <a:latin typeface="Arial"/>
                <a:cs typeface="Arial"/>
              </a:rPr>
              <a:t> la</a:t>
            </a:r>
            <a:r>
              <a:rPr lang="es-AR" sz="2800" b="1" spc="-15" dirty="0">
                <a:latin typeface="Arial"/>
                <a:cs typeface="Arial"/>
              </a:rPr>
              <a:t> </a:t>
            </a:r>
            <a:r>
              <a:rPr lang="es-AR" sz="2800" b="1" spc="-5" dirty="0">
                <a:latin typeface="Arial"/>
                <a:cs typeface="Arial"/>
              </a:rPr>
              <a:t>descarga </a:t>
            </a:r>
            <a:r>
              <a:rPr lang="es-AR" sz="2800" b="1" dirty="0">
                <a:latin typeface="Arial"/>
                <a:cs typeface="Arial"/>
              </a:rPr>
              <a:t>de</a:t>
            </a:r>
            <a:r>
              <a:rPr lang="es-AR" sz="2800" b="1" spc="-10" dirty="0">
                <a:latin typeface="Arial"/>
                <a:cs typeface="Arial"/>
              </a:rPr>
              <a:t> </a:t>
            </a:r>
            <a:r>
              <a:rPr lang="es-AR" sz="2800" b="1" spc="-5" dirty="0">
                <a:latin typeface="Arial"/>
                <a:cs typeface="Arial"/>
              </a:rPr>
              <a:t>aceite,</a:t>
            </a:r>
            <a:r>
              <a:rPr lang="es-AR" sz="2800" b="1" spc="-10" dirty="0">
                <a:latin typeface="Arial"/>
                <a:cs typeface="Arial"/>
              </a:rPr>
              <a:t> </a:t>
            </a:r>
            <a:r>
              <a:rPr lang="es-AR" sz="2800" b="1" dirty="0">
                <a:latin typeface="Arial"/>
                <a:cs typeface="Arial"/>
              </a:rPr>
              <a:t>y</a:t>
            </a:r>
            <a:r>
              <a:rPr lang="es-AR" sz="2800" b="1" spc="-20" dirty="0">
                <a:latin typeface="Arial"/>
                <a:cs typeface="Arial"/>
              </a:rPr>
              <a:t> </a:t>
            </a:r>
            <a:r>
              <a:rPr lang="es-AR" sz="2800" b="1" dirty="0">
                <a:latin typeface="Arial"/>
                <a:cs typeface="Arial"/>
              </a:rPr>
              <a:t>la</a:t>
            </a:r>
            <a:r>
              <a:rPr lang="es-AR" sz="2800" b="1" spc="-15" dirty="0">
                <a:latin typeface="Arial"/>
                <a:cs typeface="Arial"/>
              </a:rPr>
              <a:t> </a:t>
            </a:r>
            <a:r>
              <a:rPr lang="es-AR" sz="2800" b="1" spc="-5" dirty="0">
                <a:latin typeface="Arial"/>
                <a:cs typeface="Arial"/>
              </a:rPr>
              <a:t>entrada</a:t>
            </a:r>
            <a:r>
              <a:rPr lang="es-AR" sz="2800" b="1" spc="-10" dirty="0">
                <a:latin typeface="Arial"/>
                <a:cs typeface="Arial"/>
              </a:rPr>
              <a:t> </a:t>
            </a:r>
            <a:r>
              <a:rPr lang="es-AR" sz="2800" b="1" dirty="0">
                <a:latin typeface="Arial"/>
                <a:cs typeface="Arial"/>
              </a:rPr>
              <a:t>de</a:t>
            </a:r>
            <a:r>
              <a:rPr lang="es-AR" sz="2800" b="1" spc="-15" dirty="0">
                <a:latin typeface="Arial"/>
                <a:cs typeface="Arial"/>
              </a:rPr>
              <a:t> </a:t>
            </a:r>
            <a:r>
              <a:rPr lang="es-AR" sz="2800" b="1" dirty="0">
                <a:latin typeface="Arial"/>
                <a:cs typeface="Arial"/>
              </a:rPr>
              <a:t>aire</a:t>
            </a:r>
            <a:r>
              <a:rPr lang="es-AR" sz="2800" b="1" spc="-15" dirty="0">
                <a:latin typeface="Arial"/>
                <a:cs typeface="Arial"/>
              </a:rPr>
              <a:t> </a:t>
            </a:r>
            <a:r>
              <a:rPr lang="es-AR" sz="2800" b="1" dirty="0">
                <a:latin typeface="Arial"/>
                <a:cs typeface="Arial"/>
              </a:rPr>
              <a:t>y </a:t>
            </a:r>
            <a:r>
              <a:rPr lang="es-AR" sz="2800" b="1" spc="-375" dirty="0">
                <a:latin typeface="Arial"/>
                <a:cs typeface="Arial"/>
              </a:rPr>
              <a:t> </a:t>
            </a:r>
            <a:r>
              <a:rPr lang="es-AR" sz="2800" b="1" dirty="0">
                <a:latin typeface="Arial"/>
                <a:cs typeface="Arial"/>
              </a:rPr>
              <a:t>agua </a:t>
            </a:r>
            <a:r>
              <a:rPr lang="es-AR" sz="2800" b="1" spc="-5" dirty="0">
                <a:latin typeface="Arial"/>
                <a:cs typeface="Arial"/>
              </a:rPr>
              <a:t>después </a:t>
            </a:r>
            <a:r>
              <a:rPr lang="es-AR" sz="2800" b="1" dirty="0">
                <a:latin typeface="Arial"/>
                <a:cs typeface="Arial"/>
              </a:rPr>
              <a:t>de su </a:t>
            </a:r>
            <a:r>
              <a:rPr lang="es-AR" sz="2800" b="1" spc="-5" dirty="0">
                <a:latin typeface="Arial"/>
                <a:cs typeface="Arial"/>
              </a:rPr>
              <a:t>apertura, </a:t>
            </a:r>
            <a:r>
              <a:rPr lang="es-AR" sz="2800" b="1" dirty="0">
                <a:latin typeface="Arial"/>
                <a:cs typeface="Arial"/>
              </a:rPr>
              <a:t>y deberán </a:t>
            </a:r>
            <a:r>
              <a:rPr lang="es-AR" sz="2800" b="1" spc="-5" dirty="0">
                <a:latin typeface="Arial"/>
                <a:cs typeface="Arial"/>
              </a:rPr>
              <a:t>mantener </a:t>
            </a:r>
            <a:r>
              <a:rPr lang="es-AR" sz="2800" b="1" dirty="0">
                <a:latin typeface="Arial"/>
                <a:cs typeface="Arial"/>
              </a:rPr>
              <a:t>un sello </a:t>
            </a:r>
            <a:r>
              <a:rPr lang="es-AR" sz="2800" b="1" spc="-5" dirty="0">
                <a:latin typeface="Arial"/>
                <a:cs typeface="Arial"/>
              </a:rPr>
              <a:t>perfecto </a:t>
            </a:r>
            <a:r>
              <a:rPr lang="es-AR" sz="2800" b="1" dirty="0">
                <a:latin typeface="Arial"/>
                <a:cs typeface="Arial"/>
              </a:rPr>
              <a:t> cuando</a:t>
            </a:r>
            <a:r>
              <a:rPr lang="es-AR" sz="2800" b="1" spc="5" dirty="0">
                <a:latin typeface="Arial"/>
                <a:cs typeface="Arial"/>
              </a:rPr>
              <a:t> </a:t>
            </a:r>
            <a:r>
              <a:rPr lang="es-AR" sz="2800" b="1" spc="-5" dirty="0">
                <a:latin typeface="Arial"/>
                <a:cs typeface="Arial"/>
              </a:rPr>
              <a:t>exista</a:t>
            </a:r>
            <a:r>
              <a:rPr lang="es-AR" sz="2800" b="1" dirty="0">
                <a:latin typeface="Arial"/>
                <a:cs typeface="Arial"/>
              </a:rPr>
              <a:t> </a:t>
            </a:r>
            <a:r>
              <a:rPr lang="es-AR" sz="2800" b="1" spc="-5" dirty="0">
                <a:latin typeface="Arial"/>
                <a:cs typeface="Arial"/>
              </a:rPr>
              <a:t>vacío</a:t>
            </a:r>
            <a:r>
              <a:rPr lang="es-AR" sz="2800" b="1" dirty="0">
                <a:latin typeface="Arial"/>
                <a:cs typeface="Arial"/>
              </a:rPr>
              <a:t> en</a:t>
            </a:r>
            <a:r>
              <a:rPr lang="es-AR" sz="2800" b="1" spc="5" dirty="0">
                <a:latin typeface="Arial"/>
                <a:cs typeface="Arial"/>
              </a:rPr>
              <a:t> </a:t>
            </a:r>
            <a:r>
              <a:rPr lang="es-AR" sz="2800" b="1" dirty="0">
                <a:latin typeface="Arial"/>
                <a:cs typeface="Arial"/>
              </a:rPr>
              <a:t>el</a:t>
            </a:r>
            <a:r>
              <a:rPr lang="es-AR" sz="2800" b="1" spc="5" dirty="0">
                <a:latin typeface="Arial"/>
                <a:cs typeface="Arial"/>
              </a:rPr>
              <a:t> </a:t>
            </a:r>
            <a:r>
              <a:rPr lang="es-AR" sz="2800" b="1" dirty="0">
                <a:latin typeface="Arial"/>
                <a:cs typeface="Arial"/>
              </a:rPr>
              <a:t>tanque</a:t>
            </a:r>
            <a:r>
              <a:rPr lang="es-AR" sz="2800" b="1" dirty="0" smtClean="0">
                <a:latin typeface="Arial"/>
                <a:cs typeface="Arial"/>
              </a:rPr>
              <a:t>.</a:t>
            </a:r>
          </a:p>
          <a:p>
            <a:pPr marL="741045" indent="-457200" algn="just">
              <a:buFont typeface="Wingdings" panose="05000000000000000000" pitchFamily="2" charset="2"/>
              <a:buChar char="Ø"/>
            </a:pPr>
            <a:endParaRPr lang="es-AR" sz="2800" b="1" spc="5" dirty="0">
              <a:latin typeface="Arial"/>
              <a:cs typeface="Arial"/>
            </a:endParaRPr>
          </a:p>
          <a:p>
            <a:pPr marL="741045" indent="-457200" algn="just">
              <a:buFont typeface="Wingdings" panose="05000000000000000000" pitchFamily="2" charset="2"/>
              <a:buChar char="Ø"/>
            </a:pPr>
            <a:r>
              <a:rPr lang="es-AR" sz="2800" b="1" dirty="0" smtClean="0">
                <a:latin typeface="Arial"/>
                <a:cs typeface="Arial"/>
              </a:rPr>
              <a:t>Los</a:t>
            </a:r>
            <a:r>
              <a:rPr lang="es-AR" sz="2800" b="1" spc="5" dirty="0" smtClean="0">
                <a:latin typeface="Arial"/>
                <a:cs typeface="Arial"/>
              </a:rPr>
              <a:t> </a:t>
            </a:r>
            <a:r>
              <a:rPr lang="es-AR" sz="2800" b="1" spc="-5" dirty="0">
                <a:latin typeface="Arial"/>
                <a:cs typeface="Arial"/>
              </a:rPr>
              <a:t>dispositivos</a:t>
            </a:r>
            <a:r>
              <a:rPr lang="es-AR" sz="2800" b="1" dirty="0">
                <a:latin typeface="Arial"/>
                <a:cs typeface="Arial"/>
              </a:rPr>
              <a:t> </a:t>
            </a:r>
            <a:r>
              <a:rPr lang="es-AR" sz="2800" b="1" spc="-5" dirty="0">
                <a:solidFill>
                  <a:srgbClr val="00B050"/>
                </a:solidFill>
                <a:latin typeface="Arial"/>
                <a:cs typeface="Arial"/>
              </a:rPr>
              <a:t>deberán</a:t>
            </a:r>
            <a:r>
              <a:rPr lang="es-AR" sz="2800" b="1" dirty="0">
                <a:solidFill>
                  <a:srgbClr val="00B050"/>
                </a:solidFill>
                <a:latin typeface="Arial"/>
                <a:cs typeface="Arial"/>
              </a:rPr>
              <a:t> </a:t>
            </a:r>
            <a:r>
              <a:rPr lang="es-AR" sz="2800" b="1" spc="-5" dirty="0">
                <a:solidFill>
                  <a:srgbClr val="00B050"/>
                </a:solidFill>
                <a:latin typeface="Arial"/>
                <a:cs typeface="Arial"/>
              </a:rPr>
              <a:t>estar </a:t>
            </a:r>
            <a:r>
              <a:rPr lang="es-AR" sz="2800" b="1" dirty="0">
                <a:solidFill>
                  <a:srgbClr val="00B050"/>
                </a:solidFill>
                <a:latin typeface="Arial"/>
                <a:cs typeface="Arial"/>
              </a:rPr>
              <a:t> </a:t>
            </a:r>
            <a:r>
              <a:rPr lang="es-AR" sz="2800" b="1" spc="-5" dirty="0">
                <a:solidFill>
                  <a:srgbClr val="00B050"/>
                </a:solidFill>
                <a:latin typeface="Arial"/>
                <a:cs typeface="Arial"/>
              </a:rPr>
              <a:t>equipados </a:t>
            </a:r>
            <a:r>
              <a:rPr lang="es-AR" sz="2800" b="1" dirty="0">
                <a:solidFill>
                  <a:srgbClr val="00B050"/>
                </a:solidFill>
                <a:latin typeface="Arial"/>
                <a:cs typeface="Arial"/>
              </a:rPr>
              <a:t>con </a:t>
            </a:r>
            <a:r>
              <a:rPr lang="es-AR" sz="2800" b="1" spc="-5" dirty="0">
                <a:solidFill>
                  <a:srgbClr val="00B050"/>
                </a:solidFill>
                <a:latin typeface="Arial"/>
                <a:cs typeface="Arial"/>
              </a:rPr>
              <a:t>circuitos de contactos de alarma </a:t>
            </a:r>
            <a:r>
              <a:rPr lang="es-AR" sz="2800" b="1" dirty="0">
                <a:solidFill>
                  <a:srgbClr val="00B050"/>
                </a:solidFill>
                <a:latin typeface="Arial"/>
                <a:cs typeface="Arial"/>
              </a:rPr>
              <a:t>y </a:t>
            </a:r>
            <a:r>
              <a:rPr lang="es-AR" sz="2800" b="1" spc="-5" dirty="0">
                <a:solidFill>
                  <a:srgbClr val="00B050"/>
                </a:solidFill>
                <a:latin typeface="Arial"/>
                <a:cs typeface="Arial"/>
              </a:rPr>
              <a:t>disparo </a:t>
            </a:r>
            <a:r>
              <a:rPr lang="es-AR" sz="2800" b="1" dirty="0">
                <a:solidFill>
                  <a:srgbClr val="00B050"/>
                </a:solidFill>
                <a:latin typeface="Arial"/>
                <a:cs typeface="Arial"/>
              </a:rPr>
              <a:t>y </a:t>
            </a:r>
            <a:r>
              <a:rPr lang="es-AR" sz="2800" b="1" spc="-5" dirty="0">
                <a:solidFill>
                  <a:srgbClr val="00B050"/>
                </a:solidFill>
                <a:latin typeface="Arial"/>
                <a:cs typeface="Arial"/>
              </a:rPr>
              <a:t>contactos </a:t>
            </a:r>
            <a:r>
              <a:rPr lang="es-AR" sz="2800" b="1" dirty="0">
                <a:solidFill>
                  <a:srgbClr val="00B050"/>
                </a:solidFill>
                <a:latin typeface="Arial"/>
                <a:cs typeface="Arial"/>
              </a:rPr>
              <a:t> para la </a:t>
            </a:r>
            <a:r>
              <a:rPr lang="es-AR" sz="2800" b="1" spc="-5" dirty="0">
                <a:solidFill>
                  <a:srgbClr val="00B050"/>
                </a:solidFill>
                <a:latin typeface="Arial"/>
                <a:cs typeface="Arial"/>
              </a:rPr>
              <a:t>activación </a:t>
            </a:r>
            <a:r>
              <a:rPr lang="es-AR" sz="2800" b="1" dirty="0">
                <a:solidFill>
                  <a:srgbClr val="00B050"/>
                </a:solidFill>
                <a:latin typeface="Arial"/>
                <a:cs typeface="Arial"/>
              </a:rPr>
              <a:t>del </a:t>
            </a:r>
            <a:r>
              <a:rPr lang="es-AR" sz="2800" b="1" spc="-5" dirty="0">
                <a:solidFill>
                  <a:srgbClr val="00B050"/>
                </a:solidFill>
                <a:latin typeface="Arial"/>
                <a:cs typeface="Arial"/>
              </a:rPr>
              <a:t>sistema </a:t>
            </a:r>
            <a:r>
              <a:rPr lang="es-AR" sz="2800" b="1" dirty="0">
                <a:solidFill>
                  <a:srgbClr val="00B050"/>
                </a:solidFill>
                <a:latin typeface="Arial"/>
                <a:cs typeface="Arial"/>
              </a:rPr>
              <a:t>de </a:t>
            </a:r>
            <a:r>
              <a:rPr lang="es-AR" sz="2800" b="1" spc="-5" dirty="0">
                <a:solidFill>
                  <a:srgbClr val="00B050"/>
                </a:solidFill>
                <a:latin typeface="Arial"/>
                <a:cs typeface="Arial"/>
              </a:rPr>
              <a:t>prevención </a:t>
            </a:r>
            <a:r>
              <a:rPr lang="es-AR" sz="2800" b="1" dirty="0">
                <a:solidFill>
                  <a:srgbClr val="00B050"/>
                </a:solidFill>
                <a:latin typeface="Arial"/>
                <a:cs typeface="Arial"/>
              </a:rPr>
              <a:t>y extinción de </a:t>
            </a:r>
            <a:r>
              <a:rPr lang="es-AR" sz="2800" b="1" spc="-5" dirty="0">
                <a:solidFill>
                  <a:srgbClr val="00B050"/>
                </a:solidFill>
                <a:latin typeface="Arial"/>
                <a:cs typeface="Arial"/>
              </a:rPr>
              <a:t>incendios</a:t>
            </a:r>
            <a:r>
              <a:rPr lang="es-AR" sz="2800" b="1" spc="-5" dirty="0">
                <a:latin typeface="Arial"/>
                <a:cs typeface="Arial"/>
              </a:rPr>
              <a:t>. </a:t>
            </a:r>
            <a:r>
              <a:rPr lang="es-AR" sz="2800" b="1" dirty="0">
                <a:latin typeface="Arial"/>
                <a:cs typeface="Arial"/>
              </a:rPr>
              <a:t> </a:t>
            </a:r>
            <a:r>
              <a:rPr lang="es-AR" sz="2800" b="1" spc="-5" dirty="0">
                <a:latin typeface="Arial"/>
                <a:cs typeface="Arial"/>
              </a:rPr>
              <a:t>Igualmente, deberán </a:t>
            </a:r>
            <a:r>
              <a:rPr lang="es-AR" sz="2800" b="1" dirty="0">
                <a:latin typeface="Arial"/>
                <a:cs typeface="Arial"/>
              </a:rPr>
              <a:t>ser </a:t>
            </a:r>
            <a:r>
              <a:rPr lang="es-AR" sz="2800" b="1" spc="-5" dirty="0">
                <a:latin typeface="Arial"/>
                <a:cs typeface="Arial"/>
              </a:rPr>
              <a:t>instalados </a:t>
            </a:r>
            <a:r>
              <a:rPr lang="es-AR" sz="2800" b="1" dirty="0">
                <a:latin typeface="Arial"/>
                <a:cs typeface="Arial"/>
              </a:rPr>
              <a:t>en la </a:t>
            </a:r>
            <a:r>
              <a:rPr lang="es-AR" sz="2800" b="1" spc="-5" dirty="0">
                <a:latin typeface="Arial"/>
                <a:cs typeface="Arial"/>
              </a:rPr>
              <a:t>parte superior </a:t>
            </a:r>
            <a:r>
              <a:rPr lang="es-AR" sz="2800" b="1" dirty="0">
                <a:latin typeface="Arial"/>
                <a:cs typeface="Arial"/>
              </a:rPr>
              <a:t>de la tapa </a:t>
            </a:r>
            <a:r>
              <a:rPr lang="es-AR" sz="2800" b="1" spc="-5" dirty="0">
                <a:latin typeface="Arial"/>
                <a:cs typeface="Arial"/>
              </a:rPr>
              <a:t>del </a:t>
            </a:r>
            <a:r>
              <a:rPr lang="es-AR" sz="2800" b="1" dirty="0">
                <a:latin typeface="Arial"/>
                <a:cs typeface="Arial"/>
              </a:rPr>
              <a:t> </a:t>
            </a:r>
            <a:r>
              <a:rPr lang="es-AR" sz="2800" b="1" spc="-5" dirty="0">
                <a:latin typeface="Arial"/>
                <a:cs typeface="Arial"/>
              </a:rPr>
              <a:t>tanque.</a:t>
            </a:r>
            <a:r>
              <a:rPr lang="es-AR" sz="2800" b="1" spc="-35" dirty="0">
                <a:latin typeface="Arial"/>
                <a:cs typeface="Arial"/>
              </a:rPr>
              <a:t> </a:t>
            </a:r>
            <a:endParaRPr lang="es-AR" sz="2800" b="1" spc="-35" dirty="0" smtClean="0">
              <a:latin typeface="Arial"/>
              <a:cs typeface="Arial"/>
            </a:endParaRPr>
          </a:p>
          <a:p>
            <a:pPr marL="741045" indent="-457200" algn="just">
              <a:buFont typeface="Wingdings" panose="05000000000000000000" pitchFamily="2" charset="2"/>
              <a:buChar char="Ø"/>
            </a:pPr>
            <a:endParaRPr lang="es-AR" sz="2800" b="1" spc="-35" dirty="0">
              <a:latin typeface="Arial"/>
              <a:cs typeface="Arial"/>
            </a:endParaRPr>
          </a:p>
          <a:p>
            <a:pPr marL="741045" indent="-457200" algn="just">
              <a:buFont typeface="Wingdings" panose="05000000000000000000" pitchFamily="2" charset="2"/>
              <a:buChar char="Ø"/>
            </a:pPr>
            <a:r>
              <a:rPr lang="es-AR" sz="2800" b="1" dirty="0" smtClean="0">
                <a:solidFill>
                  <a:srgbClr val="00B050"/>
                </a:solidFill>
                <a:latin typeface="Arial"/>
                <a:cs typeface="Arial"/>
              </a:rPr>
              <a:t>El</a:t>
            </a:r>
            <a:r>
              <a:rPr lang="es-AR" sz="2800" b="1" spc="-45" dirty="0" smtClean="0">
                <a:solidFill>
                  <a:srgbClr val="00B050"/>
                </a:solidFill>
                <a:latin typeface="Arial"/>
                <a:cs typeface="Arial"/>
              </a:rPr>
              <a:t> </a:t>
            </a:r>
            <a:r>
              <a:rPr lang="es-AR" sz="2800" b="1" dirty="0">
                <a:solidFill>
                  <a:srgbClr val="00B050"/>
                </a:solidFill>
                <a:latin typeface="Arial"/>
                <a:cs typeface="Arial"/>
              </a:rPr>
              <a:t>número</a:t>
            </a:r>
            <a:r>
              <a:rPr lang="es-AR" sz="2800" b="1" spc="-65" dirty="0">
                <a:solidFill>
                  <a:srgbClr val="00B050"/>
                </a:solidFill>
                <a:latin typeface="Arial"/>
                <a:cs typeface="Arial"/>
              </a:rPr>
              <a:t> </a:t>
            </a:r>
            <a:r>
              <a:rPr lang="es-AR" sz="2800" b="1" dirty="0">
                <a:solidFill>
                  <a:srgbClr val="00B050"/>
                </a:solidFill>
                <a:latin typeface="Arial"/>
                <a:cs typeface="Arial"/>
              </a:rPr>
              <a:t>de</a:t>
            </a:r>
            <a:r>
              <a:rPr lang="es-AR" sz="2800" b="1" spc="-40" dirty="0">
                <a:solidFill>
                  <a:srgbClr val="00B050"/>
                </a:solidFill>
                <a:latin typeface="Arial"/>
                <a:cs typeface="Arial"/>
              </a:rPr>
              <a:t> </a:t>
            </a:r>
            <a:r>
              <a:rPr lang="es-AR" sz="2800" b="1" spc="-5" dirty="0">
                <a:solidFill>
                  <a:srgbClr val="00B050"/>
                </a:solidFill>
                <a:latin typeface="Arial"/>
                <a:cs typeface="Arial"/>
              </a:rPr>
              <a:t>válvulas</a:t>
            </a:r>
            <a:r>
              <a:rPr lang="es-AR" sz="2800" b="1" spc="-30" dirty="0">
                <a:solidFill>
                  <a:srgbClr val="00B050"/>
                </a:solidFill>
                <a:latin typeface="Arial"/>
                <a:cs typeface="Arial"/>
              </a:rPr>
              <a:t> </a:t>
            </a:r>
            <a:r>
              <a:rPr lang="es-AR" sz="2800" b="1" dirty="0">
                <a:solidFill>
                  <a:srgbClr val="00B050"/>
                </a:solidFill>
                <a:latin typeface="Arial"/>
                <a:cs typeface="Arial"/>
              </a:rPr>
              <a:t>de</a:t>
            </a:r>
            <a:r>
              <a:rPr lang="es-AR" sz="2800" b="1" spc="-40" dirty="0">
                <a:solidFill>
                  <a:srgbClr val="00B050"/>
                </a:solidFill>
                <a:latin typeface="Arial"/>
                <a:cs typeface="Arial"/>
              </a:rPr>
              <a:t> </a:t>
            </a:r>
            <a:r>
              <a:rPr lang="es-AR" sz="2800" b="1" spc="-5" dirty="0">
                <a:solidFill>
                  <a:srgbClr val="00B050"/>
                </a:solidFill>
                <a:latin typeface="Arial"/>
                <a:cs typeface="Arial"/>
              </a:rPr>
              <a:t>alivio</a:t>
            </a:r>
            <a:r>
              <a:rPr lang="es-AR" sz="2800" b="1" spc="-35" dirty="0">
                <a:solidFill>
                  <a:srgbClr val="00B050"/>
                </a:solidFill>
                <a:latin typeface="Arial"/>
                <a:cs typeface="Arial"/>
              </a:rPr>
              <a:t> </a:t>
            </a:r>
            <a:r>
              <a:rPr lang="es-AR" sz="2800" b="1" dirty="0">
                <a:solidFill>
                  <a:srgbClr val="00B050"/>
                </a:solidFill>
                <a:latin typeface="Arial"/>
                <a:cs typeface="Arial"/>
              </a:rPr>
              <a:t>de</a:t>
            </a:r>
            <a:r>
              <a:rPr lang="es-AR" sz="2800" b="1" spc="-40" dirty="0">
                <a:solidFill>
                  <a:srgbClr val="00B050"/>
                </a:solidFill>
                <a:latin typeface="Arial"/>
                <a:cs typeface="Arial"/>
              </a:rPr>
              <a:t> </a:t>
            </a:r>
            <a:r>
              <a:rPr lang="es-AR" sz="2800" b="1" spc="-5" dirty="0">
                <a:solidFill>
                  <a:srgbClr val="00B050"/>
                </a:solidFill>
                <a:latin typeface="Arial"/>
                <a:cs typeface="Arial"/>
              </a:rPr>
              <a:t>presión</a:t>
            </a:r>
            <a:r>
              <a:rPr lang="es-AR" sz="2800" b="1" spc="-45" dirty="0">
                <a:solidFill>
                  <a:srgbClr val="00B050"/>
                </a:solidFill>
                <a:latin typeface="Arial"/>
                <a:cs typeface="Arial"/>
              </a:rPr>
              <a:t> </a:t>
            </a:r>
            <a:r>
              <a:rPr lang="es-AR" sz="2800" b="1" spc="-5" dirty="0">
                <a:solidFill>
                  <a:srgbClr val="00B050"/>
                </a:solidFill>
                <a:latin typeface="Arial"/>
                <a:cs typeface="Arial"/>
              </a:rPr>
              <a:t>deberá</a:t>
            </a:r>
            <a:r>
              <a:rPr lang="es-AR" sz="2800" b="1" spc="-40" dirty="0">
                <a:solidFill>
                  <a:srgbClr val="00B050"/>
                </a:solidFill>
                <a:latin typeface="Arial"/>
                <a:cs typeface="Arial"/>
              </a:rPr>
              <a:t> </a:t>
            </a:r>
            <a:r>
              <a:rPr lang="es-AR" sz="2800" b="1" spc="-5" dirty="0">
                <a:solidFill>
                  <a:srgbClr val="00B050"/>
                </a:solidFill>
                <a:latin typeface="Arial"/>
                <a:cs typeface="Arial"/>
              </a:rPr>
              <a:t>conformar</a:t>
            </a:r>
            <a:r>
              <a:rPr lang="es-AR" sz="2800" b="1" spc="-45" dirty="0">
                <a:solidFill>
                  <a:srgbClr val="00B050"/>
                </a:solidFill>
                <a:latin typeface="Arial"/>
                <a:cs typeface="Arial"/>
              </a:rPr>
              <a:t> </a:t>
            </a:r>
            <a:r>
              <a:rPr lang="es-AR" sz="2800" b="1" spc="-5" dirty="0">
                <a:solidFill>
                  <a:srgbClr val="00B050"/>
                </a:solidFill>
                <a:latin typeface="Arial"/>
                <a:cs typeface="Arial"/>
              </a:rPr>
              <a:t>con </a:t>
            </a:r>
            <a:r>
              <a:rPr lang="es-AR" sz="2800" b="1" dirty="0">
                <a:solidFill>
                  <a:srgbClr val="00B050"/>
                </a:solidFill>
                <a:latin typeface="Arial"/>
                <a:cs typeface="Arial"/>
              </a:rPr>
              <a:t>los</a:t>
            </a:r>
            <a:r>
              <a:rPr lang="es-AR" sz="2800" b="1" spc="-45" dirty="0">
                <a:solidFill>
                  <a:srgbClr val="00B050"/>
                </a:solidFill>
                <a:latin typeface="Arial"/>
                <a:cs typeface="Arial"/>
              </a:rPr>
              <a:t> </a:t>
            </a:r>
            <a:r>
              <a:rPr lang="es-AR" sz="2800" b="1" spc="-5" dirty="0">
                <a:solidFill>
                  <a:srgbClr val="00B050"/>
                </a:solidFill>
                <a:latin typeface="Arial"/>
                <a:cs typeface="Arial"/>
              </a:rPr>
              <a:t>requerimientos</a:t>
            </a:r>
            <a:r>
              <a:rPr lang="es-AR" sz="2800" b="1" spc="-65" dirty="0">
                <a:solidFill>
                  <a:srgbClr val="00B050"/>
                </a:solidFill>
                <a:latin typeface="Arial"/>
                <a:cs typeface="Arial"/>
              </a:rPr>
              <a:t> </a:t>
            </a:r>
            <a:r>
              <a:rPr lang="es-AR" sz="2800" b="1" dirty="0">
                <a:solidFill>
                  <a:srgbClr val="00B050"/>
                </a:solidFill>
                <a:latin typeface="Arial"/>
                <a:cs typeface="Arial"/>
              </a:rPr>
              <a:t>del</a:t>
            </a:r>
            <a:r>
              <a:rPr lang="es-AR" sz="2800" b="1" spc="-45" dirty="0">
                <a:solidFill>
                  <a:srgbClr val="00B050"/>
                </a:solidFill>
                <a:latin typeface="Arial"/>
                <a:cs typeface="Arial"/>
              </a:rPr>
              <a:t> </a:t>
            </a:r>
            <a:r>
              <a:rPr lang="es-AR" sz="2800" b="1" spc="-5" dirty="0">
                <a:solidFill>
                  <a:srgbClr val="00B050"/>
                </a:solidFill>
                <a:latin typeface="Arial"/>
                <a:cs typeface="Arial"/>
              </a:rPr>
              <a:t>fabricante</a:t>
            </a:r>
            <a:r>
              <a:rPr lang="es-AR" sz="2800" b="1" spc="-45" dirty="0">
                <a:solidFill>
                  <a:srgbClr val="00B050"/>
                </a:solidFill>
                <a:latin typeface="Arial"/>
                <a:cs typeface="Arial"/>
              </a:rPr>
              <a:t> </a:t>
            </a:r>
            <a:r>
              <a:rPr lang="es-AR" sz="2800" b="1" spc="-10" dirty="0">
                <a:solidFill>
                  <a:srgbClr val="00B050"/>
                </a:solidFill>
                <a:latin typeface="Arial"/>
                <a:cs typeface="Arial"/>
              </a:rPr>
              <a:t>de</a:t>
            </a:r>
            <a:r>
              <a:rPr lang="es-AR" sz="2800" b="1" spc="-45" dirty="0">
                <a:solidFill>
                  <a:srgbClr val="00B050"/>
                </a:solidFill>
                <a:latin typeface="Arial"/>
                <a:cs typeface="Arial"/>
              </a:rPr>
              <a:t> </a:t>
            </a:r>
            <a:r>
              <a:rPr lang="es-AR" sz="2800" b="1" spc="-5" dirty="0">
                <a:solidFill>
                  <a:srgbClr val="00B050"/>
                </a:solidFill>
                <a:latin typeface="Arial"/>
                <a:cs typeface="Arial"/>
              </a:rPr>
              <a:t>dichas</a:t>
            </a:r>
            <a:r>
              <a:rPr lang="es-AR" sz="2800" b="1" spc="-40" dirty="0">
                <a:solidFill>
                  <a:srgbClr val="00B050"/>
                </a:solidFill>
                <a:latin typeface="Arial"/>
                <a:cs typeface="Arial"/>
              </a:rPr>
              <a:t> </a:t>
            </a:r>
            <a:r>
              <a:rPr lang="es-AR" sz="2800" b="1" spc="-5" dirty="0">
                <a:solidFill>
                  <a:srgbClr val="00B050"/>
                </a:solidFill>
                <a:latin typeface="Arial"/>
                <a:cs typeface="Arial"/>
              </a:rPr>
              <a:t>válvulas</a:t>
            </a:r>
            <a:r>
              <a:rPr lang="es-AR" sz="2800" b="1" spc="-5" dirty="0">
                <a:latin typeface="Arial"/>
                <a:cs typeface="Arial"/>
              </a:rPr>
              <a:t>.</a:t>
            </a:r>
            <a:r>
              <a:rPr lang="es-AR" sz="2800" b="1" spc="-40" dirty="0">
                <a:latin typeface="Arial"/>
                <a:cs typeface="Arial"/>
              </a:rPr>
              <a:t> </a:t>
            </a:r>
            <a:r>
              <a:rPr lang="es-AR" sz="2800" b="1" spc="-5" dirty="0">
                <a:latin typeface="Arial"/>
                <a:cs typeface="Arial"/>
              </a:rPr>
              <a:t>Cuando</a:t>
            </a:r>
            <a:r>
              <a:rPr lang="es-AR" sz="2800" b="1" spc="-45" dirty="0">
                <a:latin typeface="Arial"/>
                <a:cs typeface="Arial"/>
              </a:rPr>
              <a:t> </a:t>
            </a:r>
            <a:r>
              <a:rPr lang="es-AR" sz="2800" b="1" dirty="0">
                <a:latin typeface="Arial"/>
                <a:cs typeface="Arial"/>
              </a:rPr>
              <a:t>las</a:t>
            </a:r>
            <a:r>
              <a:rPr lang="es-AR" sz="2800" b="1" spc="-50" dirty="0">
                <a:latin typeface="Arial"/>
                <a:cs typeface="Arial"/>
              </a:rPr>
              <a:t> </a:t>
            </a:r>
            <a:r>
              <a:rPr lang="es-AR" sz="2800" b="1" spc="-5" dirty="0">
                <a:latin typeface="Arial"/>
                <a:cs typeface="Arial"/>
              </a:rPr>
              <a:t>válvulas </a:t>
            </a:r>
            <a:r>
              <a:rPr lang="es-AR" sz="2800" b="1" dirty="0">
                <a:latin typeface="Arial"/>
                <a:cs typeface="Arial"/>
              </a:rPr>
              <a:t>operen </a:t>
            </a:r>
            <a:r>
              <a:rPr lang="es-AR" sz="2800" b="1" spc="-5" dirty="0">
                <a:latin typeface="Arial"/>
                <a:cs typeface="Arial"/>
              </a:rPr>
              <a:t>no</a:t>
            </a:r>
            <a:r>
              <a:rPr lang="es-AR" sz="2800" b="1" spc="10" dirty="0">
                <a:latin typeface="Arial"/>
                <a:cs typeface="Arial"/>
              </a:rPr>
              <a:t> </a:t>
            </a:r>
            <a:r>
              <a:rPr lang="es-AR" sz="2800" b="1" spc="-5" dirty="0">
                <a:latin typeface="Arial"/>
                <a:cs typeface="Arial"/>
              </a:rPr>
              <a:t>deben</a:t>
            </a:r>
            <a:r>
              <a:rPr lang="es-AR" sz="2800" b="1" dirty="0">
                <a:latin typeface="Arial"/>
                <a:cs typeface="Arial"/>
              </a:rPr>
              <a:t> </a:t>
            </a:r>
            <a:r>
              <a:rPr lang="es-AR" sz="2800" b="1" spc="-5" dirty="0">
                <a:latin typeface="Arial"/>
                <a:cs typeface="Arial"/>
              </a:rPr>
              <a:t>descargar </a:t>
            </a:r>
            <a:r>
              <a:rPr lang="es-AR" sz="2800" b="1" dirty="0">
                <a:latin typeface="Arial"/>
                <a:cs typeface="Arial"/>
              </a:rPr>
              <a:t>aceite</a:t>
            </a:r>
            <a:r>
              <a:rPr lang="es-AR" sz="2800" b="1" spc="-15" dirty="0">
                <a:latin typeface="Arial"/>
                <a:cs typeface="Arial"/>
              </a:rPr>
              <a:t> </a:t>
            </a:r>
            <a:r>
              <a:rPr lang="es-AR" sz="2800" b="1" spc="-5" dirty="0">
                <a:latin typeface="Arial"/>
                <a:cs typeface="Arial"/>
              </a:rPr>
              <a:t>sobre</a:t>
            </a:r>
            <a:r>
              <a:rPr lang="es-AR" sz="2800" b="1" spc="5" dirty="0">
                <a:latin typeface="Arial"/>
                <a:cs typeface="Arial"/>
              </a:rPr>
              <a:t> </a:t>
            </a:r>
            <a:r>
              <a:rPr lang="es-AR" sz="2800" b="1" dirty="0">
                <a:latin typeface="Arial"/>
                <a:cs typeface="Arial"/>
              </a:rPr>
              <a:t>el</a:t>
            </a:r>
            <a:r>
              <a:rPr lang="es-AR" sz="2800" b="1" spc="-5" dirty="0">
                <a:latin typeface="Arial"/>
                <a:cs typeface="Arial"/>
              </a:rPr>
              <a:t> tanque</a:t>
            </a:r>
            <a:r>
              <a:rPr lang="es-AR" sz="3200" b="1" spc="-5" dirty="0">
                <a:latin typeface="Arial"/>
                <a:cs typeface="Arial"/>
              </a:rPr>
              <a:t>.</a:t>
            </a:r>
            <a:endParaRPr lang="es-AR" sz="3200" b="1" dirty="0">
              <a:latin typeface="Arial"/>
              <a:cs typeface="Arial"/>
            </a:endParaRPr>
          </a:p>
        </p:txBody>
      </p:sp>
    </p:spTree>
    <p:extLst>
      <p:ext uri="{BB962C8B-B14F-4D97-AF65-F5344CB8AC3E}">
        <p14:creationId xmlns:p14="http://schemas.microsoft.com/office/powerpoint/2010/main" val="257959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685800" y="-13588"/>
            <a:ext cx="12344400" cy="10059164"/>
          </a:xfrm>
          <a:prstGeom prst="rect">
            <a:avLst/>
          </a:prstGeom>
        </p:spPr>
        <p:txBody>
          <a:bodyPr vert="horz" wrap="square" lIns="0" tIns="12700" rIns="0" bIns="0" rtlCol="0">
            <a:spAutoFit/>
          </a:bodyPr>
          <a:lstStyle/>
          <a:p>
            <a:pPr marR="5715" algn="r">
              <a:spcBef>
                <a:spcPts val="100"/>
              </a:spcBef>
            </a:pPr>
            <a:endParaRPr sz="1100" dirty="0">
              <a:latin typeface="Calibri"/>
              <a:cs typeface="Calibri"/>
            </a:endParaRPr>
          </a:p>
          <a:p>
            <a:pPr marL="911225" lvl="3" indent="-899160" algn="just">
              <a:spcBef>
                <a:spcPts val="1315"/>
              </a:spcBef>
              <a:buFont typeface="+mj-lt"/>
              <a:buAutoNum type="arabicPeriod" startAt="11"/>
              <a:tabLst>
                <a:tab pos="911860" algn="l"/>
              </a:tabLst>
            </a:pPr>
            <a:r>
              <a:rPr sz="2800" b="1" u="sng" spc="-5" dirty="0" err="1" smtClean="0">
                <a:latin typeface="Arial"/>
                <a:cs typeface="Arial"/>
              </a:rPr>
              <a:t>Accesorios</a:t>
            </a:r>
            <a:r>
              <a:rPr sz="2800" b="1" u="sng" spc="5" dirty="0" smtClean="0">
                <a:latin typeface="Arial"/>
                <a:cs typeface="Arial"/>
              </a:rPr>
              <a:t> </a:t>
            </a:r>
            <a:r>
              <a:rPr sz="2800" b="1" u="sng" spc="-5" dirty="0">
                <a:latin typeface="Arial"/>
                <a:cs typeface="Arial"/>
              </a:rPr>
              <a:t>para</a:t>
            </a:r>
            <a:r>
              <a:rPr sz="2800" b="1" u="sng" spc="-15" dirty="0">
                <a:latin typeface="Arial"/>
                <a:cs typeface="Arial"/>
              </a:rPr>
              <a:t> </a:t>
            </a:r>
            <a:r>
              <a:rPr sz="2800" b="1" u="sng" spc="-5" dirty="0">
                <a:latin typeface="Arial"/>
                <a:cs typeface="Arial"/>
              </a:rPr>
              <a:t>Desplazamiento</a:t>
            </a:r>
            <a:r>
              <a:rPr sz="2800" b="1" u="sng" dirty="0">
                <a:latin typeface="Arial"/>
                <a:cs typeface="Arial"/>
              </a:rPr>
              <a:t> o</a:t>
            </a:r>
            <a:r>
              <a:rPr sz="2800" b="1" u="sng" spc="-15" dirty="0">
                <a:latin typeface="Arial"/>
                <a:cs typeface="Arial"/>
              </a:rPr>
              <a:t> </a:t>
            </a:r>
            <a:r>
              <a:rPr sz="2800" b="1" u="sng" spc="-5" dirty="0">
                <a:latin typeface="Arial"/>
                <a:cs typeface="Arial"/>
              </a:rPr>
              <a:t>Izado</a:t>
            </a:r>
            <a:endParaRPr sz="2800" b="1" u="sng" dirty="0">
              <a:latin typeface="Arial"/>
              <a:cs typeface="Arial"/>
            </a:endParaRPr>
          </a:p>
          <a:p>
            <a:pPr marL="283845" marR="6985" algn="just">
              <a:spcBef>
                <a:spcPts val="204"/>
              </a:spcBef>
            </a:pPr>
            <a:endParaRPr lang="es-AR" sz="2800" b="1" u="sng" dirty="0" smtClean="0">
              <a:latin typeface="Arial"/>
              <a:cs typeface="Arial"/>
            </a:endParaRPr>
          </a:p>
          <a:p>
            <a:pPr marL="741045" marR="6985" indent="-457200" algn="just">
              <a:spcBef>
                <a:spcPts val="204"/>
              </a:spcBef>
              <a:buFont typeface="Wingdings" panose="05000000000000000000" pitchFamily="2" charset="2"/>
              <a:buChar char="Ø"/>
            </a:pPr>
            <a:r>
              <a:rPr sz="2800" b="1" dirty="0" err="1" smtClean="0">
                <a:latin typeface="Arial"/>
                <a:cs typeface="Arial"/>
              </a:rPr>
              <a:t>Deberán</a:t>
            </a:r>
            <a:r>
              <a:rPr sz="2800" b="1" spc="5" dirty="0" smtClean="0">
                <a:latin typeface="Arial"/>
                <a:cs typeface="Arial"/>
              </a:rPr>
              <a:t> </a:t>
            </a:r>
            <a:r>
              <a:rPr sz="2800" b="1" spc="-5" dirty="0">
                <a:solidFill>
                  <a:srgbClr val="00B050"/>
                </a:solidFill>
                <a:latin typeface="Arial"/>
                <a:cs typeface="Arial"/>
              </a:rPr>
              <a:t>proveerse</a:t>
            </a:r>
            <a:r>
              <a:rPr sz="2800" b="1" dirty="0">
                <a:solidFill>
                  <a:srgbClr val="00B050"/>
                </a:solidFill>
                <a:latin typeface="Arial"/>
                <a:cs typeface="Arial"/>
              </a:rPr>
              <a:t> </a:t>
            </a:r>
            <a:r>
              <a:rPr sz="2800" b="1" spc="-5" dirty="0">
                <a:solidFill>
                  <a:srgbClr val="00B050"/>
                </a:solidFill>
                <a:latin typeface="Arial"/>
                <a:cs typeface="Arial"/>
              </a:rPr>
              <a:t>argollas</a:t>
            </a:r>
            <a:r>
              <a:rPr sz="2800" b="1" dirty="0">
                <a:solidFill>
                  <a:srgbClr val="00B050"/>
                </a:solidFill>
                <a:latin typeface="Arial"/>
                <a:cs typeface="Arial"/>
              </a:rPr>
              <a:t> </a:t>
            </a:r>
            <a:r>
              <a:rPr sz="2800" b="1" spc="-5" dirty="0">
                <a:solidFill>
                  <a:srgbClr val="00B050"/>
                </a:solidFill>
                <a:latin typeface="Arial"/>
                <a:cs typeface="Arial"/>
              </a:rPr>
              <a:t>y/o</a:t>
            </a:r>
            <a:r>
              <a:rPr sz="2800" b="1" dirty="0">
                <a:solidFill>
                  <a:srgbClr val="00B050"/>
                </a:solidFill>
                <a:latin typeface="Arial"/>
                <a:cs typeface="Arial"/>
              </a:rPr>
              <a:t> </a:t>
            </a:r>
            <a:r>
              <a:rPr sz="2800" b="1" spc="-5" dirty="0">
                <a:solidFill>
                  <a:srgbClr val="00B050"/>
                </a:solidFill>
                <a:latin typeface="Arial"/>
                <a:cs typeface="Arial"/>
              </a:rPr>
              <a:t>talones</a:t>
            </a:r>
            <a:r>
              <a:rPr sz="2800" b="1" dirty="0">
                <a:solidFill>
                  <a:srgbClr val="00B050"/>
                </a:solidFill>
                <a:latin typeface="Arial"/>
                <a:cs typeface="Arial"/>
              </a:rPr>
              <a:t> </a:t>
            </a:r>
            <a:r>
              <a:rPr sz="2800" b="1" spc="-5" dirty="0">
                <a:solidFill>
                  <a:srgbClr val="00B050"/>
                </a:solidFill>
                <a:latin typeface="Arial"/>
                <a:cs typeface="Arial"/>
              </a:rPr>
              <a:t>para</a:t>
            </a:r>
            <a:r>
              <a:rPr sz="2800" b="1" dirty="0">
                <a:solidFill>
                  <a:srgbClr val="00B050"/>
                </a:solidFill>
                <a:latin typeface="Arial"/>
                <a:cs typeface="Arial"/>
              </a:rPr>
              <a:t> </a:t>
            </a:r>
            <a:r>
              <a:rPr sz="2800" b="1" spc="-5" dirty="0">
                <a:solidFill>
                  <a:srgbClr val="00B050"/>
                </a:solidFill>
                <a:latin typeface="Arial"/>
                <a:cs typeface="Arial"/>
              </a:rPr>
              <a:t>levantar</a:t>
            </a:r>
            <a:r>
              <a:rPr sz="2800" b="1" dirty="0">
                <a:solidFill>
                  <a:srgbClr val="00B050"/>
                </a:solidFill>
                <a:latin typeface="Arial"/>
                <a:cs typeface="Arial"/>
              </a:rPr>
              <a:t> las</a:t>
            </a:r>
            <a:r>
              <a:rPr sz="2800" b="1" spc="5" dirty="0">
                <a:solidFill>
                  <a:srgbClr val="00B050"/>
                </a:solidFill>
                <a:latin typeface="Arial"/>
                <a:cs typeface="Arial"/>
              </a:rPr>
              <a:t> </a:t>
            </a:r>
            <a:r>
              <a:rPr sz="2800" b="1" spc="-5" dirty="0">
                <a:solidFill>
                  <a:srgbClr val="00B050"/>
                </a:solidFill>
                <a:latin typeface="Arial"/>
                <a:cs typeface="Arial"/>
              </a:rPr>
              <a:t>partes </a:t>
            </a:r>
            <a:r>
              <a:rPr sz="2800" b="1" dirty="0">
                <a:solidFill>
                  <a:srgbClr val="00B050"/>
                </a:solidFill>
                <a:latin typeface="Arial"/>
                <a:cs typeface="Arial"/>
              </a:rPr>
              <a:t> </a:t>
            </a:r>
            <a:r>
              <a:rPr sz="2800" b="1" spc="-5" dirty="0">
                <a:solidFill>
                  <a:srgbClr val="00B050"/>
                </a:solidFill>
                <a:latin typeface="Arial"/>
                <a:cs typeface="Arial"/>
              </a:rPr>
              <a:t>esenciales</a:t>
            </a:r>
            <a:r>
              <a:rPr sz="2800" b="1" spc="-80" dirty="0">
                <a:solidFill>
                  <a:srgbClr val="00B050"/>
                </a:solidFill>
                <a:latin typeface="Arial"/>
                <a:cs typeface="Arial"/>
              </a:rPr>
              <a:t> </a:t>
            </a:r>
            <a:r>
              <a:rPr sz="2800" b="1" dirty="0">
                <a:solidFill>
                  <a:srgbClr val="00B050"/>
                </a:solidFill>
                <a:latin typeface="Arial"/>
                <a:cs typeface="Arial"/>
              </a:rPr>
              <a:t>y</a:t>
            </a:r>
            <a:r>
              <a:rPr sz="2800" b="1" spc="-95" dirty="0">
                <a:solidFill>
                  <a:srgbClr val="00B050"/>
                </a:solidFill>
                <a:latin typeface="Arial"/>
                <a:cs typeface="Arial"/>
              </a:rPr>
              <a:t> </a:t>
            </a:r>
            <a:r>
              <a:rPr sz="2800" b="1" dirty="0">
                <a:solidFill>
                  <a:srgbClr val="00B050"/>
                </a:solidFill>
                <a:latin typeface="Arial"/>
                <a:cs typeface="Arial"/>
              </a:rPr>
              <a:t>para</a:t>
            </a:r>
            <a:r>
              <a:rPr sz="2800" b="1" spc="-85" dirty="0">
                <a:solidFill>
                  <a:srgbClr val="00B050"/>
                </a:solidFill>
                <a:latin typeface="Arial"/>
                <a:cs typeface="Arial"/>
              </a:rPr>
              <a:t> </a:t>
            </a:r>
            <a:r>
              <a:rPr sz="2800" b="1" spc="-5" dirty="0">
                <a:solidFill>
                  <a:srgbClr val="00B050"/>
                </a:solidFill>
                <a:latin typeface="Arial"/>
                <a:cs typeface="Arial"/>
              </a:rPr>
              <a:t>levantar</a:t>
            </a:r>
            <a:r>
              <a:rPr sz="2800" b="1" spc="-75" dirty="0">
                <a:solidFill>
                  <a:srgbClr val="00B050"/>
                </a:solidFill>
                <a:latin typeface="Arial"/>
                <a:cs typeface="Arial"/>
              </a:rPr>
              <a:t> </a:t>
            </a:r>
            <a:r>
              <a:rPr sz="2800" b="1" dirty="0">
                <a:solidFill>
                  <a:srgbClr val="00B050"/>
                </a:solidFill>
                <a:latin typeface="Arial"/>
                <a:cs typeface="Arial"/>
              </a:rPr>
              <a:t>la</a:t>
            </a:r>
            <a:r>
              <a:rPr sz="2800" b="1" spc="-80" dirty="0">
                <a:solidFill>
                  <a:srgbClr val="00B050"/>
                </a:solidFill>
                <a:latin typeface="Arial"/>
                <a:cs typeface="Arial"/>
              </a:rPr>
              <a:t> </a:t>
            </a:r>
            <a:r>
              <a:rPr sz="2800" b="1" dirty="0">
                <a:solidFill>
                  <a:srgbClr val="00B050"/>
                </a:solidFill>
                <a:latin typeface="Arial"/>
                <a:cs typeface="Arial"/>
              </a:rPr>
              <a:t>unidad</a:t>
            </a:r>
            <a:r>
              <a:rPr sz="2800" b="1" spc="-100" dirty="0">
                <a:solidFill>
                  <a:srgbClr val="00B050"/>
                </a:solidFill>
                <a:latin typeface="Arial"/>
                <a:cs typeface="Arial"/>
              </a:rPr>
              <a:t> </a:t>
            </a:r>
            <a:r>
              <a:rPr sz="2800" b="1" spc="-5" dirty="0">
                <a:solidFill>
                  <a:srgbClr val="00B050"/>
                </a:solidFill>
                <a:latin typeface="Arial"/>
                <a:cs typeface="Arial"/>
              </a:rPr>
              <a:t>completa</a:t>
            </a:r>
            <a:r>
              <a:rPr sz="2800" b="1" spc="-85" dirty="0">
                <a:solidFill>
                  <a:srgbClr val="00B050"/>
                </a:solidFill>
                <a:latin typeface="Arial"/>
                <a:cs typeface="Arial"/>
              </a:rPr>
              <a:t> </a:t>
            </a:r>
            <a:r>
              <a:rPr sz="2800" b="1" dirty="0">
                <a:solidFill>
                  <a:srgbClr val="00B050"/>
                </a:solidFill>
                <a:latin typeface="Arial"/>
                <a:cs typeface="Arial"/>
              </a:rPr>
              <a:t>llena</a:t>
            </a:r>
            <a:r>
              <a:rPr sz="2800" b="1" spc="-80" dirty="0">
                <a:solidFill>
                  <a:srgbClr val="00B050"/>
                </a:solidFill>
                <a:latin typeface="Arial"/>
                <a:cs typeface="Arial"/>
              </a:rPr>
              <a:t> </a:t>
            </a:r>
            <a:r>
              <a:rPr sz="2800" b="1" dirty="0">
                <a:solidFill>
                  <a:srgbClr val="00B050"/>
                </a:solidFill>
                <a:latin typeface="Arial"/>
                <a:cs typeface="Arial"/>
              </a:rPr>
              <a:t>de</a:t>
            </a:r>
            <a:r>
              <a:rPr sz="2800" b="1" spc="-85" dirty="0">
                <a:solidFill>
                  <a:srgbClr val="00B050"/>
                </a:solidFill>
                <a:latin typeface="Arial"/>
                <a:cs typeface="Arial"/>
              </a:rPr>
              <a:t> </a:t>
            </a:r>
            <a:r>
              <a:rPr sz="2800" b="1" spc="-5" dirty="0">
                <a:solidFill>
                  <a:srgbClr val="00B050"/>
                </a:solidFill>
                <a:latin typeface="Arial"/>
                <a:cs typeface="Arial"/>
              </a:rPr>
              <a:t>ac</a:t>
            </a:r>
            <a:r>
              <a:rPr sz="2800" b="1" spc="-5" dirty="0">
                <a:latin typeface="Arial"/>
                <a:cs typeface="Arial"/>
              </a:rPr>
              <a:t>eite.</a:t>
            </a:r>
            <a:r>
              <a:rPr sz="2800" b="1" spc="-75" dirty="0">
                <a:latin typeface="Arial"/>
                <a:cs typeface="Arial"/>
              </a:rPr>
              <a:t> </a:t>
            </a:r>
            <a:r>
              <a:rPr sz="2800" b="1" spc="-10" dirty="0">
                <a:latin typeface="Arial"/>
                <a:cs typeface="Arial"/>
              </a:rPr>
              <a:t>Se</a:t>
            </a:r>
            <a:r>
              <a:rPr sz="2800" b="1" spc="-85" dirty="0">
                <a:latin typeface="Arial"/>
                <a:cs typeface="Arial"/>
              </a:rPr>
              <a:t> </a:t>
            </a:r>
            <a:r>
              <a:rPr sz="2800" b="1" spc="-5" dirty="0">
                <a:latin typeface="Arial"/>
                <a:cs typeface="Arial"/>
              </a:rPr>
              <a:t>deberán </a:t>
            </a:r>
            <a:r>
              <a:rPr sz="2800" b="1" spc="-375" dirty="0">
                <a:latin typeface="Arial"/>
                <a:cs typeface="Arial"/>
              </a:rPr>
              <a:t> </a:t>
            </a:r>
            <a:r>
              <a:rPr sz="2800" b="1" dirty="0">
                <a:latin typeface="Arial"/>
                <a:cs typeface="Arial"/>
              </a:rPr>
              <a:t>realizar </a:t>
            </a:r>
            <a:r>
              <a:rPr sz="2800" b="1" spc="-5" dirty="0">
                <a:latin typeface="Arial"/>
                <a:cs typeface="Arial"/>
              </a:rPr>
              <a:t>pruebas </a:t>
            </a:r>
            <a:r>
              <a:rPr sz="2800" b="1" spc="-10" dirty="0">
                <a:latin typeface="Arial"/>
                <a:cs typeface="Arial"/>
              </a:rPr>
              <a:t>no </a:t>
            </a:r>
            <a:r>
              <a:rPr sz="2800" b="1" spc="-5" dirty="0">
                <a:latin typeface="Arial"/>
                <a:cs typeface="Arial"/>
              </a:rPr>
              <a:t>destructivas sobre todos los elementos utilizados </a:t>
            </a:r>
            <a:r>
              <a:rPr sz="2800" b="1" dirty="0">
                <a:latin typeface="Arial"/>
                <a:cs typeface="Arial"/>
              </a:rPr>
              <a:t> para</a:t>
            </a:r>
            <a:r>
              <a:rPr sz="2800" b="1" spc="-5" dirty="0">
                <a:latin typeface="Arial"/>
                <a:cs typeface="Arial"/>
              </a:rPr>
              <a:t> levantar</a:t>
            </a:r>
            <a:r>
              <a:rPr sz="2800" b="1" spc="-10" dirty="0">
                <a:latin typeface="Arial"/>
                <a:cs typeface="Arial"/>
              </a:rPr>
              <a:t> </a:t>
            </a:r>
            <a:r>
              <a:rPr sz="2800" b="1" dirty="0">
                <a:latin typeface="Arial"/>
                <a:cs typeface="Arial"/>
              </a:rPr>
              <a:t>el</a:t>
            </a:r>
            <a:r>
              <a:rPr sz="2800" b="1" spc="5" dirty="0">
                <a:latin typeface="Arial"/>
                <a:cs typeface="Arial"/>
              </a:rPr>
              <a:t> </a:t>
            </a:r>
            <a:r>
              <a:rPr sz="2800" b="1" spc="-5" dirty="0">
                <a:latin typeface="Arial"/>
                <a:cs typeface="Arial"/>
              </a:rPr>
              <a:t>equipo.</a:t>
            </a:r>
            <a:endParaRPr sz="2800" b="1" dirty="0">
              <a:latin typeface="Arial"/>
              <a:cs typeface="Arial"/>
            </a:endParaRPr>
          </a:p>
          <a:p>
            <a:pPr algn="just">
              <a:spcBef>
                <a:spcPts val="55"/>
              </a:spcBef>
            </a:pPr>
            <a:endParaRPr sz="2800" b="1" dirty="0">
              <a:latin typeface="Arial"/>
              <a:cs typeface="Arial"/>
            </a:endParaRPr>
          </a:p>
          <a:p>
            <a:pPr marL="526415" lvl="3" indent="-514350" algn="just">
              <a:buFont typeface="+mj-lt"/>
              <a:buAutoNum type="arabicPeriod" startAt="12"/>
              <a:tabLst>
                <a:tab pos="911860" algn="l"/>
              </a:tabLst>
            </a:pPr>
            <a:r>
              <a:rPr sz="2800" b="1" u="sng" spc="-5" dirty="0" err="1">
                <a:latin typeface="Arial"/>
                <a:cs typeface="Arial"/>
              </a:rPr>
              <a:t>Anclaje</a:t>
            </a:r>
            <a:r>
              <a:rPr sz="2800" b="1" u="sng" spc="-10" dirty="0">
                <a:latin typeface="Arial"/>
                <a:cs typeface="Arial"/>
              </a:rPr>
              <a:t> </a:t>
            </a:r>
            <a:r>
              <a:rPr sz="2800" b="1" u="sng" spc="-5" dirty="0" err="1" smtClean="0">
                <a:latin typeface="Arial"/>
                <a:cs typeface="Arial"/>
              </a:rPr>
              <a:t>Antisísmico</a:t>
            </a:r>
            <a:endParaRPr lang="es-AR" sz="2800" b="1" u="sng" spc="-5" dirty="0" smtClean="0">
              <a:latin typeface="Arial"/>
              <a:cs typeface="Arial"/>
            </a:endParaRPr>
          </a:p>
          <a:p>
            <a:pPr marL="526415" lvl="3" indent="-514350" algn="just">
              <a:buFont typeface="+mj-lt"/>
              <a:buAutoNum type="arabicPeriod" startAt="12"/>
              <a:tabLst>
                <a:tab pos="911860" algn="l"/>
              </a:tabLst>
            </a:pPr>
            <a:endParaRPr lang="es-AR" sz="2800" b="1" u="sng" spc="-5" dirty="0" smtClean="0">
              <a:latin typeface="Arial"/>
              <a:cs typeface="Arial"/>
            </a:endParaRPr>
          </a:p>
          <a:p>
            <a:pPr marL="526415" lvl="3" indent="-514350" algn="just">
              <a:buFont typeface="+mj-lt"/>
              <a:buAutoNum type="arabicPeriod" startAt="12"/>
              <a:tabLst>
                <a:tab pos="911860" algn="l"/>
              </a:tabLst>
            </a:pPr>
            <a:r>
              <a:rPr sz="2800" b="1" u="sng" spc="-5" dirty="0" err="1" smtClean="0">
                <a:latin typeface="Arial"/>
                <a:cs typeface="Arial"/>
              </a:rPr>
              <a:t>Conexiones</a:t>
            </a:r>
            <a:r>
              <a:rPr sz="2800" b="1" u="sng" spc="-15" dirty="0" smtClean="0">
                <a:latin typeface="Arial"/>
                <a:cs typeface="Arial"/>
              </a:rPr>
              <a:t> </a:t>
            </a:r>
            <a:r>
              <a:rPr sz="2800" b="1" u="sng" dirty="0">
                <a:latin typeface="Arial"/>
                <a:cs typeface="Arial"/>
              </a:rPr>
              <a:t>a</a:t>
            </a:r>
            <a:r>
              <a:rPr sz="2800" b="1" u="sng" spc="-5" dirty="0">
                <a:latin typeface="Arial"/>
                <a:cs typeface="Arial"/>
              </a:rPr>
              <a:t> Tierra </a:t>
            </a:r>
            <a:r>
              <a:rPr sz="2800" b="1" u="sng" spc="-10" dirty="0">
                <a:latin typeface="Arial"/>
                <a:cs typeface="Arial"/>
              </a:rPr>
              <a:t>del</a:t>
            </a:r>
            <a:r>
              <a:rPr sz="2800" b="1" u="sng" spc="-5" dirty="0">
                <a:latin typeface="Arial"/>
                <a:cs typeface="Arial"/>
              </a:rPr>
              <a:t> </a:t>
            </a:r>
            <a:r>
              <a:rPr sz="2800" b="1" u="sng" spc="-5" dirty="0" err="1" smtClean="0">
                <a:latin typeface="Arial"/>
                <a:cs typeface="Arial"/>
              </a:rPr>
              <a:t>Equipo</a:t>
            </a:r>
            <a:endParaRPr lang="es-AR" sz="2800" b="1" u="sng" spc="-5" dirty="0" smtClean="0">
              <a:latin typeface="Arial"/>
              <a:cs typeface="Arial"/>
            </a:endParaRPr>
          </a:p>
          <a:p>
            <a:pPr marL="911225" lvl="3" indent="-899160" algn="just">
              <a:buAutoNum type="arabicPeriod" startAt="4"/>
              <a:tabLst>
                <a:tab pos="911860" algn="l"/>
              </a:tabLst>
            </a:pPr>
            <a:endParaRPr sz="2800" b="1" dirty="0">
              <a:latin typeface="Arial"/>
              <a:cs typeface="Arial"/>
            </a:endParaRPr>
          </a:p>
          <a:p>
            <a:pPr marL="741045" marR="184150" indent="-457200" algn="just">
              <a:spcBef>
                <a:spcPts val="200"/>
              </a:spcBef>
              <a:buFont typeface="Wingdings" panose="05000000000000000000" pitchFamily="2" charset="2"/>
              <a:buChar char="Ø"/>
            </a:pPr>
            <a:r>
              <a:rPr sz="2800" b="1" dirty="0">
                <a:latin typeface="Arial"/>
                <a:cs typeface="Arial"/>
              </a:rPr>
              <a:t>Se</a:t>
            </a:r>
            <a:r>
              <a:rPr sz="2800" b="1" spc="-80" dirty="0">
                <a:latin typeface="Arial"/>
                <a:cs typeface="Arial"/>
              </a:rPr>
              <a:t> </a:t>
            </a:r>
            <a:r>
              <a:rPr sz="2800" b="1" dirty="0">
                <a:latin typeface="Arial"/>
                <a:cs typeface="Arial"/>
              </a:rPr>
              <a:t>deberá</a:t>
            </a:r>
            <a:r>
              <a:rPr sz="2800" b="1" spc="-90" dirty="0">
                <a:latin typeface="Arial"/>
                <a:cs typeface="Arial"/>
              </a:rPr>
              <a:t> </a:t>
            </a:r>
            <a:r>
              <a:rPr sz="2800" b="1" spc="-5" dirty="0">
                <a:solidFill>
                  <a:srgbClr val="00B050"/>
                </a:solidFill>
                <a:latin typeface="Arial"/>
                <a:cs typeface="Arial"/>
              </a:rPr>
              <a:t>proveer</a:t>
            </a:r>
            <a:r>
              <a:rPr sz="2800" b="1" spc="-75" dirty="0">
                <a:solidFill>
                  <a:srgbClr val="00B050"/>
                </a:solidFill>
                <a:latin typeface="Arial"/>
                <a:cs typeface="Arial"/>
              </a:rPr>
              <a:t> </a:t>
            </a:r>
            <a:r>
              <a:rPr sz="2800" b="1" dirty="0">
                <a:solidFill>
                  <a:srgbClr val="00B050"/>
                </a:solidFill>
                <a:latin typeface="Arial"/>
                <a:cs typeface="Arial"/>
              </a:rPr>
              <a:t>una</a:t>
            </a:r>
            <a:r>
              <a:rPr sz="2800" b="1" spc="-80" dirty="0">
                <a:solidFill>
                  <a:srgbClr val="00B050"/>
                </a:solidFill>
                <a:latin typeface="Arial"/>
                <a:cs typeface="Arial"/>
              </a:rPr>
              <a:t> </a:t>
            </a:r>
            <a:r>
              <a:rPr sz="2800" b="1" dirty="0">
                <a:solidFill>
                  <a:srgbClr val="00B050"/>
                </a:solidFill>
                <a:latin typeface="Arial"/>
                <a:cs typeface="Arial"/>
              </a:rPr>
              <a:t>(1)</a:t>
            </a:r>
            <a:r>
              <a:rPr sz="2800" b="1" spc="-85" dirty="0">
                <a:solidFill>
                  <a:srgbClr val="00B050"/>
                </a:solidFill>
                <a:latin typeface="Arial"/>
                <a:cs typeface="Arial"/>
              </a:rPr>
              <a:t> </a:t>
            </a:r>
            <a:r>
              <a:rPr sz="2800" b="1" spc="-5" dirty="0">
                <a:solidFill>
                  <a:srgbClr val="00B050"/>
                </a:solidFill>
                <a:latin typeface="Arial"/>
                <a:cs typeface="Arial"/>
              </a:rPr>
              <a:t>toma</a:t>
            </a:r>
            <a:r>
              <a:rPr sz="2800" b="1" spc="-75" dirty="0">
                <a:solidFill>
                  <a:srgbClr val="00B050"/>
                </a:solidFill>
                <a:latin typeface="Arial"/>
                <a:cs typeface="Arial"/>
              </a:rPr>
              <a:t> </a:t>
            </a:r>
            <a:r>
              <a:rPr sz="2800" b="1" spc="-5" dirty="0">
                <a:solidFill>
                  <a:srgbClr val="00B050"/>
                </a:solidFill>
                <a:latin typeface="Arial"/>
                <a:cs typeface="Arial"/>
              </a:rPr>
              <a:t>para</a:t>
            </a:r>
            <a:r>
              <a:rPr sz="2800" b="1" spc="-80" dirty="0">
                <a:solidFill>
                  <a:srgbClr val="00B050"/>
                </a:solidFill>
                <a:latin typeface="Arial"/>
                <a:cs typeface="Arial"/>
              </a:rPr>
              <a:t> </a:t>
            </a:r>
            <a:r>
              <a:rPr sz="2800" b="1" spc="-10" dirty="0">
                <a:solidFill>
                  <a:srgbClr val="00B050"/>
                </a:solidFill>
                <a:latin typeface="Arial"/>
                <a:cs typeface="Arial"/>
              </a:rPr>
              <a:t>la</a:t>
            </a:r>
            <a:r>
              <a:rPr sz="2800" b="1" spc="-75" dirty="0">
                <a:solidFill>
                  <a:srgbClr val="00B050"/>
                </a:solidFill>
                <a:latin typeface="Arial"/>
                <a:cs typeface="Arial"/>
              </a:rPr>
              <a:t> </a:t>
            </a:r>
            <a:r>
              <a:rPr sz="2800" b="1" dirty="0">
                <a:solidFill>
                  <a:srgbClr val="00B050"/>
                </a:solidFill>
                <a:latin typeface="Arial"/>
                <a:cs typeface="Arial"/>
              </a:rPr>
              <a:t>puesta</a:t>
            </a:r>
            <a:r>
              <a:rPr sz="2800" b="1" spc="-75" dirty="0">
                <a:solidFill>
                  <a:srgbClr val="00B050"/>
                </a:solidFill>
                <a:latin typeface="Arial"/>
                <a:cs typeface="Arial"/>
              </a:rPr>
              <a:t> </a:t>
            </a:r>
            <a:r>
              <a:rPr sz="2800" b="1" dirty="0">
                <a:solidFill>
                  <a:srgbClr val="00B050"/>
                </a:solidFill>
                <a:latin typeface="Arial"/>
                <a:cs typeface="Arial"/>
              </a:rPr>
              <a:t>a</a:t>
            </a:r>
            <a:r>
              <a:rPr sz="2800" b="1" spc="-90" dirty="0">
                <a:solidFill>
                  <a:srgbClr val="00B050"/>
                </a:solidFill>
                <a:latin typeface="Arial"/>
                <a:cs typeface="Arial"/>
              </a:rPr>
              <a:t> </a:t>
            </a:r>
            <a:r>
              <a:rPr sz="2800" b="1" spc="-5" dirty="0">
                <a:solidFill>
                  <a:srgbClr val="00B050"/>
                </a:solidFill>
                <a:latin typeface="Arial"/>
                <a:cs typeface="Arial"/>
              </a:rPr>
              <a:t>tierra</a:t>
            </a:r>
            <a:r>
              <a:rPr sz="2800" b="1" spc="-5" dirty="0">
                <a:latin typeface="Arial"/>
                <a:cs typeface="Arial"/>
              </a:rPr>
              <a:t>.</a:t>
            </a:r>
            <a:r>
              <a:rPr sz="2800" b="1" spc="-70" dirty="0">
                <a:latin typeface="Arial"/>
                <a:cs typeface="Arial"/>
              </a:rPr>
              <a:t> </a:t>
            </a:r>
            <a:r>
              <a:rPr sz="2800" b="1" dirty="0">
                <a:latin typeface="Arial"/>
                <a:cs typeface="Arial"/>
              </a:rPr>
              <a:t>La</a:t>
            </a:r>
            <a:r>
              <a:rPr sz="2800" b="1" spc="-85" dirty="0">
                <a:latin typeface="Arial"/>
                <a:cs typeface="Arial"/>
              </a:rPr>
              <a:t> </a:t>
            </a:r>
            <a:r>
              <a:rPr sz="2800" b="1" spc="-5" dirty="0">
                <a:latin typeface="Arial"/>
                <a:cs typeface="Arial"/>
              </a:rPr>
              <a:t>toma</a:t>
            </a:r>
            <a:r>
              <a:rPr sz="2800" b="1" spc="-80" dirty="0">
                <a:latin typeface="Arial"/>
                <a:cs typeface="Arial"/>
              </a:rPr>
              <a:t> </a:t>
            </a:r>
            <a:r>
              <a:rPr sz="2800" b="1" spc="-5" dirty="0">
                <a:latin typeface="Arial"/>
                <a:cs typeface="Arial"/>
              </a:rPr>
              <a:t>deberá </a:t>
            </a:r>
            <a:r>
              <a:rPr sz="2800" b="1" spc="-375" dirty="0">
                <a:latin typeface="Arial"/>
                <a:cs typeface="Arial"/>
              </a:rPr>
              <a:t> </a:t>
            </a:r>
            <a:r>
              <a:rPr sz="2800" b="1" spc="-5" dirty="0">
                <a:latin typeface="Arial"/>
                <a:cs typeface="Arial"/>
              </a:rPr>
              <a:t>suministrarse</a:t>
            </a:r>
            <a:r>
              <a:rPr sz="2800" b="1" spc="-75" dirty="0">
                <a:latin typeface="Arial"/>
                <a:cs typeface="Arial"/>
              </a:rPr>
              <a:t> </a:t>
            </a:r>
            <a:r>
              <a:rPr sz="2800" b="1" dirty="0">
                <a:latin typeface="Arial"/>
                <a:cs typeface="Arial"/>
              </a:rPr>
              <a:t>con</a:t>
            </a:r>
            <a:r>
              <a:rPr sz="2800" b="1" spc="-75" dirty="0">
                <a:latin typeface="Arial"/>
                <a:cs typeface="Arial"/>
              </a:rPr>
              <a:t> </a:t>
            </a:r>
            <a:r>
              <a:rPr sz="2800" b="1" spc="-5" dirty="0">
                <a:latin typeface="Arial"/>
                <a:cs typeface="Arial"/>
              </a:rPr>
              <a:t>conectores</a:t>
            </a:r>
            <a:r>
              <a:rPr sz="2800" b="1" spc="-55" dirty="0">
                <a:latin typeface="Arial"/>
                <a:cs typeface="Arial"/>
              </a:rPr>
              <a:t> </a:t>
            </a:r>
            <a:r>
              <a:rPr sz="2800" b="1" dirty="0">
                <a:latin typeface="Arial"/>
                <a:cs typeface="Arial"/>
              </a:rPr>
              <a:t>de</a:t>
            </a:r>
            <a:r>
              <a:rPr sz="2800" b="1" spc="-60" dirty="0">
                <a:latin typeface="Arial"/>
                <a:cs typeface="Arial"/>
              </a:rPr>
              <a:t> </a:t>
            </a:r>
            <a:r>
              <a:rPr sz="2800" b="1" spc="-5" dirty="0">
                <a:latin typeface="Arial"/>
                <a:cs typeface="Arial"/>
              </a:rPr>
              <a:t>tipo</a:t>
            </a:r>
            <a:r>
              <a:rPr sz="2800" b="1" spc="-65" dirty="0">
                <a:latin typeface="Arial"/>
                <a:cs typeface="Arial"/>
              </a:rPr>
              <a:t> </a:t>
            </a:r>
            <a:r>
              <a:rPr sz="2800" b="1" dirty="0">
                <a:latin typeface="Arial"/>
                <a:cs typeface="Arial"/>
              </a:rPr>
              <a:t>apernado,</a:t>
            </a:r>
            <a:r>
              <a:rPr sz="2800" b="1" spc="-60" dirty="0">
                <a:latin typeface="Arial"/>
                <a:cs typeface="Arial"/>
              </a:rPr>
              <a:t> </a:t>
            </a:r>
            <a:r>
              <a:rPr sz="2800" b="1" spc="-5" dirty="0">
                <a:latin typeface="Arial"/>
                <a:cs typeface="Arial"/>
              </a:rPr>
              <a:t>para</a:t>
            </a:r>
            <a:r>
              <a:rPr sz="2800" b="1" spc="-60" dirty="0">
                <a:latin typeface="Arial"/>
                <a:cs typeface="Arial"/>
              </a:rPr>
              <a:t> </a:t>
            </a:r>
            <a:r>
              <a:rPr sz="2800" b="1" spc="-5" dirty="0">
                <a:latin typeface="Arial"/>
                <a:cs typeface="Arial"/>
              </a:rPr>
              <a:t>acoplar</a:t>
            </a:r>
            <a:r>
              <a:rPr sz="2800" b="1" spc="-60" dirty="0">
                <a:latin typeface="Arial"/>
                <a:cs typeface="Arial"/>
              </a:rPr>
              <a:t> </a:t>
            </a:r>
            <a:r>
              <a:rPr sz="2800" b="1" spc="-5" dirty="0">
                <a:latin typeface="Arial"/>
                <a:cs typeface="Arial"/>
              </a:rPr>
              <a:t>cables</a:t>
            </a:r>
            <a:r>
              <a:rPr sz="2800" b="1" spc="-50" dirty="0">
                <a:latin typeface="Arial"/>
                <a:cs typeface="Arial"/>
              </a:rPr>
              <a:t> </a:t>
            </a:r>
            <a:r>
              <a:rPr sz="2800" b="1" dirty="0">
                <a:latin typeface="Arial"/>
                <a:cs typeface="Arial"/>
              </a:rPr>
              <a:t>de </a:t>
            </a:r>
            <a:r>
              <a:rPr sz="2800" b="1" spc="-380" dirty="0">
                <a:latin typeface="Arial"/>
                <a:cs typeface="Arial"/>
              </a:rPr>
              <a:t> </a:t>
            </a:r>
            <a:r>
              <a:rPr sz="2800" b="1" dirty="0">
                <a:latin typeface="Arial"/>
                <a:cs typeface="Arial"/>
              </a:rPr>
              <a:t>tierra</a:t>
            </a:r>
            <a:r>
              <a:rPr sz="2800" b="1" spc="-15" dirty="0">
                <a:latin typeface="Arial"/>
                <a:cs typeface="Arial"/>
              </a:rPr>
              <a:t> </a:t>
            </a:r>
            <a:r>
              <a:rPr sz="2800" b="1" dirty="0">
                <a:latin typeface="Arial"/>
                <a:cs typeface="Arial"/>
              </a:rPr>
              <a:t>de</a:t>
            </a:r>
            <a:r>
              <a:rPr sz="2800" b="1" spc="-10" dirty="0">
                <a:latin typeface="Arial"/>
                <a:cs typeface="Arial"/>
              </a:rPr>
              <a:t> </a:t>
            </a:r>
            <a:r>
              <a:rPr sz="2800" b="1" spc="-5" dirty="0" err="1" smtClean="0">
                <a:latin typeface="Arial"/>
                <a:cs typeface="Arial"/>
              </a:rPr>
              <a:t>cobre</a:t>
            </a:r>
            <a:r>
              <a:rPr lang="es-AR" sz="2800" b="1" spc="-5" dirty="0" smtClean="0">
                <a:latin typeface="Arial"/>
                <a:cs typeface="Arial"/>
              </a:rPr>
              <a:t>.</a:t>
            </a:r>
          </a:p>
          <a:p>
            <a:pPr marL="741045" marR="184150" indent="-457200" algn="just">
              <a:spcBef>
                <a:spcPts val="200"/>
              </a:spcBef>
              <a:buFont typeface="Wingdings" panose="05000000000000000000" pitchFamily="2" charset="2"/>
              <a:buChar char="Ø"/>
            </a:pPr>
            <a:endParaRPr sz="2800" b="1" dirty="0">
              <a:latin typeface="Arial"/>
              <a:cs typeface="Arial"/>
            </a:endParaRPr>
          </a:p>
          <a:p>
            <a:pPr marL="741045" marR="135890" indent="-457200" algn="just">
              <a:spcBef>
                <a:spcPts val="815"/>
              </a:spcBef>
              <a:buFont typeface="Wingdings" panose="05000000000000000000" pitchFamily="2" charset="2"/>
              <a:buChar char="Ø"/>
            </a:pPr>
            <a:r>
              <a:rPr sz="2800" b="1" dirty="0">
                <a:latin typeface="Arial"/>
                <a:cs typeface="Arial"/>
              </a:rPr>
              <a:t>Se</a:t>
            </a:r>
            <a:r>
              <a:rPr sz="2800" b="1" spc="-50" dirty="0">
                <a:latin typeface="Arial"/>
                <a:cs typeface="Arial"/>
              </a:rPr>
              <a:t> </a:t>
            </a:r>
            <a:r>
              <a:rPr sz="2800" b="1" spc="-5" dirty="0">
                <a:latin typeface="Arial"/>
                <a:cs typeface="Arial"/>
              </a:rPr>
              <a:t>deberán</a:t>
            </a:r>
            <a:r>
              <a:rPr sz="2800" b="1" spc="-60" dirty="0">
                <a:latin typeface="Arial"/>
                <a:cs typeface="Arial"/>
              </a:rPr>
              <a:t> </a:t>
            </a:r>
            <a:r>
              <a:rPr sz="2800" b="1" spc="-5" dirty="0">
                <a:solidFill>
                  <a:srgbClr val="00B050"/>
                </a:solidFill>
                <a:latin typeface="Arial"/>
                <a:cs typeface="Arial"/>
              </a:rPr>
              <a:t>suministrar</a:t>
            </a:r>
            <a:r>
              <a:rPr sz="2800" b="1" spc="-60" dirty="0">
                <a:solidFill>
                  <a:srgbClr val="00B050"/>
                </a:solidFill>
                <a:latin typeface="Arial"/>
                <a:cs typeface="Arial"/>
              </a:rPr>
              <a:t> </a:t>
            </a:r>
            <a:r>
              <a:rPr sz="2800" b="1" spc="-5" dirty="0">
                <a:solidFill>
                  <a:srgbClr val="00B050"/>
                </a:solidFill>
                <a:latin typeface="Arial"/>
                <a:cs typeface="Arial"/>
              </a:rPr>
              <a:t>transformadores</a:t>
            </a:r>
            <a:r>
              <a:rPr sz="2800" b="1" spc="-40" dirty="0">
                <a:solidFill>
                  <a:srgbClr val="00B050"/>
                </a:solidFill>
                <a:latin typeface="Arial"/>
                <a:cs typeface="Arial"/>
              </a:rPr>
              <a:t> </a:t>
            </a:r>
            <a:r>
              <a:rPr sz="2800" b="1" spc="-10" dirty="0">
                <a:solidFill>
                  <a:srgbClr val="00B050"/>
                </a:solidFill>
                <a:latin typeface="Arial"/>
                <a:cs typeface="Arial"/>
              </a:rPr>
              <a:t>de</a:t>
            </a:r>
            <a:r>
              <a:rPr sz="2800" b="1" spc="-65" dirty="0">
                <a:solidFill>
                  <a:srgbClr val="00B050"/>
                </a:solidFill>
                <a:latin typeface="Arial"/>
                <a:cs typeface="Arial"/>
              </a:rPr>
              <a:t> </a:t>
            </a:r>
            <a:r>
              <a:rPr sz="2800" b="1" dirty="0">
                <a:solidFill>
                  <a:srgbClr val="00B050"/>
                </a:solidFill>
                <a:latin typeface="Arial"/>
                <a:cs typeface="Arial"/>
              </a:rPr>
              <a:t>corriente</a:t>
            </a:r>
            <a:r>
              <a:rPr sz="2800" b="1" spc="-60" dirty="0">
                <a:solidFill>
                  <a:srgbClr val="00B050"/>
                </a:solidFill>
                <a:latin typeface="Arial"/>
                <a:cs typeface="Arial"/>
              </a:rPr>
              <a:t> </a:t>
            </a:r>
            <a:r>
              <a:rPr sz="2800" b="1" dirty="0">
                <a:solidFill>
                  <a:srgbClr val="00B050"/>
                </a:solidFill>
                <a:latin typeface="Arial"/>
                <a:cs typeface="Arial"/>
              </a:rPr>
              <a:t>para</a:t>
            </a:r>
            <a:r>
              <a:rPr sz="2800" b="1" spc="-60" dirty="0">
                <a:solidFill>
                  <a:srgbClr val="00B050"/>
                </a:solidFill>
                <a:latin typeface="Arial"/>
                <a:cs typeface="Arial"/>
              </a:rPr>
              <a:t> </a:t>
            </a:r>
            <a:r>
              <a:rPr sz="2800" b="1" spc="-10" dirty="0">
                <a:solidFill>
                  <a:srgbClr val="00B050"/>
                </a:solidFill>
                <a:latin typeface="Arial"/>
                <a:cs typeface="Arial"/>
              </a:rPr>
              <a:t>la</a:t>
            </a:r>
            <a:r>
              <a:rPr sz="2800" b="1" spc="-50" dirty="0">
                <a:solidFill>
                  <a:srgbClr val="00B050"/>
                </a:solidFill>
                <a:latin typeface="Arial"/>
                <a:cs typeface="Arial"/>
              </a:rPr>
              <a:t> </a:t>
            </a:r>
            <a:r>
              <a:rPr sz="2800" b="1" spc="-5" dirty="0">
                <a:solidFill>
                  <a:srgbClr val="00B050"/>
                </a:solidFill>
                <a:latin typeface="Arial"/>
                <a:cs typeface="Arial"/>
              </a:rPr>
              <a:t>protección </a:t>
            </a:r>
            <a:r>
              <a:rPr sz="2800" b="1" spc="-375" dirty="0">
                <a:solidFill>
                  <a:srgbClr val="00B050"/>
                </a:solidFill>
                <a:latin typeface="Arial"/>
                <a:cs typeface="Arial"/>
              </a:rPr>
              <a:t> </a:t>
            </a:r>
            <a:r>
              <a:rPr sz="2800" b="1" spc="-5" dirty="0">
                <a:solidFill>
                  <a:srgbClr val="00B050"/>
                </a:solidFill>
                <a:latin typeface="Arial"/>
                <a:cs typeface="Arial"/>
              </a:rPr>
              <a:t>masa-cuba </a:t>
            </a:r>
            <a:r>
              <a:rPr sz="2800" b="1" dirty="0">
                <a:latin typeface="Arial"/>
                <a:cs typeface="Arial"/>
              </a:rPr>
              <a:t>en los lugares y de las </a:t>
            </a:r>
            <a:r>
              <a:rPr sz="2800" b="1" spc="-5" dirty="0">
                <a:latin typeface="Arial"/>
                <a:cs typeface="Arial"/>
              </a:rPr>
              <a:t>características </a:t>
            </a:r>
            <a:r>
              <a:rPr sz="2800" b="1" dirty="0">
                <a:latin typeface="Arial"/>
                <a:cs typeface="Arial"/>
              </a:rPr>
              <a:t>señaladas </a:t>
            </a:r>
            <a:r>
              <a:rPr sz="2800" b="1" spc="-10" dirty="0">
                <a:latin typeface="Arial"/>
                <a:cs typeface="Arial"/>
              </a:rPr>
              <a:t>en las </a:t>
            </a:r>
            <a:r>
              <a:rPr sz="2800" b="1" spc="-5" dirty="0">
                <a:latin typeface="Arial"/>
                <a:cs typeface="Arial"/>
              </a:rPr>
              <a:t> Especificaciones Particulares</a:t>
            </a:r>
            <a:r>
              <a:rPr sz="2800" b="1" spc="5" dirty="0">
                <a:latin typeface="Arial"/>
                <a:cs typeface="Arial"/>
              </a:rPr>
              <a:t> </a:t>
            </a:r>
            <a:r>
              <a:rPr sz="2800" b="1" spc="-5" dirty="0">
                <a:latin typeface="Arial"/>
                <a:cs typeface="Arial"/>
              </a:rPr>
              <a:t>del</a:t>
            </a:r>
            <a:r>
              <a:rPr sz="2800" b="1" spc="-10" dirty="0">
                <a:latin typeface="Arial"/>
                <a:cs typeface="Arial"/>
              </a:rPr>
              <a:t> </a:t>
            </a:r>
            <a:r>
              <a:rPr sz="2800" b="1" spc="-5" dirty="0">
                <a:latin typeface="Arial"/>
                <a:cs typeface="Arial"/>
              </a:rPr>
              <a:t>cliente.</a:t>
            </a:r>
            <a:endParaRPr sz="2800" b="1" dirty="0">
              <a:latin typeface="Arial"/>
              <a:cs typeface="Arial"/>
            </a:endParaRPr>
          </a:p>
          <a:p>
            <a:pPr algn="just">
              <a:spcBef>
                <a:spcPts val="50"/>
              </a:spcBef>
            </a:pPr>
            <a:endParaRPr sz="2800" b="1" dirty="0">
              <a:latin typeface="Arial"/>
              <a:cs typeface="Arial"/>
            </a:endParaRPr>
          </a:p>
          <a:p>
            <a:pPr marL="526415" lvl="3" indent="-514350" algn="just">
              <a:buFont typeface="+mj-lt"/>
              <a:buAutoNum type="arabicPeriod" startAt="14"/>
              <a:tabLst>
                <a:tab pos="911860" algn="l"/>
              </a:tabLst>
            </a:pPr>
            <a:r>
              <a:rPr sz="2800" b="1" u="sng" spc="-5" dirty="0" err="1" smtClean="0">
                <a:latin typeface="Arial"/>
                <a:cs typeface="Arial"/>
              </a:rPr>
              <a:t>Ruedas</a:t>
            </a:r>
            <a:endParaRPr lang="es-AR" sz="2800" b="1" u="sng" spc="-5" dirty="0" smtClean="0">
              <a:latin typeface="Arial"/>
              <a:cs typeface="Arial"/>
            </a:endParaRPr>
          </a:p>
          <a:p>
            <a:pPr marL="526415" lvl="3" indent="-514350" algn="just">
              <a:buFont typeface="+mj-lt"/>
              <a:buAutoNum type="arabicPeriod" startAt="14"/>
              <a:tabLst>
                <a:tab pos="911860" algn="l"/>
              </a:tabLst>
            </a:pPr>
            <a:endParaRPr lang="es-AR" sz="2800" b="1" u="sng" spc="-5" dirty="0">
              <a:latin typeface="Arial"/>
              <a:cs typeface="Arial"/>
            </a:endParaRPr>
          </a:p>
          <a:p>
            <a:pPr marL="526415" lvl="3" indent="-514350" algn="just">
              <a:buFont typeface="+mj-lt"/>
              <a:buAutoNum type="arabicPeriod" startAt="14"/>
              <a:tabLst>
                <a:tab pos="911860" algn="l"/>
              </a:tabLst>
            </a:pPr>
            <a:r>
              <a:rPr sz="2800" b="1" u="sng" dirty="0" err="1" smtClean="0">
                <a:latin typeface="Arial"/>
                <a:cs typeface="Arial"/>
              </a:rPr>
              <a:t>Escalera</a:t>
            </a:r>
            <a:endParaRPr sz="2800" b="1" u="sng" dirty="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57200" y="381000"/>
            <a:ext cx="12573000" cy="9979848"/>
          </a:xfrm>
          <a:prstGeom prst="rect">
            <a:avLst/>
          </a:prstGeom>
        </p:spPr>
        <p:txBody>
          <a:bodyPr vert="horz" wrap="square" lIns="0" tIns="12700" rIns="0" bIns="0" rtlCol="0">
            <a:spAutoFit/>
          </a:bodyPr>
          <a:lstStyle/>
          <a:p>
            <a:pPr marL="12700" algn="just">
              <a:spcBef>
                <a:spcPts val="685"/>
              </a:spcBef>
              <a:tabLst>
                <a:tab pos="741045" algn="l"/>
              </a:tabLst>
            </a:pPr>
            <a:r>
              <a:rPr sz="2200" b="1" spc="-5" dirty="0" smtClean="0">
                <a:latin typeface="Arial"/>
                <a:cs typeface="Arial"/>
              </a:rPr>
              <a:t>1</a:t>
            </a:r>
            <a:r>
              <a:rPr lang="es-AR" sz="2200" b="1" spc="-5" dirty="0" smtClean="0">
                <a:latin typeface="Arial"/>
                <a:cs typeface="Arial"/>
              </a:rPr>
              <a:t>6</a:t>
            </a:r>
            <a:r>
              <a:rPr sz="2200" b="1" spc="-5" dirty="0" smtClean="0">
                <a:latin typeface="Arial"/>
                <a:cs typeface="Arial"/>
              </a:rPr>
              <a:t>.	</a:t>
            </a:r>
            <a:r>
              <a:rPr sz="2400" b="1" u="sng" spc="-5" dirty="0" err="1" smtClean="0">
                <a:uFill>
                  <a:solidFill>
                    <a:srgbClr val="000000"/>
                  </a:solidFill>
                </a:uFill>
                <a:latin typeface="Arial"/>
                <a:cs typeface="Arial"/>
              </a:rPr>
              <a:t>Instrumentos</a:t>
            </a:r>
            <a:r>
              <a:rPr sz="2400" b="1" u="sng" spc="-5" dirty="0" smtClean="0">
                <a:uFill>
                  <a:solidFill>
                    <a:srgbClr val="000000"/>
                  </a:solidFill>
                </a:uFill>
                <a:latin typeface="Arial"/>
                <a:cs typeface="Arial"/>
              </a:rPr>
              <a:t> de</a:t>
            </a:r>
            <a:r>
              <a:rPr sz="2400" b="1" u="sng" spc="-25" dirty="0" smtClean="0">
                <a:uFill>
                  <a:solidFill>
                    <a:srgbClr val="000000"/>
                  </a:solidFill>
                </a:uFill>
                <a:latin typeface="Arial"/>
                <a:cs typeface="Arial"/>
              </a:rPr>
              <a:t> </a:t>
            </a:r>
            <a:r>
              <a:rPr sz="2400" b="1" u="sng" spc="-5" dirty="0" err="1" smtClean="0">
                <a:uFill>
                  <a:solidFill>
                    <a:srgbClr val="000000"/>
                  </a:solidFill>
                </a:uFill>
                <a:latin typeface="Arial"/>
                <a:cs typeface="Arial"/>
              </a:rPr>
              <a:t>Medición</a:t>
            </a:r>
            <a:r>
              <a:rPr sz="2400" b="1" u="sng" dirty="0" smtClean="0">
                <a:uFill>
                  <a:solidFill>
                    <a:srgbClr val="000000"/>
                  </a:solidFill>
                </a:uFill>
                <a:latin typeface="Arial"/>
                <a:cs typeface="Arial"/>
              </a:rPr>
              <a:t> y</a:t>
            </a:r>
            <a:r>
              <a:rPr sz="2400" b="1" u="sng" spc="-40" dirty="0" smtClean="0">
                <a:uFill>
                  <a:solidFill>
                    <a:srgbClr val="000000"/>
                  </a:solidFill>
                </a:uFill>
                <a:latin typeface="Arial"/>
                <a:cs typeface="Arial"/>
              </a:rPr>
              <a:t> </a:t>
            </a:r>
            <a:r>
              <a:rPr sz="2400" b="1" u="sng" dirty="0" err="1" smtClean="0">
                <a:uFill>
                  <a:solidFill>
                    <a:srgbClr val="000000"/>
                  </a:solidFill>
                </a:uFill>
                <a:latin typeface="Arial"/>
                <a:cs typeface="Arial"/>
              </a:rPr>
              <a:t>Relés</a:t>
            </a:r>
            <a:endParaRPr lang="es-AR" sz="2400" b="1" u="sng" dirty="0" smtClean="0">
              <a:uFill>
                <a:solidFill>
                  <a:srgbClr val="000000"/>
                </a:solidFill>
              </a:uFill>
              <a:latin typeface="Arial"/>
              <a:cs typeface="Arial"/>
            </a:endParaRPr>
          </a:p>
          <a:p>
            <a:pPr marL="283845" marR="902969" algn="just">
              <a:spcBef>
                <a:spcPts val="215"/>
              </a:spcBef>
            </a:pPr>
            <a:r>
              <a:rPr sz="2400" b="1" spc="-5" dirty="0" err="1" smtClean="0">
                <a:latin typeface="Arial"/>
                <a:cs typeface="Arial"/>
              </a:rPr>
              <a:t>Cada</a:t>
            </a:r>
            <a:r>
              <a:rPr sz="2400" b="1" spc="5" dirty="0" smtClean="0">
                <a:latin typeface="Arial"/>
                <a:cs typeface="Arial"/>
              </a:rPr>
              <a:t> </a:t>
            </a:r>
            <a:r>
              <a:rPr sz="2400" b="1" spc="-5" dirty="0">
                <a:latin typeface="Arial"/>
                <a:cs typeface="Arial"/>
              </a:rPr>
              <a:t>transformador</a:t>
            </a:r>
            <a:r>
              <a:rPr sz="2400" b="1" spc="10" dirty="0">
                <a:latin typeface="Arial"/>
                <a:cs typeface="Arial"/>
              </a:rPr>
              <a:t> </a:t>
            </a:r>
            <a:r>
              <a:rPr sz="2400" b="1" dirty="0">
                <a:solidFill>
                  <a:srgbClr val="00B050"/>
                </a:solidFill>
                <a:latin typeface="Arial"/>
                <a:cs typeface="Arial"/>
              </a:rPr>
              <a:t>deberá</a:t>
            </a:r>
            <a:r>
              <a:rPr sz="2400" b="1" spc="-5" dirty="0">
                <a:solidFill>
                  <a:srgbClr val="00B050"/>
                </a:solidFill>
                <a:latin typeface="Arial"/>
                <a:cs typeface="Arial"/>
              </a:rPr>
              <a:t> equiparse,</a:t>
            </a:r>
            <a:r>
              <a:rPr sz="2400" b="1" dirty="0">
                <a:solidFill>
                  <a:srgbClr val="00B050"/>
                </a:solidFill>
                <a:latin typeface="Arial"/>
                <a:cs typeface="Arial"/>
              </a:rPr>
              <a:t> por</a:t>
            </a:r>
            <a:r>
              <a:rPr sz="2400" b="1" spc="-5" dirty="0">
                <a:solidFill>
                  <a:srgbClr val="00B050"/>
                </a:solidFill>
                <a:latin typeface="Arial"/>
                <a:cs typeface="Arial"/>
              </a:rPr>
              <a:t> </a:t>
            </a:r>
            <a:r>
              <a:rPr sz="2400" b="1" dirty="0">
                <a:solidFill>
                  <a:srgbClr val="00B050"/>
                </a:solidFill>
                <a:latin typeface="Arial"/>
                <a:cs typeface="Arial"/>
              </a:rPr>
              <a:t>lo</a:t>
            </a:r>
            <a:r>
              <a:rPr sz="2400" b="1" spc="10" dirty="0">
                <a:solidFill>
                  <a:srgbClr val="00B050"/>
                </a:solidFill>
                <a:latin typeface="Arial"/>
                <a:cs typeface="Arial"/>
              </a:rPr>
              <a:t> </a:t>
            </a:r>
            <a:r>
              <a:rPr sz="2400" b="1" spc="-5" dirty="0">
                <a:solidFill>
                  <a:srgbClr val="00B050"/>
                </a:solidFill>
                <a:latin typeface="Arial"/>
                <a:cs typeface="Arial"/>
              </a:rPr>
              <a:t>menos,</a:t>
            </a:r>
            <a:r>
              <a:rPr sz="2400" b="1" dirty="0">
                <a:solidFill>
                  <a:srgbClr val="00B050"/>
                </a:solidFill>
                <a:latin typeface="Arial"/>
                <a:cs typeface="Arial"/>
              </a:rPr>
              <a:t> con</a:t>
            </a:r>
            <a:r>
              <a:rPr sz="2400" b="1" spc="-5" dirty="0">
                <a:solidFill>
                  <a:srgbClr val="00B050"/>
                </a:solidFill>
                <a:latin typeface="Arial"/>
                <a:cs typeface="Arial"/>
              </a:rPr>
              <a:t> los </a:t>
            </a:r>
            <a:r>
              <a:rPr sz="2400" b="1" spc="-375" dirty="0">
                <a:solidFill>
                  <a:srgbClr val="00B050"/>
                </a:solidFill>
                <a:latin typeface="Arial"/>
                <a:cs typeface="Arial"/>
              </a:rPr>
              <a:t> </a:t>
            </a:r>
            <a:r>
              <a:rPr sz="2400" b="1" spc="-5" dirty="0" err="1" smtClean="0">
                <a:solidFill>
                  <a:srgbClr val="00B050"/>
                </a:solidFill>
                <a:latin typeface="Arial"/>
                <a:cs typeface="Arial"/>
              </a:rPr>
              <a:t>accesorios</a:t>
            </a:r>
            <a:r>
              <a:rPr lang="es-AR" sz="2400" b="1" spc="-5" dirty="0" smtClean="0">
                <a:solidFill>
                  <a:srgbClr val="00B050"/>
                </a:solidFill>
                <a:latin typeface="Arial"/>
                <a:cs typeface="Arial"/>
              </a:rPr>
              <a:t> e</a:t>
            </a:r>
            <a:r>
              <a:rPr sz="2400" b="1" spc="-5" dirty="0" err="1" smtClean="0">
                <a:solidFill>
                  <a:srgbClr val="00B050"/>
                </a:solidFill>
                <a:latin typeface="Arial"/>
                <a:cs typeface="Arial"/>
              </a:rPr>
              <a:t>specificados</a:t>
            </a:r>
            <a:r>
              <a:rPr sz="2400" b="1" spc="5" dirty="0" smtClean="0">
                <a:solidFill>
                  <a:srgbClr val="00B050"/>
                </a:solidFill>
                <a:latin typeface="Arial"/>
                <a:cs typeface="Arial"/>
              </a:rPr>
              <a:t> </a:t>
            </a:r>
            <a:r>
              <a:rPr sz="2400" b="1" dirty="0">
                <a:solidFill>
                  <a:srgbClr val="00B050"/>
                </a:solidFill>
                <a:latin typeface="Arial"/>
                <a:cs typeface="Arial"/>
              </a:rPr>
              <a:t>a</a:t>
            </a:r>
            <a:r>
              <a:rPr sz="2400" b="1" spc="-20" dirty="0">
                <a:solidFill>
                  <a:srgbClr val="00B050"/>
                </a:solidFill>
                <a:latin typeface="Arial"/>
                <a:cs typeface="Arial"/>
              </a:rPr>
              <a:t> </a:t>
            </a:r>
            <a:r>
              <a:rPr sz="2400" b="1" spc="-5" dirty="0">
                <a:solidFill>
                  <a:srgbClr val="00B050"/>
                </a:solidFill>
                <a:latin typeface="Arial"/>
                <a:cs typeface="Arial"/>
              </a:rPr>
              <a:t>continuación</a:t>
            </a:r>
            <a:r>
              <a:rPr sz="2400" b="1" spc="-5" dirty="0">
                <a:latin typeface="Arial"/>
                <a:cs typeface="Arial"/>
              </a:rPr>
              <a:t>:</a:t>
            </a:r>
            <a:endParaRPr sz="2400" b="1" dirty="0">
              <a:latin typeface="Arial"/>
              <a:cs typeface="Arial"/>
            </a:endParaRPr>
          </a:p>
          <a:p>
            <a:pPr algn="just">
              <a:spcBef>
                <a:spcPts val="50"/>
              </a:spcBef>
            </a:pPr>
            <a:endParaRPr sz="2400" b="1" dirty="0">
              <a:latin typeface="Arial"/>
              <a:cs typeface="Arial"/>
            </a:endParaRPr>
          </a:p>
          <a:p>
            <a:pPr marL="1280160" lvl="1" algn="just">
              <a:spcBef>
                <a:spcPts val="5"/>
              </a:spcBef>
            </a:pPr>
            <a:r>
              <a:rPr sz="2400" b="1" spc="-5" dirty="0">
                <a:latin typeface="Arial"/>
                <a:cs typeface="Arial"/>
              </a:rPr>
              <a:t>-Termómetro</a:t>
            </a:r>
            <a:r>
              <a:rPr sz="2400" b="1" spc="5" dirty="0">
                <a:latin typeface="Arial"/>
                <a:cs typeface="Arial"/>
              </a:rPr>
              <a:t> </a:t>
            </a:r>
            <a:r>
              <a:rPr sz="2400" b="1" spc="-5" dirty="0">
                <a:latin typeface="Arial"/>
                <a:cs typeface="Arial"/>
              </a:rPr>
              <a:t>indicador</a:t>
            </a:r>
            <a:r>
              <a:rPr sz="2400" b="1" dirty="0">
                <a:latin typeface="Arial"/>
                <a:cs typeface="Arial"/>
              </a:rPr>
              <a:t> para</a:t>
            </a:r>
            <a:r>
              <a:rPr sz="2400" b="1" spc="-20" dirty="0">
                <a:latin typeface="Arial"/>
                <a:cs typeface="Arial"/>
              </a:rPr>
              <a:t> </a:t>
            </a:r>
            <a:r>
              <a:rPr sz="2400" b="1" spc="-5" dirty="0">
                <a:latin typeface="Arial"/>
                <a:cs typeface="Arial"/>
              </a:rPr>
              <a:t>temperatura</a:t>
            </a:r>
            <a:r>
              <a:rPr sz="2400" b="1" spc="10" dirty="0">
                <a:latin typeface="Arial"/>
                <a:cs typeface="Arial"/>
              </a:rPr>
              <a:t> </a:t>
            </a:r>
            <a:r>
              <a:rPr sz="2400" b="1" dirty="0">
                <a:latin typeface="Arial"/>
                <a:cs typeface="Arial"/>
              </a:rPr>
              <a:t>del</a:t>
            </a:r>
            <a:r>
              <a:rPr sz="2400" b="1" spc="-10" dirty="0">
                <a:latin typeface="Arial"/>
                <a:cs typeface="Arial"/>
              </a:rPr>
              <a:t> </a:t>
            </a:r>
            <a:r>
              <a:rPr sz="2400" b="1" dirty="0">
                <a:latin typeface="Arial"/>
                <a:cs typeface="Arial"/>
              </a:rPr>
              <a:t>aceite</a:t>
            </a:r>
          </a:p>
          <a:p>
            <a:pPr marL="1280160" lvl="1" algn="just">
              <a:spcBef>
                <a:spcPts val="730"/>
              </a:spcBef>
            </a:pPr>
            <a:r>
              <a:rPr sz="2400" b="1" spc="-5" dirty="0">
                <a:latin typeface="Arial"/>
                <a:cs typeface="Arial"/>
              </a:rPr>
              <a:t>-Termómetro</a:t>
            </a:r>
            <a:r>
              <a:rPr sz="2400" b="1" spc="10" dirty="0">
                <a:latin typeface="Arial"/>
                <a:cs typeface="Arial"/>
              </a:rPr>
              <a:t> </a:t>
            </a:r>
            <a:r>
              <a:rPr sz="2400" b="1" spc="-5" dirty="0">
                <a:latin typeface="Arial"/>
                <a:cs typeface="Arial"/>
              </a:rPr>
              <a:t>indicador</a:t>
            </a:r>
            <a:r>
              <a:rPr sz="2400" b="1" spc="10" dirty="0">
                <a:latin typeface="Arial"/>
                <a:cs typeface="Arial"/>
              </a:rPr>
              <a:t> </a:t>
            </a:r>
            <a:r>
              <a:rPr sz="2400" b="1" dirty="0">
                <a:latin typeface="Arial"/>
                <a:cs typeface="Arial"/>
              </a:rPr>
              <a:t>para</a:t>
            </a:r>
            <a:r>
              <a:rPr sz="2400" b="1" spc="-15" dirty="0">
                <a:latin typeface="Arial"/>
                <a:cs typeface="Arial"/>
              </a:rPr>
              <a:t> </a:t>
            </a:r>
            <a:r>
              <a:rPr sz="2400" b="1" spc="-5" dirty="0">
                <a:latin typeface="Arial"/>
                <a:cs typeface="Arial"/>
              </a:rPr>
              <a:t>temperatura</a:t>
            </a:r>
            <a:r>
              <a:rPr sz="2400" b="1" spc="15" dirty="0">
                <a:latin typeface="Arial"/>
                <a:cs typeface="Arial"/>
              </a:rPr>
              <a:t> </a:t>
            </a:r>
            <a:r>
              <a:rPr sz="2400" b="1" dirty="0">
                <a:latin typeface="Arial"/>
                <a:cs typeface="Arial"/>
              </a:rPr>
              <a:t>de</a:t>
            </a:r>
            <a:r>
              <a:rPr sz="2400" b="1" spc="-5" dirty="0">
                <a:latin typeface="Arial"/>
                <a:cs typeface="Arial"/>
              </a:rPr>
              <a:t> </a:t>
            </a:r>
            <a:r>
              <a:rPr sz="2400" b="1" dirty="0">
                <a:latin typeface="Arial"/>
                <a:cs typeface="Arial"/>
              </a:rPr>
              <a:t>los</a:t>
            </a:r>
            <a:r>
              <a:rPr sz="2400" b="1" spc="5" dirty="0">
                <a:latin typeface="Arial"/>
                <a:cs typeface="Arial"/>
              </a:rPr>
              <a:t> </a:t>
            </a:r>
            <a:r>
              <a:rPr sz="2400" b="1" spc="-5" dirty="0">
                <a:latin typeface="Arial"/>
                <a:cs typeface="Arial"/>
              </a:rPr>
              <a:t>arrollados</a:t>
            </a:r>
            <a:endParaRPr sz="2400" b="1" dirty="0">
              <a:latin typeface="Arial"/>
              <a:cs typeface="Arial"/>
            </a:endParaRPr>
          </a:p>
          <a:p>
            <a:pPr marL="1280160" lvl="1" algn="just">
              <a:spcBef>
                <a:spcPts val="745"/>
              </a:spcBef>
            </a:pPr>
            <a:r>
              <a:rPr sz="2400" b="1" spc="-5" dirty="0">
                <a:latin typeface="Arial"/>
                <a:cs typeface="Arial"/>
              </a:rPr>
              <a:t>-Flujómetros</a:t>
            </a:r>
            <a:endParaRPr sz="2400" b="1" dirty="0">
              <a:latin typeface="Arial"/>
              <a:cs typeface="Arial"/>
            </a:endParaRPr>
          </a:p>
          <a:p>
            <a:pPr marL="1280160" lvl="1" algn="just">
              <a:spcBef>
                <a:spcPts val="735"/>
              </a:spcBef>
            </a:pPr>
            <a:r>
              <a:rPr sz="2400" b="1" dirty="0">
                <a:latin typeface="Arial"/>
                <a:cs typeface="Arial"/>
              </a:rPr>
              <a:t>-Indicador</a:t>
            </a:r>
            <a:r>
              <a:rPr sz="2400" b="1" spc="-20" dirty="0">
                <a:latin typeface="Arial"/>
                <a:cs typeface="Arial"/>
              </a:rPr>
              <a:t> </a:t>
            </a:r>
            <a:r>
              <a:rPr sz="2400" b="1" dirty="0">
                <a:latin typeface="Arial"/>
                <a:cs typeface="Arial"/>
              </a:rPr>
              <a:t>de</a:t>
            </a:r>
            <a:r>
              <a:rPr sz="2400" b="1" spc="-20" dirty="0">
                <a:latin typeface="Arial"/>
                <a:cs typeface="Arial"/>
              </a:rPr>
              <a:t> </a:t>
            </a:r>
            <a:r>
              <a:rPr sz="2400" b="1" spc="-5" dirty="0">
                <a:latin typeface="Arial"/>
                <a:cs typeface="Arial"/>
              </a:rPr>
              <a:t>nivel</a:t>
            </a:r>
            <a:r>
              <a:rPr sz="2400" b="1" spc="-10" dirty="0">
                <a:latin typeface="Arial"/>
                <a:cs typeface="Arial"/>
              </a:rPr>
              <a:t> </a:t>
            </a:r>
            <a:r>
              <a:rPr sz="2400" b="1" dirty="0">
                <a:latin typeface="Arial"/>
                <a:cs typeface="Arial"/>
              </a:rPr>
              <a:t>de</a:t>
            </a:r>
            <a:r>
              <a:rPr sz="2400" b="1" spc="-10" dirty="0">
                <a:latin typeface="Arial"/>
                <a:cs typeface="Arial"/>
              </a:rPr>
              <a:t> </a:t>
            </a:r>
            <a:r>
              <a:rPr sz="2400" b="1" spc="-5" dirty="0">
                <a:latin typeface="Arial"/>
                <a:cs typeface="Arial"/>
              </a:rPr>
              <a:t>aceite</a:t>
            </a:r>
            <a:endParaRPr sz="2400" b="1" dirty="0">
              <a:latin typeface="Arial"/>
              <a:cs typeface="Arial"/>
            </a:endParaRPr>
          </a:p>
          <a:p>
            <a:pPr marL="1280160" lvl="1" algn="just">
              <a:spcBef>
                <a:spcPts val="730"/>
              </a:spcBef>
            </a:pPr>
            <a:r>
              <a:rPr sz="2400" b="1" dirty="0">
                <a:latin typeface="Arial"/>
                <a:cs typeface="Arial"/>
              </a:rPr>
              <a:t>-Relés</a:t>
            </a:r>
            <a:r>
              <a:rPr sz="2400" b="1" spc="-10" dirty="0">
                <a:latin typeface="Arial"/>
                <a:cs typeface="Arial"/>
              </a:rPr>
              <a:t> </a:t>
            </a:r>
            <a:r>
              <a:rPr sz="2400" b="1" dirty="0">
                <a:latin typeface="Arial"/>
                <a:cs typeface="Arial"/>
              </a:rPr>
              <a:t>de </a:t>
            </a:r>
            <a:r>
              <a:rPr sz="2400" b="1" spc="-5" dirty="0">
                <a:latin typeface="Arial"/>
                <a:cs typeface="Arial"/>
              </a:rPr>
              <a:t>Alarma,</a:t>
            </a:r>
            <a:r>
              <a:rPr sz="2400" b="1" spc="-15" dirty="0">
                <a:latin typeface="Arial"/>
                <a:cs typeface="Arial"/>
              </a:rPr>
              <a:t> </a:t>
            </a:r>
            <a:r>
              <a:rPr sz="2400" b="1" dirty="0">
                <a:latin typeface="Arial"/>
                <a:cs typeface="Arial"/>
              </a:rPr>
              <a:t>Disparo</a:t>
            </a:r>
            <a:r>
              <a:rPr sz="2400" b="1" spc="-15" dirty="0">
                <a:latin typeface="Arial"/>
                <a:cs typeface="Arial"/>
              </a:rPr>
              <a:t> </a:t>
            </a:r>
            <a:r>
              <a:rPr sz="2400" b="1" dirty="0">
                <a:latin typeface="Arial"/>
                <a:cs typeface="Arial"/>
              </a:rPr>
              <a:t>y</a:t>
            </a:r>
            <a:r>
              <a:rPr sz="2400" b="1" spc="-15" dirty="0">
                <a:latin typeface="Arial"/>
                <a:cs typeface="Arial"/>
              </a:rPr>
              <a:t> </a:t>
            </a:r>
            <a:r>
              <a:rPr sz="2400" b="1" spc="-5" dirty="0">
                <a:latin typeface="Arial"/>
                <a:cs typeface="Arial"/>
              </a:rPr>
              <a:t>Señalización.</a:t>
            </a:r>
            <a:endParaRPr sz="2400" b="1" dirty="0">
              <a:latin typeface="Arial"/>
              <a:cs typeface="Arial"/>
            </a:endParaRPr>
          </a:p>
          <a:p>
            <a:pPr marL="1280160" lvl="1" algn="just">
              <a:spcBef>
                <a:spcPts val="735"/>
              </a:spcBef>
            </a:pPr>
            <a:r>
              <a:rPr sz="2400" b="1" dirty="0">
                <a:latin typeface="Arial"/>
                <a:cs typeface="Arial"/>
              </a:rPr>
              <a:t>-Relés</a:t>
            </a:r>
            <a:r>
              <a:rPr sz="2400" b="1" spc="-10" dirty="0">
                <a:latin typeface="Arial"/>
                <a:cs typeface="Arial"/>
              </a:rPr>
              <a:t> </a:t>
            </a:r>
            <a:r>
              <a:rPr sz="2400" b="1" dirty="0">
                <a:latin typeface="Arial"/>
                <a:cs typeface="Arial"/>
              </a:rPr>
              <a:t>de</a:t>
            </a:r>
            <a:r>
              <a:rPr sz="2400" b="1" spc="-5" dirty="0">
                <a:latin typeface="Arial"/>
                <a:cs typeface="Arial"/>
              </a:rPr>
              <a:t> Alarma</a:t>
            </a:r>
            <a:r>
              <a:rPr sz="2400" b="1" spc="5" dirty="0">
                <a:latin typeface="Arial"/>
                <a:cs typeface="Arial"/>
              </a:rPr>
              <a:t> </a:t>
            </a:r>
            <a:r>
              <a:rPr sz="2400" b="1" dirty="0">
                <a:latin typeface="Arial"/>
                <a:cs typeface="Arial"/>
              </a:rPr>
              <a:t>y</a:t>
            </a:r>
            <a:r>
              <a:rPr sz="2400" b="1" spc="-20" dirty="0">
                <a:latin typeface="Arial"/>
                <a:cs typeface="Arial"/>
              </a:rPr>
              <a:t> </a:t>
            </a:r>
            <a:r>
              <a:rPr sz="2400" b="1" dirty="0">
                <a:latin typeface="Arial"/>
                <a:cs typeface="Arial"/>
              </a:rPr>
              <a:t>de</a:t>
            </a:r>
            <a:r>
              <a:rPr sz="2400" b="1" spc="-10" dirty="0">
                <a:latin typeface="Arial"/>
                <a:cs typeface="Arial"/>
              </a:rPr>
              <a:t> </a:t>
            </a:r>
            <a:r>
              <a:rPr sz="2400" b="1" spc="-5" dirty="0">
                <a:latin typeface="Arial"/>
                <a:cs typeface="Arial"/>
              </a:rPr>
              <a:t>Señalización</a:t>
            </a:r>
            <a:endParaRPr sz="2400" b="1" dirty="0">
              <a:latin typeface="Arial"/>
              <a:cs typeface="Arial"/>
            </a:endParaRPr>
          </a:p>
          <a:p>
            <a:pPr marL="1280160" lvl="1" algn="just">
              <a:spcBef>
                <a:spcPts val="740"/>
              </a:spcBef>
            </a:pPr>
            <a:r>
              <a:rPr sz="2400" b="1" dirty="0">
                <a:latin typeface="Arial"/>
                <a:cs typeface="Arial"/>
              </a:rPr>
              <a:t>-Relés</a:t>
            </a:r>
            <a:r>
              <a:rPr sz="2400" b="1" spc="-15" dirty="0">
                <a:latin typeface="Arial"/>
                <a:cs typeface="Arial"/>
              </a:rPr>
              <a:t> </a:t>
            </a:r>
            <a:r>
              <a:rPr sz="2400" b="1" dirty="0">
                <a:latin typeface="Arial"/>
                <a:cs typeface="Arial"/>
              </a:rPr>
              <a:t>de</a:t>
            </a:r>
            <a:r>
              <a:rPr sz="2400" b="1" spc="-5" dirty="0">
                <a:latin typeface="Arial"/>
                <a:cs typeface="Arial"/>
              </a:rPr>
              <a:t> Disparo</a:t>
            </a:r>
            <a:r>
              <a:rPr sz="2400" b="1" spc="-30" dirty="0">
                <a:latin typeface="Arial"/>
                <a:cs typeface="Arial"/>
              </a:rPr>
              <a:t> </a:t>
            </a:r>
            <a:r>
              <a:rPr sz="2400" b="1" dirty="0">
                <a:latin typeface="Arial"/>
                <a:cs typeface="Arial"/>
              </a:rPr>
              <a:t>y</a:t>
            </a:r>
            <a:r>
              <a:rPr sz="2400" b="1" spc="-20" dirty="0">
                <a:latin typeface="Arial"/>
                <a:cs typeface="Arial"/>
              </a:rPr>
              <a:t> </a:t>
            </a:r>
            <a:r>
              <a:rPr sz="2400" b="1" dirty="0">
                <a:latin typeface="Arial"/>
                <a:cs typeface="Arial"/>
              </a:rPr>
              <a:t>de</a:t>
            </a:r>
            <a:r>
              <a:rPr sz="2400" b="1" spc="-10" dirty="0">
                <a:latin typeface="Arial"/>
                <a:cs typeface="Arial"/>
              </a:rPr>
              <a:t> </a:t>
            </a:r>
            <a:r>
              <a:rPr sz="2400" b="1" dirty="0">
                <a:latin typeface="Arial"/>
                <a:cs typeface="Arial"/>
              </a:rPr>
              <a:t>Señalización</a:t>
            </a:r>
          </a:p>
          <a:p>
            <a:pPr marL="853440" algn="just"/>
            <a:r>
              <a:rPr sz="2400" b="1" spc="-5" dirty="0" smtClean="0">
                <a:latin typeface="Arial"/>
                <a:cs typeface="Arial"/>
              </a:rPr>
              <a:t>-</a:t>
            </a:r>
            <a:r>
              <a:rPr sz="2400" b="1" spc="-5" dirty="0" err="1">
                <a:solidFill>
                  <a:srgbClr val="FF0000"/>
                </a:solidFill>
                <a:effectLst>
                  <a:outerShdw blurRad="38100" dist="38100" dir="2700000" algn="tl">
                    <a:srgbClr val="000000">
                      <a:alpha val="43137"/>
                    </a:srgbClr>
                  </a:outerShdw>
                </a:effectLst>
                <a:latin typeface="Arial"/>
                <a:cs typeface="Arial"/>
              </a:rPr>
              <a:t>Relé</a:t>
            </a:r>
            <a:r>
              <a:rPr sz="2400" b="1" spc="-35" dirty="0">
                <a:solidFill>
                  <a:srgbClr val="FF0000"/>
                </a:solidFill>
                <a:effectLst>
                  <a:outerShdw blurRad="38100" dist="38100" dir="2700000" algn="tl">
                    <a:srgbClr val="000000">
                      <a:alpha val="43137"/>
                    </a:srgbClr>
                  </a:outerShdw>
                </a:effectLst>
                <a:latin typeface="Arial"/>
                <a:cs typeface="Arial"/>
              </a:rPr>
              <a:t> </a:t>
            </a:r>
            <a:r>
              <a:rPr sz="2400" b="1" spc="-5" dirty="0" smtClean="0">
                <a:solidFill>
                  <a:srgbClr val="FF0000"/>
                </a:solidFill>
                <a:effectLst>
                  <a:outerShdw blurRad="38100" dist="38100" dir="2700000" algn="tl">
                    <a:srgbClr val="000000">
                      <a:alpha val="43137"/>
                    </a:srgbClr>
                  </a:outerShdw>
                </a:effectLst>
                <a:latin typeface="Arial"/>
                <a:cs typeface="Arial"/>
              </a:rPr>
              <a:t>Buchholz</a:t>
            </a:r>
            <a:r>
              <a:rPr lang="es-AR" sz="2400" b="1" spc="-5" dirty="0" smtClean="0">
                <a:latin typeface="Arial"/>
                <a:cs typeface="Arial"/>
              </a:rPr>
              <a:t>: </a:t>
            </a:r>
            <a:r>
              <a:rPr sz="2400" b="1" dirty="0" err="1" smtClean="0">
                <a:latin typeface="Arial"/>
                <a:cs typeface="Arial"/>
              </a:rPr>
              <a:t>Deberá</a:t>
            </a:r>
            <a:r>
              <a:rPr sz="2400" b="1" dirty="0" smtClean="0">
                <a:latin typeface="Arial"/>
                <a:cs typeface="Arial"/>
              </a:rPr>
              <a:t> </a:t>
            </a:r>
            <a:r>
              <a:rPr sz="2400" b="1" spc="-5" dirty="0">
                <a:latin typeface="Arial"/>
                <a:cs typeface="Arial"/>
              </a:rPr>
              <a:t>suministrarse </a:t>
            </a:r>
            <a:r>
              <a:rPr sz="2400" b="1" dirty="0">
                <a:latin typeface="Arial"/>
                <a:cs typeface="Arial"/>
              </a:rPr>
              <a:t>un relé </a:t>
            </a:r>
            <a:r>
              <a:rPr sz="2400" b="1" spc="-5" dirty="0">
                <a:latin typeface="Arial"/>
                <a:cs typeface="Arial"/>
              </a:rPr>
              <a:t>Buchholz </a:t>
            </a:r>
            <a:r>
              <a:rPr sz="2400" b="1" dirty="0">
                <a:solidFill>
                  <a:srgbClr val="00B050"/>
                </a:solidFill>
                <a:latin typeface="Arial"/>
                <a:cs typeface="Arial"/>
              </a:rPr>
              <a:t>para </a:t>
            </a:r>
            <a:r>
              <a:rPr sz="2400" b="1" spc="-5" dirty="0">
                <a:solidFill>
                  <a:srgbClr val="00B050"/>
                </a:solidFill>
                <a:latin typeface="Arial"/>
                <a:cs typeface="Arial"/>
              </a:rPr>
              <a:t>detectar formaciones </a:t>
            </a:r>
            <a:r>
              <a:rPr sz="2400" b="1" dirty="0">
                <a:solidFill>
                  <a:srgbClr val="00B050"/>
                </a:solidFill>
                <a:latin typeface="Arial"/>
                <a:cs typeface="Arial"/>
              </a:rPr>
              <a:t>lentas </a:t>
            </a:r>
            <a:r>
              <a:rPr sz="2400" b="1" spc="-375" dirty="0">
                <a:solidFill>
                  <a:srgbClr val="00B050"/>
                </a:solidFill>
                <a:latin typeface="Arial"/>
                <a:cs typeface="Arial"/>
              </a:rPr>
              <a:t> </a:t>
            </a:r>
            <a:r>
              <a:rPr sz="2400" b="1" dirty="0">
                <a:solidFill>
                  <a:srgbClr val="00B050"/>
                </a:solidFill>
                <a:latin typeface="Arial"/>
                <a:cs typeface="Arial"/>
              </a:rPr>
              <a:t>de</a:t>
            </a:r>
            <a:r>
              <a:rPr sz="2400" b="1" spc="5" dirty="0">
                <a:solidFill>
                  <a:srgbClr val="00B050"/>
                </a:solidFill>
                <a:latin typeface="Arial"/>
                <a:cs typeface="Arial"/>
              </a:rPr>
              <a:t> </a:t>
            </a:r>
            <a:r>
              <a:rPr sz="2400" b="1" spc="-5" dirty="0">
                <a:solidFill>
                  <a:srgbClr val="00B050"/>
                </a:solidFill>
                <a:latin typeface="Arial"/>
                <a:cs typeface="Arial"/>
              </a:rPr>
              <a:t>gas</a:t>
            </a:r>
            <a:r>
              <a:rPr sz="2400" b="1" dirty="0">
                <a:solidFill>
                  <a:srgbClr val="00B050"/>
                </a:solidFill>
                <a:latin typeface="Arial"/>
                <a:cs typeface="Arial"/>
              </a:rPr>
              <a:t> y</a:t>
            </a:r>
            <a:r>
              <a:rPr sz="2400" b="1" spc="5" dirty="0">
                <a:solidFill>
                  <a:srgbClr val="00B050"/>
                </a:solidFill>
                <a:latin typeface="Arial"/>
                <a:cs typeface="Arial"/>
              </a:rPr>
              <a:t> </a:t>
            </a:r>
            <a:r>
              <a:rPr sz="2400" b="1" spc="-5" dirty="0">
                <a:solidFill>
                  <a:srgbClr val="00B050"/>
                </a:solidFill>
                <a:latin typeface="Arial"/>
                <a:cs typeface="Arial"/>
              </a:rPr>
              <a:t>aumentos</a:t>
            </a:r>
            <a:r>
              <a:rPr sz="2400" b="1" dirty="0">
                <a:solidFill>
                  <a:srgbClr val="00B050"/>
                </a:solidFill>
                <a:latin typeface="Arial"/>
                <a:cs typeface="Arial"/>
              </a:rPr>
              <a:t> </a:t>
            </a:r>
            <a:r>
              <a:rPr sz="2400" b="1" spc="-5" dirty="0">
                <a:solidFill>
                  <a:srgbClr val="00B050"/>
                </a:solidFill>
                <a:latin typeface="Arial"/>
                <a:cs typeface="Arial"/>
              </a:rPr>
              <a:t>repentinos</a:t>
            </a:r>
            <a:r>
              <a:rPr sz="2400" b="1" dirty="0">
                <a:solidFill>
                  <a:srgbClr val="00B050"/>
                </a:solidFill>
                <a:latin typeface="Arial"/>
                <a:cs typeface="Arial"/>
              </a:rPr>
              <a:t> de</a:t>
            </a:r>
            <a:r>
              <a:rPr sz="2400" b="1" spc="5" dirty="0">
                <a:solidFill>
                  <a:srgbClr val="00B050"/>
                </a:solidFill>
                <a:latin typeface="Arial"/>
                <a:cs typeface="Arial"/>
              </a:rPr>
              <a:t> </a:t>
            </a:r>
            <a:r>
              <a:rPr sz="2400" b="1" spc="-5" dirty="0">
                <a:solidFill>
                  <a:srgbClr val="00B050"/>
                </a:solidFill>
                <a:latin typeface="Arial"/>
                <a:cs typeface="Arial"/>
              </a:rPr>
              <a:t>presión</a:t>
            </a:r>
            <a:r>
              <a:rPr sz="2400" b="1" spc="-5" dirty="0">
                <a:latin typeface="Arial"/>
                <a:cs typeface="Arial"/>
              </a:rPr>
              <a:t>.</a:t>
            </a:r>
            <a:r>
              <a:rPr sz="2400" b="1" dirty="0">
                <a:latin typeface="Arial"/>
                <a:cs typeface="Arial"/>
              </a:rPr>
              <a:t> Deberán</a:t>
            </a:r>
            <a:r>
              <a:rPr sz="2400" b="1" spc="5" dirty="0">
                <a:latin typeface="Arial"/>
                <a:cs typeface="Arial"/>
              </a:rPr>
              <a:t> </a:t>
            </a:r>
            <a:r>
              <a:rPr sz="2400" b="1" spc="-5" dirty="0">
                <a:latin typeface="Arial"/>
                <a:cs typeface="Arial"/>
              </a:rPr>
              <a:t>suministrarse </a:t>
            </a:r>
            <a:r>
              <a:rPr sz="2400" b="1" dirty="0">
                <a:latin typeface="Arial"/>
                <a:cs typeface="Arial"/>
              </a:rPr>
              <a:t> </a:t>
            </a:r>
            <a:r>
              <a:rPr sz="2400" b="1" spc="-5" dirty="0">
                <a:latin typeface="Arial"/>
                <a:cs typeface="Arial"/>
              </a:rPr>
              <a:t>contactos,</a:t>
            </a:r>
            <a:r>
              <a:rPr sz="2400" b="1" spc="-85" dirty="0">
                <a:latin typeface="Arial"/>
                <a:cs typeface="Arial"/>
              </a:rPr>
              <a:t> </a:t>
            </a:r>
            <a:r>
              <a:rPr sz="2400" b="1" spc="-5" dirty="0">
                <a:latin typeface="Arial"/>
                <a:cs typeface="Arial"/>
              </a:rPr>
              <a:t>separados,</a:t>
            </a:r>
            <a:r>
              <a:rPr sz="2400" b="1" spc="-80" dirty="0">
                <a:latin typeface="Arial"/>
                <a:cs typeface="Arial"/>
              </a:rPr>
              <a:t> </a:t>
            </a:r>
            <a:r>
              <a:rPr sz="2400" b="1" dirty="0">
                <a:latin typeface="Arial"/>
                <a:cs typeface="Arial"/>
              </a:rPr>
              <a:t>para</a:t>
            </a:r>
            <a:r>
              <a:rPr sz="2400" b="1" spc="-85" dirty="0">
                <a:latin typeface="Arial"/>
                <a:cs typeface="Arial"/>
              </a:rPr>
              <a:t> </a:t>
            </a:r>
            <a:r>
              <a:rPr sz="2400" b="1" dirty="0">
                <a:latin typeface="Arial"/>
                <a:cs typeface="Arial"/>
              </a:rPr>
              <a:t>la</a:t>
            </a:r>
            <a:r>
              <a:rPr sz="2400" b="1" spc="-85" dirty="0">
                <a:latin typeface="Arial"/>
                <a:cs typeface="Arial"/>
              </a:rPr>
              <a:t> </a:t>
            </a:r>
            <a:r>
              <a:rPr sz="2400" b="1" spc="-5" dirty="0">
                <a:latin typeface="Arial"/>
                <a:cs typeface="Arial"/>
              </a:rPr>
              <a:t>condición</a:t>
            </a:r>
            <a:r>
              <a:rPr sz="2400" b="1" spc="-75" dirty="0">
                <a:latin typeface="Arial"/>
                <a:cs typeface="Arial"/>
              </a:rPr>
              <a:t> </a:t>
            </a:r>
            <a:r>
              <a:rPr sz="2400" b="1" dirty="0">
                <a:latin typeface="Arial"/>
                <a:cs typeface="Arial"/>
              </a:rPr>
              <a:t>de</a:t>
            </a:r>
            <a:r>
              <a:rPr sz="2400" b="1" spc="-75" dirty="0">
                <a:latin typeface="Arial"/>
                <a:cs typeface="Arial"/>
              </a:rPr>
              <a:t> </a:t>
            </a:r>
            <a:r>
              <a:rPr sz="2400" b="1" dirty="0">
                <a:latin typeface="Arial"/>
                <a:cs typeface="Arial"/>
              </a:rPr>
              <a:t>alarma</a:t>
            </a:r>
            <a:r>
              <a:rPr sz="2400" b="1" spc="-85" dirty="0">
                <a:latin typeface="Arial"/>
                <a:cs typeface="Arial"/>
              </a:rPr>
              <a:t> </a:t>
            </a:r>
            <a:r>
              <a:rPr sz="2400" b="1" dirty="0">
                <a:latin typeface="Arial"/>
                <a:cs typeface="Arial"/>
              </a:rPr>
              <a:t>y</a:t>
            </a:r>
            <a:r>
              <a:rPr sz="2400" b="1" spc="-95" dirty="0">
                <a:latin typeface="Arial"/>
                <a:cs typeface="Arial"/>
              </a:rPr>
              <a:t> </a:t>
            </a:r>
            <a:r>
              <a:rPr sz="2400" b="1" dirty="0">
                <a:latin typeface="Arial"/>
                <a:cs typeface="Arial"/>
              </a:rPr>
              <a:t>de</a:t>
            </a:r>
            <a:r>
              <a:rPr sz="2400" b="1" spc="-75" dirty="0">
                <a:latin typeface="Arial"/>
                <a:cs typeface="Arial"/>
              </a:rPr>
              <a:t> </a:t>
            </a:r>
            <a:r>
              <a:rPr sz="2400" b="1" dirty="0">
                <a:latin typeface="Arial"/>
                <a:cs typeface="Arial"/>
              </a:rPr>
              <a:t>disparo.</a:t>
            </a:r>
            <a:r>
              <a:rPr sz="2400" b="1" spc="-70" dirty="0">
                <a:latin typeface="Arial"/>
                <a:cs typeface="Arial"/>
              </a:rPr>
              <a:t> </a:t>
            </a:r>
            <a:r>
              <a:rPr sz="2400" b="1" spc="-5" dirty="0">
                <a:latin typeface="Arial"/>
                <a:cs typeface="Arial"/>
              </a:rPr>
              <a:t>Los</a:t>
            </a:r>
            <a:r>
              <a:rPr sz="2400" b="1" spc="-85" dirty="0">
                <a:latin typeface="Arial"/>
                <a:cs typeface="Arial"/>
              </a:rPr>
              <a:t> </a:t>
            </a:r>
            <a:r>
              <a:rPr sz="2400" b="1" spc="-5" dirty="0">
                <a:latin typeface="Arial"/>
                <a:cs typeface="Arial"/>
              </a:rPr>
              <a:t>relés </a:t>
            </a:r>
            <a:r>
              <a:rPr sz="2400" b="1" spc="-375" dirty="0">
                <a:latin typeface="Arial"/>
                <a:cs typeface="Arial"/>
              </a:rPr>
              <a:t> </a:t>
            </a:r>
            <a:r>
              <a:rPr sz="2400" b="1" dirty="0">
                <a:latin typeface="Arial"/>
                <a:cs typeface="Arial"/>
              </a:rPr>
              <a:t>no</a:t>
            </a:r>
            <a:r>
              <a:rPr sz="2400" b="1" spc="5" dirty="0">
                <a:latin typeface="Arial"/>
                <a:cs typeface="Arial"/>
              </a:rPr>
              <a:t> </a:t>
            </a:r>
            <a:r>
              <a:rPr sz="2400" b="1" dirty="0">
                <a:latin typeface="Arial"/>
                <a:cs typeface="Arial"/>
              </a:rPr>
              <a:t>deberán</a:t>
            </a:r>
            <a:r>
              <a:rPr sz="2400" b="1" spc="5" dirty="0">
                <a:latin typeface="Arial"/>
                <a:cs typeface="Arial"/>
              </a:rPr>
              <a:t> </a:t>
            </a:r>
            <a:r>
              <a:rPr sz="2400" b="1" spc="-5" dirty="0">
                <a:latin typeface="Arial"/>
                <a:cs typeface="Arial"/>
              </a:rPr>
              <a:t>operar</a:t>
            </a:r>
            <a:r>
              <a:rPr sz="2400" b="1" dirty="0">
                <a:latin typeface="Arial"/>
                <a:cs typeface="Arial"/>
              </a:rPr>
              <a:t> </a:t>
            </a:r>
            <a:r>
              <a:rPr sz="2400" b="1" spc="-5" dirty="0">
                <a:latin typeface="Arial"/>
                <a:cs typeface="Arial"/>
              </a:rPr>
              <a:t>erróneamente</a:t>
            </a:r>
            <a:r>
              <a:rPr sz="2400" b="1" dirty="0">
                <a:latin typeface="Arial"/>
                <a:cs typeface="Arial"/>
              </a:rPr>
              <a:t> bajo</a:t>
            </a:r>
            <a:r>
              <a:rPr sz="2400" b="1" spc="5" dirty="0">
                <a:latin typeface="Arial"/>
                <a:cs typeface="Arial"/>
              </a:rPr>
              <a:t> </a:t>
            </a:r>
            <a:r>
              <a:rPr sz="2400" b="1" spc="-5" dirty="0">
                <a:latin typeface="Arial"/>
                <a:cs typeface="Arial"/>
              </a:rPr>
              <a:t>las</a:t>
            </a:r>
            <a:r>
              <a:rPr sz="2400" b="1" dirty="0">
                <a:latin typeface="Arial"/>
                <a:cs typeface="Arial"/>
              </a:rPr>
              <a:t> </a:t>
            </a:r>
            <a:r>
              <a:rPr sz="2400" b="1" spc="-5" dirty="0">
                <a:latin typeface="Arial"/>
                <a:cs typeface="Arial"/>
              </a:rPr>
              <a:t>condiciones</a:t>
            </a:r>
            <a:r>
              <a:rPr sz="2400" b="1" dirty="0">
                <a:latin typeface="Arial"/>
                <a:cs typeface="Arial"/>
              </a:rPr>
              <a:t> </a:t>
            </a:r>
            <a:r>
              <a:rPr sz="2400" b="1" spc="-5" dirty="0">
                <a:latin typeface="Arial"/>
                <a:cs typeface="Arial"/>
              </a:rPr>
              <a:t>sísmicas </a:t>
            </a:r>
            <a:r>
              <a:rPr sz="2400" b="1" spc="-375" dirty="0">
                <a:latin typeface="Arial"/>
                <a:cs typeface="Arial"/>
              </a:rPr>
              <a:t> </a:t>
            </a:r>
            <a:r>
              <a:rPr sz="2400" b="1" spc="-5" dirty="0">
                <a:latin typeface="Arial"/>
                <a:cs typeface="Arial"/>
              </a:rPr>
              <a:t>especificadas. Deberán tomarse las </a:t>
            </a:r>
            <a:r>
              <a:rPr sz="2400" b="1" dirty="0">
                <a:latin typeface="Arial"/>
                <a:cs typeface="Arial"/>
              </a:rPr>
              <a:t>medidas para </a:t>
            </a:r>
            <a:r>
              <a:rPr sz="2400" b="1" spc="-5" dirty="0">
                <a:latin typeface="Arial"/>
                <a:cs typeface="Arial"/>
              </a:rPr>
              <a:t>cerrar </a:t>
            </a:r>
            <a:r>
              <a:rPr sz="2400" b="1" dirty="0">
                <a:latin typeface="Arial"/>
                <a:cs typeface="Arial"/>
              </a:rPr>
              <a:t>uno de </a:t>
            </a:r>
            <a:r>
              <a:rPr sz="2400" b="1" spc="-5" dirty="0">
                <a:latin typeface="Arial"/>
                <a:cs typeface="Arial"/>
              </a:rPr>
              <a:t>estos </a:t>
            </a:r>
            <a:r>
              <a:rPr sz="2400" b="1" dirty="0">
                <a:latin typeface="Arial"/>
                <a:cs typeface="Arial"/>
              </a:rPr>
              <a:t> </a:t>
            </a:r>
            <a:r>
              <a:rPr sz="2400" b="1" spc="-5" dirty="0">
                <a:latin typeface="Arial"/>
                <a:cs typeface="Arial"/>
              </a:rPr>
              <a:t>contactos</a:t>
            </a:r>
            <a:r>
              <a:rPr sz="2400" b="1" spc="-65" dirty="0">
                <a:latin typeface="Arial"/>
                <a:cs typeface="Arial"/>
              </a:rPr>
              <a:t> </a:t>
            </a:r>
            <a:r>
              <a:rPr sz="2400" b="1" dirty="0">
                <a:latin typeface="Arial"/>
                <a:cs typeface="Arial"/>
              </a:rPr>
              <a:t>al</a:t>
            </a:r>
            <a:r>
              <a:rPr sz="2400" b="1" spc="-85" dirty="0">
                <a:latin typeface="Arial"/>
                <a:cs typeface="Arial"/>
              </a:rPr>
              <a:t> </a:t>
            </a:r>
            <a:r>
              <a:rPr sz="2400" b="1" spc="-5" dirty="0">
                <a:latin typeface="Arial"/>
                <a:cs typeface="Arial"/>
              </a:rPr>
              <a:t>efectuarse</a:t>
            </a:r>
            <a:r>
              <a:rPr sz="2400" b="1" spc="-80" dirty="0">
                <a:latin typeface="Arial"/>
                <a:cs typeface="Arial"/>
              </a:rPr>
              <a:t> </a:t>
            </a:r>
            <a:r>
              <a:rPr sz="2400" b="1" dirty="0">
                <a:latin typeface="Arial"/>
                <a:cs typeface="Arial"/>
              </a:rPr>
              <a:t>el</a:t>
            </a:r>
            <a:r>
              <a:rPr sz="2400" b="1" spc="-70" dirty="0">
                <a:latin typeface="Arial"/>
                <a:cs typeface="Arial"/>
              </a:rPr>
              <a:t> </a:t>
            </a:r>
            <a:r>
              <a:rPr sz="2400" b="1" spc="-5" dirty="0">
                <a:latin typeface="Arial"/>
                <a:cs typeface="Arial"/>
              </a:rPr>
              <a:t>drenaje</a:t>
            </a:r>
            <a:r>
              <a:rPr sz="2400" b="1" spc="-80" dirty="0">
                <a:latin typeface="Arial"/>
                <a:cs typeface="Arial"/>
              </a:rPr>
              <a:t> </a:t>
            </a:r>
            <a:r>
              <a:rPr sz="2400" b="1" spc="-5" dirty="0">
                <a:latin typeface="Arial"/>
                <a:cs typeface="Arial"/>
              </a:rPr>
              <a:t>completo</a:t>
            </a:r>
            <a:r>
              <a:rPr sz="2400" b="1" spc="-70" dirty="0">
                <a:latin typeface="Arial"/>
                <a:cs typeface="Arial"/>
              </a:rPr>
              <a:t> </a:t>
            </a:r>
            <a:r>
              <a:rPr sz="2400" b="1" spc="-5" dirty="0">
                <a:latin typeface="Arial"/>
                <a:cs typeface="Arial"/>
              </a:rPr>
              <a:t>del</a:t>
            </a:r>
            <a:r>
              <a:rPr sz="2400" b="1" spc="-80" dirty="0">
                <a:latin typeface="Arial"/>
                <a:cs typeface="Arial"/>
              </a:rPr>
              <a:t> </a:t>
            </a:r>
            <a:r>
              <a:rPr sz="2400" b="1" dirty="0">
                <a:latin typeface="Arial"/>
                <a:cs typeface="Arial"/>
              </a:rPr>
              <a:t>tanque</a:t>
            </a:r>
            <a:r>
              <a:rPr sz="2400" b="1" spc="-85" dirty="0">
                <a:latin typeface="Arial"/>
                <a:cs typeface="Arial"/>
              </a:rPr>
              <a:t> </a:t>
            </a:r>
            <a:r>
              <a:rPr sz="2400" b="1" dirty="0">
                <a:latin typeface="Arial"/>
                <a:cs typeface="Arial"/>
              </a:rPr>
              <a:t>de</a:t>
            </a:r>
            <a:r>
              <a:rPr sz="2400" b="1" spc="-80" dirty="0">
                <a:latin typeface="Arial"/>
                <a:cs typeface="Arial"/>
              </a:rPr>
              <a:t> </a:t>
            </a:r>
            <a:r>
              <a:rPr sz="2400" b="1" spc="-5" dirty="0">
                <a:latin typeface="Arial"/>
                <a:cs typeface="Arial"/>
              </a:rPr>
              <a:t>expansión.</a:t>
            </a:r>
            <a:r>
              <a:rPr sz="2400" b="1" spc="-65" dirty="0">
                <a:latin typeface="Arial"/>
                <a:cs typeface="Arial"/>
              </a:rPr>
              <a:t> </a:t>
            </a:r>
            <a:r>
              <a:rPr sz="2400" b="1" spc="-5" dirty="0">
                <a:latin typeface="Arial"/>
                <a:cs typeface="Arial"/>
              </a:rPr>
              <a:t>Los </a:t>
            </a:r>
            <a:r>
              <a:rPr sz="2400" b="1" spc="-375" dirty="0">
                <a:latin typeface="Arial"/>
                <a:cs typeface="Arial"/>
              </a:rPr>
              <a:t> </a:t>
            </a:r>
            <a:r>
              <a:rPr sz="2400" b="1" spc="-5" dirty="0">
                <a:latin typeface="Arial"/>
                <a:cs typeface="Arial"/>
              </a:rPr>
              <a:t>circuitos</a:t>
            </a:r>
            <a:r>
              <a:rPr sz="2400" b="1" dirty="0">
                <a:latin typeface="Arial"/>
                <a:cs typeface="Arial"/>
              </a:rPr>
              <a:t> de</a:t>
            </a:r>
            <a:r>
              <a:rPr sz="2400" b="1" spc="5" dirty="0">
                <a:latin typeface="Arial"/>
                <a:cs typeface="Arial"/>
              </a:rPr>
              <a:t> </a:t>
            </a:r>
            <a:r>
              <a:rPr sz="2400" b="1" spc="-5" dirty="0">
                <a:latin typeface="Arial"/>
                <a:cs typeface="Arial"/>
              </a:rPr>
              <a:t>contactos</a:t>
            </a:r>
            <a:r>
              <a:rPr sz="2400" b="1" dirty="0">
                <a:latin typeface="Arial"/>
                <a:cs typeface="Arial"/>
              </a:rPr>
              <a:t> del</a:t>
            </a:r>
            <a:r>
              <a:rPr sz="2400" b="1" spc="5" dirty="0">
                <a:latin typeface="Arial"/>
                <a:cs typeface="Arial"/>
              </a:rPr>
              <a:t> </a:t>
            </a:r>
            <a:r>
              <a:rPr sz="2400" b="1" spc="-5" dirty="0">
                <a:latin typeface="Arial"/>
                <a:cs typeface="Arial"/>
              </a:rPr>
              <a:t>relé</a:t>
            </a:r>
            <a:r>
              <a:rPr sz="2400" b="1" dirty="0">
                <a:latin typeface="Arial"/>
                <a:cs typeface="Arial"/>
              </a:rPr>
              <a:t> </a:t>
            </a:r>
            <a:r>
              <a:rPr sz="2400" b="1" spc="-5" dirty="0">
                <a:latin typeface="Arial"/>
                <a:cs typeface="Arial"/>
              </a:rPr>
              <a:t>deberán</a:t>
            </a:r>
            <a:r>
              <a:rPr sz="2400" b="1" dirty="0">
                <a:latin typeface="Arial"/>
                <a:cs typeface="Arial"/>
              </a:rPr>
              <a:t> </a:t>
            </a:r>
            <a:r>
              <a:rPr sz="2400" b="1" spc="-5" dirty="0">
                <a:latin typeface="Arial"/>
                <a:cs typeface="Arial"/>
              </a:rPr>
              <a:t>proveerse</a:t>
            </a:r>
            <a:r>
              <a:rPr sz="2400" b="1" dirty="0">
                <a:latin typeface="Arial"/>
                <a:cs typeface="Arial"/>
              </a:rPr>
              <a:t> </a:t>
            </a:r>
            <a:r>
              <a:rPr sz="2400" b="1" spc="-5" dirty="0">
                <a:latin typeface="Arial"/>
                <a:cs typeface="Arial"/>
              </a:rPr>
              <a:t>completos,</a:t>
            </a:r>
            <a:r>
              <a:rPr sz="2400" b="1" dirty="0">
                <a:latin typeface="Arial"/>
                <a:cs typeface="Arial"/>
              </a:rPr>
              <a:t> con </a:t>
            </a:r>
            <a:r>
              <a:rPr sz="2400" b="1" spc="5" dirty="0">
                <a:latin typeface="Arial"/>
                <a:cs typeface="Arial"/>
              </a:rPr>
              <a:t> </a:t>
            </a:r>
            <a:r>
              <a:rPr sz="2400" b="1" spc="-5" dirty="0">
                <a:latin typeface="Arial"/>
                <a:cs typeface="Arial"/>
              </a:rPr>
              <a:t>dispositivos </a:t>
            </a:r>
            <a:r>
              <a:rPr sz="2400" b="1" dirty="0">
                <a:latin typeface="Arial"/>
                <a:cs typeface="Arial"/>
              </a:rPr>
              <a:t>de</a:t>
            </a:r>
            <a:r>
              <a:rPr sz="2400" b="1" spc="-10" dirty="0">
                <a:latin typeface="Arial"/>
                <a:cs typeface="Arial"/>
              </a:rPr>
              <a:t> </a:t>
            </a:r>
            <a:r>
              <a:rPr sz="2400" b="1" spc="-5" dirty="0">
                <a:latin typeface="Arial"/>
                <a:cs typeface="Arial"/>
              </a:rPr>
              <a:t>sellado</a:t>
            </a:r>
            <a:r>
              <a:rPr sz="2400" b="1" dirty="0">
                <a:latin typeface="Arial"/>
                <a:cs typeface="Arial"/>
              </a:rPr>
              <a:t> y</a:t>
            </a:r>
            <a:r>
              <a:rPr sz="2400" b="1" spc="-10" dirty="0">
                <a:latin typeface="Arial"/>
                <a:cs typeface="Arial"/>
              </a:rPr>
              <a:t> </a:t>
            </a:r>
            <a:r>
              <a:rPr sz="2400" b="1" spc="-5" dirty="0" err="1">
                <a:latin typeface="Arial"/>
                <a:cs typeface="Arial"/>
              </a:rPr>
              <a:t>reposición</a:t>
            </a:r>
            <a:r>
              <a:rPr sz="2400" b="1" spc="-5" dirty="0" smtClean="0">
                <a:latin typeface="Arial"/>
                <a:cs typeface="Arial"/>
              </a:rPr>
              <a:t>.</a:t>
            </a:r>
            <a:endParaRPr lang="es-AR" sz="2400" b="1" spc="-5" dirty="0" smtClean="0">
              <a:latin typeface="Arial"/>
              <a:cs typeface="Arial"/>
            </a:endParaRPr>
          </a:p>
          <a:p>
            <a:pPr marL="853440" algn="just"/>
            <a:r>
              <a:rPr lang="es-AR" sz="2400" b="1" dirty="0" smtClean="0">
                <a:latin typeface="Arial"/>
                <a:cs typeface="Arial"/>
              </a:rPr>
              <a:t>-</a:t>
            </a:r>
            <a:r>
              <a:rPr lang="es-AR" sz="2400" b="1" dirty="0">
                <a:solidFill>
                  <a:srgbClr val="FF0000"/>
                </a:solidFill>
                <a:effectLst>
                  <a:outerShdw blurRad="38100" dist="38100" dir="2700000" algn="tl">
                    <a:srgbClr val="000000">
                      <a:alpha val="43137"/>
                    </a:srgbClr>
                  </a:outerShdw>
                </a:effectLst>
                <a:latin typeface="Arial"/>
                <a:cs typeface="Arial"/>
              </a:rPr>
              <a:t>Relés</a:t>
            </a:r>
            <a:r>
              <a:rPr lang="es-AR" sz="2400" b="1" spc="-15"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para</a:t>
            </a:r>
            <a:r>
              <a:rPr lang="es-AR" sz="2400" b="1" spc="-1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protección </a:t>
            </a:r>
            <a:r>
              <a:rPr lang="es-AR" sz="2400" b="1" spc="-5" dirty="0" smtClean="0">
                <a:solidFill>
                  <a:srgbClr val="FF0000"/>
                </a:solidFill>
                <a:effectLst>
                  <a:outerShdw blurRad="38100" dist="38100" dir="2700000" algn="tl">
                    <a:srgbClr val="000000">
                      <a:alpha val="43137"/>
                    </a:srgbClr>
                  </a:outerShdw>
                </a:effectLst>
                <a:latin typeface="Arial"/>
                <a:cs typeface="Arial"/>
              </a:rPr>
              <a:t>masa-cuba</a:t>
            </a:r>
            <a:r>
              <a:rPr lang="es-AR" sz="2400" b="1" spc="-5" dirty="0" smtClean="0">
                <a:latin typeface="Arial"/>
                <a:cs typeface="Arial"/>
              </a:rPr>
              <a:t>: </a:t>
            </a:r>
            <a:r>
              <a:rPr lang="es-AR" sz="2400" b="1" dirty="0" smtClean="0">
                <a:latin typeface="Arial"/>
                <a:cs typeface="Arial"/>
              </a:rPr>
              <a:t>Cuando </a:t>
            </a:r>
            <a:r>
              <a:rPr lang="es-AR" sz="2400" b="1" dirty="0">
                <a:latin typeface="Arial"/>
                <a:cs typeface="Arial"/>
              </a:rPr>
              <a:t>se </a:t>
            </a:r>
            <a:r>
              <a:rPr lang="es-AR" sz="2400" b="1" spc="-5" dirty="0">
                <a:latin typeface="Arial"/>
                <a:cs typeface="Arial"/>
              </a:rPr>
              <a:t>indique </a:t>
            </a:r>
            <a:r>
              <a:rPr lang="es-AR" sz="2400" b="1" dirty="0">
                <a:latin typeface="Arial"/>
                <a:cs typeface="Arial"/>
              </a:rPr>
              <a:t>en </a:t>
            </a:r>
            <a:r>
              <a:rPr lang="es-AR" sz="2400" b="1" spc="-5" dirty="0">
                <a:latin typeface="Arial"/>
                <a:cs typeface="Arial"/>
              </a:rPr>
              <a:t>las Especificaciones Particulares </a:t>
            </a:r>
            <a:r>
              <a:rPr lang="es-AR" sz="2400" b="1" dirty="0">
                <a:latin typeface="Arial"/>
                <a:cs typeface="Arial"/>
              </a:rPr>
              <a:t>del </a:t>
            </a:r>
            <a:r>
              <a:rPr lang="es-AR" sz="2400" b="1" spc="-5" dirty="0">
                <a:latin typeface="Arial"/>
                <a:cs typeface="Arial"/>
              </a:rPr>
              <a:t>cliente se </a:t>
            </a:r>
            <a:r>
              <a:rPr lang="es-AR" sz="2400" b="1" dirty="0">
                <a:latin typeface="Arial"/>
                <a:cs typeface="Arial"/>
              </a:rPr>
              <a:t> deberá </a:t>
            </a:r>
            <a:r>
              <a:rPr lang="es-AR" sz="2400" b="1" spc="-5" dirty="0">
                <a:latin typeface="Arial"/>
                <a:cs typeface="Arial"/>
              </a:rPr>
              <a:t>suministrar</a:t>
            </a:r>
            <a:r>
              <a:rPr lang="es-AR" sz="2400" b="1" dirty="0">
                <a:latin typeface="Arial"/>
                <a:cs typeface="Arial"/>
              </a:rPr>
              <a:t> un relé de </a:t>
            </a:r>
            <a:r>
              <a:rPr lang="es-AR" sz="2400" b="1" spc="-5" dirty="0" err="1">
                <a:latin typeface="Arial"/>
                <a:cs typeface="Arial"/>
              </a:rPr>
              <a:t>sobrecorriente</a:t>
            </a:r>
            <a:r>
              <a:rPr lang="es-AR" sz="2400" b="1" dirty="0">
                <a:latin typeface="Arial"/>
                <a:cs typeface="Arial"/>
              </a:rPr>
              <a:t> de </a:t>
            </a:r>
            <a:r>
              <a:rPr lang="es-AR" sz="2400" b="1" spc="-5" dirty="0">
                <a:latin typeface="Arial"/>
                <a:cs typeface="Arial"/>
              </a:rPr>
              <a:t>tiempo</a:t>
            </a:r>
            <a:r>
              <a:rPr lang="es-AR" sz="2400" b="1" dirty="0">
                <a:latin typeface="Arial"/>
                <a:cs typeface="Arial"/>
              </a:rPr>
              <a:t> </a:t>
            </a:r>
            <a:r>
              <a:rPr lang="es-AR" sz="2400" b="1" spc="-5" dirty="0">
                <a:latin typeface="Arial"/>
                <a:cs typeface="Arial"/>
              </a:rPr>
              <a:t>inverso</a:t>
            </a:r>
            <a:r>
              <a:rPr lang="es-AR" sz="2400" b="1" dirty="0">
                <a:latin typeface="Arial"/>
                <a:cs typeface="Arial"/>
              </a:rPr>
              <a:t> </a:t>
            </a:r>
            <a:r>
              <a:rPr lang="es-AR" sz="2400" b="1" spc="-5" dirty="0">
                <a:latin typeface="Arial"/>
                <a:cs typeface="Arial"/>
              </a:rPr>
              <a:t>con </a:t>
            </a:r>
            <a:r>
              <a:rPr lang="es-AR" sz="2400" b="1" dirty="0">
                <a:latin typeface="Arial"/>
                <a:cs typeface="Arial"/>
              </a:rPr>
              <a:t> unidad </a:t>
            </a:r>
            <a:r>
              <a:rPr lang="es-AR" sz="2400" b="1" spc="-5" dirty="0" smtClean="0">
                <a:latin typeface="Arial"/>
                <a:cs typeface="Arial"/>
              </a:rPr>
              <a:t>instantánea, </a:t>
            </a:r>
            <a:r>
              <a:rPr lang="es-AR" sz="2400" b="1" dirty="0">
                <a:latin typeface="Arial"/>
                <a:cs typeface="Arial"/>
              </a:rPr>
              <a:t>instalado </a:t>
            </a:r>
            <a:r>
              <a:rPr lang="es-AR" sz="2400" b="1" spc="-10" dirty="0">
                <a:latin typeface="Arial"/>
                <a:cs typeface="Arial"/>
              </a:rPr>
              <a:t>en </a:t>
            </a:r>
            <a:r>
              <a:rPr lang="es-AR" sz="2400" b="1" dirty="0">
                <a:latin typeface="Arial"/>
                <a:cs typeface="Arial"/>
              </a:rPr>
              <a:t>el </a:t>
            </a:r>
            <a:r>
              <a:rPr lang="es-AR" sz="2400" b="1" spc="-5" dirty="0">
                <a:latin typeface="Arial"/>
                <a:cs typeface="Arial"/>
              </a:rPr>
              <a:t>gabinete </a:t>
            </a:r>
            <a:r>
              <a:rPr lang="es-AR" sz="2400" b="1" dirty="0">
                <a:latin typeface="Arial"/>
                <a:cs typeface="Arial"/>
              </a:rPr>
              <a:t> terminal</a:t>
            </a:r>
            <a:r>
              <a:rPr lang="es-AR" sz="2400" b="1" spc="-45" dirty="0">
                <a:latin typeface="Arial"/>
                <a:cs typeface="Arial"/>
              </a:rPr>
              <a:t> </a:t>
            </a:r>
            <a:r>
              <a:rPr lang="es-AR" sz="2400" b="1" dirty="0">
                <a:latin typeface="Arial"/>
                <a:cs typeface="Arial"/>
              </a:rPr>
              <a:t>que</a:t>
            </a:r>
            <a:r>
              <a:rPr lang="es-AR" sz="2400" b="1" spc="-45" dirty="0">
                <a:latin typeface="Arial"/>
                <a:cs typeface="Arial"/>
              </a:rPr>
              <a:t> </a:t>
            </a:r>
            <a:r>
              <a:rPr lang="es-AR" sz="2400" b="1" spc="-5" dirty="0">
                <a:latin typeface="Arial"/>
                <a:cs typeface="Arial"/>
              </a:rPr>
              <a:t>pueda</a:t>
            </a:r>
            <a:r>
              <a:rPr lang="es-AR" sz="2400" b="1" spc="-40" dirty="0">
                <a:latin typeface="Arial"/>
                <a:cs typeface="Arial"/>
              </a:rPr>
              <a:t> </a:t>
            </a:r>
            <a:r>
              <a:rPr lang="es-AR" sz="2400" b="1" dirty="0">
                <a:latin typeface="Arial"/>
                <a:cs typeface="Arial"/>
              </a:rPr>
              <a:t>ser</a:t>
            </a:r>
            <a:r>
              <a:rPr lang="es-AR" sz="2400" b="1" spc="-45" dirty="0">
                <a:latin typeface="Arial"/>
                <a:cs typeface="Arial"/>
              </a:rPr>
              <a:t> </a:t>
            </a:r>
            <a:r>
              <a:rPr lang="es-AR" sz="2400" b="1" spc="-5" dirty="0">
                <a:latin typeface="Arial"/>
                <a:cs typeface="Arial"/>
              </a:rPr>
              <a:t>activado</a:t>
            </a:r>
            <a:r>
              <a:rPr lang="es-AR" sz="2400" b="1" spc="-30" dirty="0">
                <a:latin typeface="Arial"/>
                <a:cs typeface="Arial"/>
              </a:rPr>
              <a:t> </a:t>
            </a:r>
            <a:r>
              <a:rPr lang="es-AR" sz="2400" b="1" dirty="0">
                <a:latin typeface="Arial"/>
                <a:cs typeface="Arial"/>
              </a:rPr>
              <a:t>por</a:t>
            </a:r>
            <a:r>
              <a:rPr lang="es-AR" sz="2400" b="1" spc="-45" dirty="0">
                <a:latin typeface="Arial"/>
                <a:cs typeface="Arial"/>
              </a:rPr>
              <a:t> </a:t>
            </a:r>
            <a:r>
              <a:rPr lang="es-AR" sz="2400" b="1" dirty="0">
                <a:latin typeface="Arial"/>
                <a:cs typeface="Arial"/>
              </a:rPr>
              <a:t>la</a:t>
            </a:r>
            <a:r>
              <a:rPr lang="es-AR" sz="2400" b="1" spc="-55" dirty="0">
                <a:latin typeface="Arial"/>
                <a:cs typeface="Arial"/>
              </a:rPr>
              <a:t> </a:t>
            </a:r>
            <a:r>
              <a:rPr lang="es-AR" sz="2400" b="1" dirty="0">
                <a:latin typeface="Arial"/>
                <a:cs typeface="Arial"/>
              </a:rPr>
              <a:t>señal</a:t>
            </a:r>
            <a:r>
              <a:rPr lang="es-AR" sz="2400" b="1" spc="-40" dirty="0">
                <a:latin typeface="Arial"/>
                <a:cs typeface="Arial"/>
              </a:rPr>
              <a:t> </a:t>
            </a:r>
            <a:r>
              <a:rPr lang="es-AR" sz="2400" b="1" dirty="0">
                <a:latin typeface="Arial"/>
                <a:cs typeface="Arial"/>
              </a:rPr>
              <a:t>de</a:t>
            </a:r>
            <a:r>
              <a:rPr lang="es-AR" sz="2400" b="1" spc="-55" dirty="0">
                <a:latin typeface="Arial"/>
                <a:cs typeface="Arial"/>
              </a:rPr>
              <a:t> </a:t>
            </a:r>
            <a:r>
              <a:rPr lang="es-AR" sz="2400" b="1" dirty="0">
                <a:latin typeface="Arial"/>
                <a:cs typeface="Arial"/>
              </a:rPr>
              <a:t>corriente</a:t>
            </a:r>
            <a:r>
              <a:rPr lang="es-AR" sz="2400" b="1" spc="-40" dirty="0">
                <a:latin typeface="Arial"/>
                <a:cs typeface="Arial"/>
              </a:rPr>
              <a:t> </a:t>
            </a:r>
            <a:r>
              <a:rPr lang="es-AR" sz="2400" b="1" spc="-5" dirty="0">
                <a:latin typeface="Arial"/>
                <a:cs typeface="Arial"/>
              </a:rPr>
              <a:t>proveniente</a:t>
            </a:r>
            <a:r>
              <a:rPr lang="es-AR" sz="2400" b="1" spc="-30" dirty="0">
                <a:latin typeface="Arial"/>
                <a:cs typeface="Arial"/>
              </a:rPr>
              <a:t> </a:t>
            </a:r>
            <a:r>
              <a:rPr lang="es-AR" sz="2400" b="1" spc="-5" dirty="0">
                <a:latin typeface="Arial"/>
                <a:cs typeface="Arial"/>
              </a:rPr>
              <a:t>del </a:t>
            </a:r>
            <a:r>
              <a:rPr lang="es-AR" sz="2400" b="1" spc="-375" dirty="0">
                <a:latin typeface="Arial"/>
                <a:cs typeface="Arial"/>
              </a:rPr>
              <a:t> </a:t>
            </a:r>
            <a:r>
              <a:rPr lang="es-AR" sz="2400" b="1" spc="-5" dirty="0">
                <a:latin typeface="Arial"/>
                <a:cs typeface="Arial"/>
              </a:rPr>
              <a:t>transformador</a:t>
            </a:r>
            <a:r>
              <a:rPr lang="es-AR" sz="2400" b="1" spc="5" dirty="0">
                <a:latin typeface="Arial"/>
                <a:cs typeface="Arial"/>
              </a:rPr>
              <a:t> </a:t>
            </a:r>
            <a:r>
              <a:rPr lang="es-AR" sz="2400" b="1" spc="-10" dirty="0">
                <a:latin typeface="Arial"/>
                <a:cs typeface="Arial"/>
              </a:rPr>
              <a:t>de </a:t>
            </a:r>
            <a:r>
              <a:rPr lang="es-AR" sz="2400" b="1" dirty="0">
                <a:latin typeface="Arial"/>
                <a:cs typeface="Arial"/>
              </a:rPr>
              <a:t>corriente </a:t>
            </a:r>
            <a:r>
              <a:rPr lang="es-AR" sz="2400" b="1" spc="-5" dirty="0">
                <a:latin typeface="Arial"/>
                <a:cs typeface="Arial"/>
              </a:rPr>
              <a:t>ubicado </a:t>
            </a:r>
            <a:r>
              <a:rPr lang="es-AR" sz="2400" b="1" dirty="0">
                <a:latin typeface="Arial"/>
                <a:cs typeface="Arial"/>
              </a:rPr>
              <a:t>en</a:t>
            </a:r>
            <a:r>
              <a:rPr lang="es-AR" sz="2400" b="1" spc="-10" dirty="0">
                <a:latin typeface="Arial"/>
                <a:cs typeface="Arial"/>
              </a:rPr>
              <a:t> </a:t>
            </a:r>
            <a:r>
              <a:rPr lang="es-AR" sz="2400" b="1" dirty="0">
                <a:latin typeface="Arial"/>
                <a:cs typeface="Arial"/>
              </a:rPr>
              <a:t>la</a:t>
            </a:r>
            <a:r>
              <a:rPr lang="es-AR" sz="2400" b="1" spc="5" dirty="0">
                <a:latin typeface="Arial"/>
                <a:cs typeface="Arial"/>
              </a:rPr>
              <a:t> </a:t>
            </a:r>
            <a:r>
              <a:rPr lang="es-AR" sz="2400" b="1" spc="-5" dirty="0">
                <a:latin typeface="Arial"/>
                <a:cs typeface="Arial"/>
              </a:rPr>
              <a:t>puesta </a:t>
            </a:r>
            <a:r>
              <a:rPr lang="es-AR" sz="2400" b="1" dirty="0">
                <a:latin typeface="Arial"/>
                <a:cs typeface="Arial"/>
              </a:rPr>
              <a:t>a</a:t>
            </a:r>
            <a:r>
              <a:rPr lang="es-AR" sz="2400" b="1" spc="-10" dirty="0">
                <a:latin typeface="Arial"/>
                <a:cs typeface="Arial"/>
              </a:rPr>
              <a:t> </a:t>
            </a:r>
            <a:r>
              <a:rPr lang="es-AR" sz="2400" b="1" spc="-5" dirty="0">
                <a:latin typeface="Arial"/>
                <a:cs typeface="Arial"/>
              </a:rPr>
              <a:t>tierra.</a:t>
            </a:r>
            <a:endParaRPr lang="es-AR" sz="2400" b="1" dirty="0">
              <a:latin typeface="Arial"/>
              <a:cs typeface="Arial"/>
            </a:endParaRPr>
          </a:p>
          <a:p>
            <a:pPr marL="283845" marR="6985" algn="just">
              <a:lnSpc>
                <a:spcPct val="143600"/>
              </a:lnSpc>
              <a:spcBef>
                <a:spcPts val="204"/>
              </a:spcBef>
            </a:pPr>
            <a:endParaRPr sz="2200" dirty="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81000" y="423757"/>
            <a:ext cx="12496799" cy="9310241"/>
          </a:xfrm>
          <a:prstGeom prst="rect">
            <a:avLst/>
          </a:prstGeom>
        </p:spPr>
        <p:txBody>
          <a:bodyPr vert="horz" wrap="square" lIns="0" tIns="12700" rIns="0" bIns="0" rtlCol="0">
            <a:spAutoFit/>
          </a:bodyPr>
          <a:lstStyle/>
          <a:p>
            <a:pPr marL="690245" lvl="2" indent="-678180" algn="just">
              <a:lnSpc>
                <a:spcPts val="1670"/>
              </a:lnSpc>
              <a:buFont typeface="+mj-lt"/>
              <a:buAutoNum type="arabicPeriod" startAt="17"/>
              <a:tabLst>
                <a:tab pos="690880" algn="l"/>
              </a:tabLst>
            </a:pPr>
            <a:r>
              <a:rPr sz="2400" b="1" u="sng" spc="-5" dirty="0" err="1" smtClean="0">
                <a:uFill>
                  <a:solidFill>
                    <a:srgbClr val="000000"/>
                  </a:solidFill>
                </a:uFill>
                <a:latin typeface="Arial"/>
                <a:cs typeface="Arial"/>
              </a:rPr>
              <a:t>Cambiadores</a:t>
            </a:r>
            <a:r>
              <a:rPr sz="2400" b="1" u="sng" spc="-20" dirty="0" smtClean="0">
                <a:uFill>
                  <a:solidFill>
                    <a:srgbClr val="000000"/>
                  </a:solidFill>
                </a:uFill>
                <a:latin typeface="Arial"/>
                <a:cs typeface="Arial"/>
              </a:rPr>
              <a:t> </a:t>
            </a:r>
            <a:r>
              <a:rPr sz="2400" b="1" u="sng" spc="-5" dirty="0">
                <a:uFill>
                  <a:solidFill>
                    <a:srgbClr val="000000"/>
                  </a:solidFill>
                </a:uFill>
                <a:latin typeface="Arial"/>
                <a:cs typeface="Arial"/>
              </a:rPr>
              <a:t>de</a:t>
            </a:r>
            <a:r>
              <a:rPr sz="2400" b="1" u="sng" spc="-20" dirty="0">
                <a:uFill>
                  <a:solidFill>
                    <a:srgbClr val="000000"/>
                  </a:solidFill>
                </a:uFill>
                <a:latin typeface="Arial"/>
                <a:cs typeface="Arial"/>
              </a:rPr>
              <a:t> </a:t>
            </a:r>
            <a:r>
              <a:rPr sz="2400" b="1" u="sng" spc="-5" dirty="0">
                <a:uFill>
                  <a:solidFill>
                    <a:srgbClr val="000000"/>
                  </a:solidFill>
                </a:uFill>
                <a:latin typeface="Arial"/>
                <a:cs typeface="Arial"/>
              </a:rPr>
              <a:t>Tomas</a:t>
            </a:r>
            <a:endParaRPr sz="2400" dirty="0">
              <a:latin typeface="Arial"/>
              <a:cs typeface="Arial"/>
            </a:endParaRPr>
          </a:p>
          <a:p>
            <a:pPr lvl="2">
              <a:spcBef>
                <a:spcPts val="40"/>
              </a:spcBef>
              <a:buFont typeface="Arial"/>
              <a:buAutoNum type="arabicPeriod" startAt="17"/>
            </a:pPr>
            <a:endParaRPr sz="2400" dirty="0">
              <a:latin typeface="Arial"/>
              <a:cs typeface="Arial"/>
            </a:endParaRPr>
          </a:p>
          <a:p>
            <a:pPr marL="911225" lvl="3" indent="-899160" algn="just">
              <a:buAutoNum type="arabicPeriod"/>
              <a:tabLst>
                <a:tab pos="911860" algn="l"/>
              </a:tabLst>
            </a:pPr>
            <a:r>
              <a:rPr sz="2400" b="1" spc="-5" dirty="0">
                <a:latin typeface="Arial"/>
                <a:cs typeface="Arial"/>
              </a:rPr>
              <a:t>Cambiador</a:t>
            </a:r>
            <a:r>
              <a:rPr sz="2400" b="1" spc="-10" dirty="0">
                <a:latin typeface="Arial"/>
                <a:cs typeface="Arial"/>
              </a:rPr>
              <a:t> </a:t>
            </a:r>
            <a:r>
              <a:rPr sz="2400" b="1" spc="-5" dirty="0">
                <a:latin typeface="Arial"/>
                <a:cs typeface="Arial"/>
              </a:rPr>
              <a:t>de</a:t>
            </a:r>
            <a:r>
              <a:rPr sz="2400" b="1" spc="-20" dirty="0">
                <a:latin typeface="Arial"/>
                <a:cs typeface="Arial"/>
              </a:rPr>
              <a:t> </a:t>
            </a:r>
            <a:r>
              <a:rPr sz="2400" b="1" dirty="0">
                <a:latin typeface="Arial"/>
                <a:cs typeface="Arial"/>
              </a:rPr>
              <a:t>tomas</a:t>
            </a:r>
            <a:r>
              <a:rPr sz="2400" b="1" spc="-10" dirty="0">
                <a:latin typeface="Arial"/>
                <a:cs typeface="Arial"/>
              </a:rPr>
              <a:t> </a:t>
            </a:r>
            <a:r>
              <a:rPr sz="2400" b="1" spc="-5" dirty="0" err="1">
                <a:latin typeface="Arial"/>
                <a:cs typeface="Arial"/>
              </a:rPr>
              <a:t>desenergizado</a:t>
            </a:r>
            <a:r>
              <a:rPr sz="2400" b="1" spc="-5" dirty="0" smtClean="0">
                <a:latin typeface="Arial"/>
                <a:cs typeface="Arial"/>
              </a:rPr>
              <a:t>.</a:t>
            </a:r>
            <a:endParaRPr lang="es-AR" sz="2400" b="1" spc="-5" dirty="0" smtClean="0">
              <a:latin typeface="Arial"/>
              <a:cs typeface="Arial"/>
            </a:endParaRPr>
          </a:p>
          <a:p>
            <a:pPr marL="911225" lvl="3" indent="-899160" algn="just">
              <a:buAutoNum type="arabicPeriod"/>
              <a:tabLst>
                <a:tab pos="911860" algn="l"/>
              </a:tabLst>
            </a:pPr>
            <a:endParaRPr sz="2400" dirty="0">
              <a:latin typeface="Arial"/>
              <a:cs typeface="Arial"/>
            </a:endParaRPr>
          </a:p>
          <a:p>
            <a:pPr marL="626745" marR="5080" indent="-342900" algn="just">
              <a:spcBef>
                <a:spcPts val="204"/>
              </a:spcBef>
              <a:buFont typeface="Wingdings" panose="05000000000000000000" pitchFamily="2" charset="2"/>
              <a:buChar char="Ø"/>
            </a:pPr>
            <a:r>
              <a:rPr sz="2200" b="1" dirty="0">
                <a:latin typeface="Arial"/>
                <a:cs typeface="Arial"/>
              </a:rPr>
              <a:t>Cuando</a:t>
            </a:r>
            <a:r>
              <a:rPr sz="2200" b="1" spc="5" dirty="0">
                <a:latin typeface="Arial"/>
                <a:cs typeface="Arial"/>
              </a:rPr>
              <a:t> </a:t>
            </a:r>
            <a:r>
              <a:rPr sz="2200" b="1" dirty="0">
                <a:latin typeface="Arial"/>
                <a:cs typeface="Arial"/>
              </a:rPr>
              <a:t>se</a:t>
            </a:r>
            <a:r>
              <a:rPr sz="2200" b="1" spc="5" dirty="0">
                <a:latin typeface="Arial"/>
                <a:cs typeface="Arial"/>
              </a:rPr>
              <a:t> </a:t>
            </a:r>
            <a:r>
              <a:rPr sz="2200" b="1" spc="-5" dirty="0">
                <a:latin typeface="Arial"/>
                <a:cs typeface="Arial"/>
              </a:rPr>
              <a:t>requiera</a:t>
            </a:r>
            <a:r>
              <a:rPr sz="2200" b="1" dirty="0">
                <a:latin typeface="Arial"/>
                <a:cs typeface="Arial"/>
              </a:rPr>
              <a:t> </a:t>
            </a:r>
            <a:r>
              <a:rPr sz="2200" b="1" spc="-10" dirty="0">
                <a:latin typeface="Arial"/>
                <a:cs typeface="Arial"/>
              </a:rPr>
              <a:t>en</a:t>
            </a:r>
            <a:r>
              <a:rPr sz="2200" b="1" spc="-5" dirty="0">
                <a:latin typeface="Arial"/>
                <a:cs typeface="Arial"/>
              </a:rPr>
              <a:t> </a:t>
            </a:r>
            <a:r>
              <a:rPr sz="2200" b="1" dirty="0">
                <a:latin typeface="Arial"/>
                <a:cs typeface="Arial"/>
              </a:rPr>
              <a:t>las</a:t>
            </a:r>
            <a:r>
              <a:rPr sz="2200" b="1" spc="5" dirty="0">
                <a:latin typeface="Arial"/>
                <a:cs typeface="Arial"/>
              </a:rPr>
              <a:t> </a:t>
            </a:r>
            <a:r>
              <a:rPr sz="2200" b="1" spc="-5" dirty="0">
                <a:latin typeface="Arial"/>
                <a:cs typeface="Arial"/>
              </a:rPr>
              <a:t>Especificaciones</a:t>
            </a:r>
            <a:r>
              <a:rPr sz="2200" b="1" dirty="0">
                <a:latin typeface="Arial"/>
                <a:cs typeface="Arial"/>
              </a:rPr>
              <a:t> Particulares</a:t>
            </a:r>
            <a:r>
              <a:rPr sz="2200" b="1" spc="5" dirty="0">
                <a:latin typeface="Arial"/>
                <a:cs typeface="Arial"/>
              </a:rPr>
              <a:t> </a:t>
            </a:r>
            <a:r>
              <a:rPr sz="2200" b="1" spc="-10" dirty="0">
                <a:latin typeface="Arial"/>
                <a:cs typeface="Arial"/>
              </a:rPr>
              <a:t>un </a:t>
            </a:r>
            <a:r>
              <a:rPr sz="2200" b="1" spc="-5" dirty="0">
                <a:latin typeface="Arial"/>
                <a:cs typeface="Arial"/>
              </a:rPr>
              <a:t> </a:t>
            </a:r>
            <a:r>
              <a:rPr sz="2200" b="1" dirty="0">
                <a:solidFill>
                  <a:srgbClr val="00B050"/>
                </a:solidFill>
                <a:latin typeface="Arial"/>
                <a:cs typeface="Arial"/>
              </a:rPr>
              <a:t>cambiador de tomas </a:t>
            </a:r>
            <a:r>
              <a:rPr sz="2200" b="1" spc="-5" dirty="0">
                <a:solidFill>
                  <a:srgbClr val="00B050"/>
                </a:solidFill>
                <a:latin typeface="Arial"/>
                <a:cs typeface="Arial"/>
              </a:rPr>
              <a:t>desenergizado, éste deberá cumplir </a:t>
            </a:r>
            <a:r>
              <a:rPr sz="2200" b="1" dirty="0">
                <a:solidFill>
                  <a:srgbClr val="00B050"/>
                </a:solidFill>
                <a:latin typeface="Arial"/>
                <a:cs typeface="Arial"/>
              </a:rPr>
              <a:t>con </a:t>
            </a:r>
            <a:r>
              <a:rPr sz="2200" b="1" spc="-10" dirty="0">
                <a:solidFill>
                  <a:srgbClr val="00B050"/>
                </a:solidFill>
                <a:latin typeface="Arial"/>
                <a:cs typeface="Arial"/>
              </a:rPr>
              <a:t>los </a:t>
            </a:r>
            <a:r>
              <a:rPr sz="2200" b="1" spc="-5" dirty="0">
                <a:solidFill>
                  <a:srgbClr val="00B050"/>
                </a:solidFill>
                <a:latin typeface="Arial"/>
                <a:cs typeface="Arial"/>
              </a:rPr>
              <a:t> requisitos</a:t>
            </a:r>
            <a:r>
              <a:rPr sz="2200" b="1" dirty="0">
                <a:solidFill>
                  <a:srgbClr val="00B050"/>
                </a:solidFill>
                <a:latin typeface="Arial"/>
                <a:cs typeface="Arial"/>
              </a:rPr>
              <a:t> </a:t>
            </a:r>
            <a:r>
              <a:rPr sz="2200" b="1" spc="-5" dirty="0">
                <a:solidFill>
                  <a:srgbClr val="00B050"/>
                </a:solidFill>
                <a:latin typeface="Arial"/>
                <a:cs typeface="Arial"/>
              </a:rPr>
              <a:t>establecidos </a:t>
            </a:r>
            <a:r>
              <a:rPr sz="2200" b="1" dirty="0">
                <a:solidFill>
                  <a:srgbClr val="00B050"/>
                </a:solidFill>
                <a:latin typeface="Arial"/>
                <a:cs typeface="Arial"/>
              </a:rPr>
              <a:t>en la</a:t>
            </a:r>
            <a:r>
              <a:rPr sz="2200" b="1" spc="-10" dirty="0">
                <a:solidFill>
                  <a:srgbClr val="00B050"/>
                </a:solidFill>
                <a:latin typeface="Arial"/>
                <a:cs typeface="Arial"/>
              </a:rPr>
              <a:t> </a:t>
            </a:r>
            <a:r>
              <a:rPr sz="2200" b="1" dirty="0" err="1">
                <a:solidFill>
                  <a:srgbClr val="00B050"/>
                </a:solidFill>
                <a:latin typeface="Arial"/>
                <a:cs typeface="Arial"/>
              </a:rPr>
              <a:t>norma</a:t>
            </a:r>
            <a:r>
              <a:rPr sz="2200" b="1" spc="-10" dirty="0">
                <a:solidFill>
                  <a:srgbClr val="00B050"/>
                </a:solidFill>
                <a:latin typeface="Arial"/>
                <a:cs typeface="Arial"/>
              </a:rPr>
              <a:t> </a:t>
            </a:r>
            <a:r>
              <a:rPr sz="2200" b="1" spc="-10" dirty="0" smtClean="0">
                <a:solidFill>
                  <a:srgbClr val="00B050"/>
                </a:solidFill>
                <a:latin typeface="Arial"/>
                <a:cs typeface="Arial"/>
              </a:rPr>
              <a:t>IEC</a:t>
            </a:r>
            <a:endParaRPr lang="es-AR" sz="2200" b="1" spc="-10" dirty="0" smtClean="0">
              <a:solidFill>
                <a:srgbClr val="00B050"/>
              </a:solidFill>
              <a:latin typeface="Arial"/>
              <a:cs typeface="Arial"/>
            </a:endParaRPr>
          </a:p>
          <a:p>
            <a:pPr marL="626745" marR="5080" indent="-342900" algn="just">
              <a:spcBef>
                <a:spcPts val="204"/>
              </a:spcBef>
              <a:buFont typeface="Wingdings" panose="05000000000000000000" pitchFamily="2" charset="2"/>
              <a:buChar char="Ø"/>
            </a:pPr>
            <a:endParaRPr sz="2200" b="1" dirty="0">
              <a:latin typeface="Arial"/>
              <a:cs typeface="Arial"/>
            </a:endParaRPr>
          </a:p>
          <a:p>
            <a:pPr marL="626745" indent="-342900" algn="just">
              <a:buFont typeface="Wingdings" panose="05000000000000000000" pitchFamily="2" charset="2"/>
              <a:buChar char="Ø"/>
            </a:pPr>
            <a:r>
              <a:rPr sz="2200" b="1" dirty="0">
                <a:latin typeface="Arial"/>
                <a:cs typeface="Arial"/>
              </a:rPr>
              <a:t>El cambiador de </a:t>
            </a:r>
            <a:r>
              <a:rPr sz="2200" b="1" spc="-5" dirty="0">
                <a:latin typeface="Arial"/>
                <a:cs typeface="Arial"/>
              </a:rPr>
              <a:t>tomas desenergizado </a:t>
            </a:r>
            <a:r>
              <a:rPr sz="2200" b="1" spc="-5" dirty="0">
                <a:solidFill>
                  <a:srgbClr val="00B050"/>
                </a:solidFill>
                <a:latin typeface="Arial"/>
                <a:cs typeface="Arial"/>
              </a:rPr>
              <a:t>deberá estar diseñado para </a:t>
            </a:r>
            <a:r>
              <a:rPr sz="2200" b="1" dirty="0">
                <a:solidFill>
                  <a:srgbClr val="00B050"/>
                </a:solidFill>
                <a:latin typeface="Arial"/>
                <a:cs typeface="Arial"/>
              </a:rPr>
              <a:t> operación</a:t>
            </a:r>
            <a:r>
              <a:rPr sz="2200" b="1" spc="-25" dirty="0">
                <a:solidFill>
                  <a:srgbClr val="00B050"/>
                </a:solidFill>
                <a:latin typeface="Arial"/>
                <a:cs typeface="Arial"/>
              </a:rPr>
              <a:t> </a:t>
            </a:r>
            <a:r>
              <a:rPr sz="2200" b="1" spc="-5" dirty="0">
                <a:solidFill>
                  <a:srgbClr val="00B050"/>
                </a:solidFill>
                <a:latin typeface="Arial"/>
                <a:cs typeface="Arial"/>
              </a:rPr>
              <a:t>manual</a:t>
            </a:r>
            <a:r>
              <a:rPr sz="2200" b="1" spc="-40" dirty="0">
                <a:solidFill>
                  <a:srgbClr val="00B050"/>
                </a:solidFill>
                <a:latin typeface="Arial"/>
                <a:cs typeface="Arial"/>
              </a:rPr>
              <a:t> </a:t>
            </a:r>
            <a:r>
              <a:rPr sz="2200" b="1" spc="-5" dirty="0">
                <a:solidFill>
                  <a:srgbClr val="00B050"/>
                </a:solidFill>
                <a:latin typeface="Arial"/>
                <a:cs typeface="Arial"/>
              </a:rPr>
              <a:t>desde</a:t>
            </a:r>
            <a:r>
              <a:rPr sz="2200" b="1" spc="-40" dirty="0">
                <a:solidFill>
                  <a:srgbClr val="00B050"/>
                </a:solidFill>
                <a:latin typeface="Arial"/>
                <a:cs typeface="Arial"/>
              </a:rPr>
              <a:t> </a:t>
            </a:r>
            <a:r>
              <a:rPr sz="2200" b="1" dirty="0">
                <a:solidFill>
                  <a:srgbClr val="00B050"/>
                </a:solidFill>
                <a:latin typeface="Arial"/>
                <a:cs typeface="Arial"/>
              </a:rPr>
              <a:t>el</a:t>
            </a:r>
            <a:r>
              <a:rPr sz="2200" b="1" spc="-35" dirty="0">
                <a:solidFill>
                  <a:srgbClr val="00B050"/>
                </a:solidFill>
                <a:latin typeface="Arial"/>
                <a:cs typeface="Arial"/>
              </a:rPr>
              <a:t> </a:t>
            </a:r>
            <a:r>
              <a:rPr sz="2200" b="1" spc="-5" dirty="0">
                <a:solidFill>
                  <a:srgbClr val="00B050"/>
                </a:solidFill>
                <a:latin typeface="Arial"/>
                <a:cs typeface="Arial"/>
              </a:rPr>
              <a:t>exterior</a:t>
            </a:r>
            <a:r>
              <a:rPr sz="2200" b="1" spc="-40" dirty="0">
                <a:solidFill>
                  <a:srgbClr val="00B050"/>
                </a:solidFill>
                <a:latin typeface="Arial"/>
                <a:cs typeface="Arial"/>
              </a:rPr>
              <a:t> </a:t>
            </a:r>
            <a:r>
              <a:rPr sz="2200" b="1" dirty="0">
                <a:solidFill>
                  <a:srgbClr val="00B050"/>
                </a:solidFill>
                <a:latin typeface="Arial"/>
                <a:cs typeface="Arial"/>
              </a:rPr>
              <a:t>del</a:t>
            </a:r>
            <a:r>
              <a:rPr sz="2200" b="1" spc="-50" dirty="0">
                <a:solidFill>
                  <a:srgbClr val="00B050"/>
                </a:solidFill>
                <a:latin typeface="Arial"/>
                <a:cs typeface="Arial"/>
              </a:rPr>
              <a:t> </a:t>
            </a:r>
            <a:r>
              <a:rPr sz="2200" b="1" spc="-5" dirty="0">
                <a:solidFill>
                  <a:srgbClr val="00B050"/>
                </a:solidFill>
                <a:latin typeface="Arial"/>
                <a:cs typeface="Arial"/>
              </a:rPr>
              <a:t>tanque,</a:t>
            </a:r>
            <a:r>
              <a:rPr sz="2200" b="1" spc="-35" dirty="0">
                <a:solidFill>
                  <a:srgbClr val="00B050"/>
                </a:solidFill>
                <a:latin typeface="Arial"/>
                <a:cs typeface="Arial"/>
              </a:rPr>
              <a:t> </a:t>
            </a:r>
            <a:r>
              <a:rPr sz="2200" b="1" dirty="0">
                <a:solidFill>
                  <a:srgbClr val="00B050"/>
                </a:solidFill>
                <a:latin typeface="Arial"/>
                <a:cs typeface="Arial"/>
              </a:rPr>
              <a:t>con</a:t>
            </a:r>
            <a:r>
              <a:rPr sz="2200" b="1" spc="-35" dirty="0">
                <a:solidFill>
                  <a:srgbClr val="00B050"/>
                </a:solidFill>
                <a:latin typeface="Arial"/>
                <a:cs typeface="Arial"/>
              </a:rPr>
              <a:t> </a:t>
            </a:r>
            <a:r>
              <a:rPr sz="2200" b="1" spc="-10" dirty="0">
                <a:solidFill>
                  <a:srgbClr val="00B050"/>
                </a:solidFill>
                <a:latin typeface="Arial"/>
                <a:cs typeface="Arial"/>
              </a:rPr>
              <a:t>el</a:t>
            </a:r>
            <a:r>
              <a:rPr sz="2200" b="1" spc="-40" dirty="0">
                <a:solidFill>
                  <a:srgbClr val="00B050"/>
                </a:solidFill>
                <a:latin typeface="Arial"/>
                <a:cs typeface="Arial"/>
              </a:rPr>
              <a:t> </a:t>
            </a:r>
            <a:r>
              <a:rPr sz="2200" b="1" spc="-5" dirty="0">
                <a:solidFill>
                  <a:srgbClr val="00B050"/>
                </a:solidFill>
                <a:latin typeface="Arial"/>
                <a:cs typeface="Arial"/>
              </a:rPr>
              <a:t>transformador </a:t>
            </a:r>
            <a:r>
              <a:rPr sz="2200" b="1" spc="-380" dirty="0">
                <a:solidFill>
                  <a:srgbClr val="00B050"/>
                </a:solidFill>
                <a:latin typeface="Arial"/>
                <a:cs typeface="Arial"/>
              </a:rPr>
              <a:t> </a:t>
            </a:r>
            <a:r>
              <a:rPr sz="2200" b="1" spc="-5" dirty="0">
                <a:solidFill>
                  <a:srgbClr val="00B050"/>
                </a:solidFill>
                <a:latin typeface="Arial"/>
                <a:cs typeface="Arial"/>
              </a:rPr>
              <a:t>desenergizado</a:t>
            </a:r>
            <a:r>
              <a:rPr sz="2200" b="1" spc="-25" dirty="0">
                <a:solidFill>
                  <a:srgbClr val="00B050"/>
                </a:solidFill>
                <a:latin typeface="Arial"/>
                <a:cs typeface="Arial"/>
              </a:rPr>
              <a:t> </a:t>
            </a:r>
            <a:r>
              <a:rPr sz="2200" b="1" dirty="0">
                <a:latin typeface="Arial"/>
                <a:cs typeface="Arial"/>
              </a:rPr>
              <a:t>por</a:t>
            </a:r>
            <a:r>
              <a:rPr sz="2200" b="1" spc="-40" dirty="0">
                <a:latin typeface="Arial"/>
                <a:cs typeface="Arial"/>
              </a:rPr>
              <a:t> </a:t>
            </a:r>
            <a:r>
              <a:rPr sz="2200" b="1" dirty="0">
                <a:latin typeface="Arial"/>
                <a:cs typeface="Arial"/>
              </a:rPr>
              <a:t>medio</a:t>
            </a:r>
            <a:r>
              <a:rPr sz="2200" b="1" spc="-15" dirty="0">
                <a:latin typeface="Arial"/>
                <a:cs typeface="Arial"/>
              </a:rPr>
              <a:t> </a:t>
            </a:r>
            <a:r>
              <a:rPr sz="2200" b="1" dirty="0">
                <a:latin typeface="Arial"/>
                <a:cs typeface="Arial"/>
              </a:rPr>
              <a:t>de</a:t>
            </a:r>
            <a:r>
              <a:rPr sz="2200" b="1" spc="-25" dirty="0">
                <a:latin typeface="Arial"/>
                <a:cs typeface="Arial"/>
              </a:rPr>
              <a:t> </a:t>
            </a:r>
            <a:r>
              <a:rPr sz="2200" b="1" spc="-5" dirty="0">
                <a:latin typeface="Arial"/>
                <a:cs typeface="Arial"/>
              </a:rPr>
              <a:t>una</a:t>
            </a:r>
            <a:r>
              <a:rPr sz="2200" b="1" spc="-20" dirty="0">
                <a:latin typeface="Arial"/>
                <a:cs typeface="Arial"/>
              </a:rPr>
              <a:t> </a:t>
            </a:r>
            <a:r>
              <a:rPr sz="2200" b="1" spc="-5" dirty="0">
                <a:latin typeface="Arial"/>
                <a:cs typeface="Arial"/>
              </a:rPr>
              <a:t>rueda,</a:t>
            </a:r>
            <a:r>
              <a:rPr sz="2200" b="1" spc="-20" dirty="0">
                <a:latin typeface="Arial"/>
                <a:cs typeface="Arial"/>
              </a:rPr>
              <a:t> </a:t>
            </a:r>
            <a:r>
              <a:rPr sz="2200" b="1" spc="-5" dirty="0">
                <a:latin typeface="Arial"/>
                <a:cs typeface="Arial"/>
              </a:rPr>
              <a:t>llave</a:t>
            </a:r>
            <a:r>
              <a:rPr sz="2200" b="1" spc="-15" dirty="0">
                <a:latin typeface="Arial"/>
                <a:cs typeface="Arial"/>
              </a:rPr>
              <a:t> </a:t>
            </a:r>
            <a:r>
              <a:rPr sz="2200" b="1" dirty="0">
                <a:latin typeface="Arial"/>
                <a:cs typeface="Arial"/>
              </a:rPr>
              <a:t>o</a:t>
            </a:r>
            <a:r>
              <a:rPr sz="2200" b="1" spc="-25" dirty="0">
                <a:latin typeface="Arial"/>
                <a:cs typeface="Arial"/>
              </a:rPr>
              <a:t> </a:t>
            </a:r>
            <a:r>
              <a:rPr sz="2200" b="1" spc="-5" dirty="0">
                <a:latin typeface="Arial"/>
                <a:cs typeface="Arial"/>
              </a:rPr>
              <a:t>palanca</a:t>
            </a:r>
            <a:r>
              <a:rPr sz="2200" b="1" spc="-40" dirty="0">
                <a:latin typeface="Arial"/>
                <a:cs typeface="Arial"/>
              </a:rPr>
              <a:t> </a:t>
            </a:r>
            <a:r>
              <a:rPr sz="2200" b="1" dirty="0">
                <a:latin typeface="Arial"/>
                <a:cs typeface="Arial"/>
              </a:rPr>
              <a:t>montada</a:t>
            </a:r>
            <a:r>
              <a:rPr sz="2200" b="1" spc="-25" dirty="0">
                <a:latin typeface="Arial"/>
                <a:cs typeface="Arial"/>
              </a:rPr>
              <a:t> </a:t>
            </a:r>
            <a:r>
              <a:rPr sz="2200" b="1" spc="-10" dirty="0">
                <a:latin typeface="Arial"/>
                <a:cs typeface="Arial"/>
              </a:rPr>
              <a:t>en </a:t>
            </a:r>
            <a:r>
              <a:rPr sz="2200" b="1" spc="-380" dirty="0">
                <a:latin typeface="Arial"/>
                <a:cs typeface="Arial"/>
              </a:rPr>
              <a:t> </a:t>
            </a:r>
            <a:r>
              <a:rPr sz="2200" b="1" dirty="0">
                <a:latin typeface="Arial"/>
                <a:cs typeface="Arial"/>
              </a:rPr>
              <a:t>un </a:t>
            </a:r>
            <a:r>
              <a:rPr sz="2200" b="1" spc="-5" dirty="0">
                <a:latin typeface="Arial"/>
                <a:cs typeface="Arial"/>
              </a:rPr>
              <a:t>sitio conveniente </a:t>
            </a:r>
            <a:r>
              <a:rPr sz="2200" b="1" dirty="0">
                <a:latin typeface="Arial"/>
                <a:cs typeface="Arial"/>
              </a:rPr>
              <a:t>y a una </a:t>
            </a:r>
            <a:r>
              <a:rPr sz="2200" b="1" spc="-5" dirty="0">
                <a:latin typeface="Arial"/>
                <a:cs typeface="Arial"/>
              </a:rPr>
              <a:t>altura </a:t>
            </a:r>
            <a:r>
              <a:rPr sz="2200" b="1" dirty="0">
                <a:latin typeface="Arial"/>
                <a:cs typeface="Arial"/>
              </a:rPr>
              <a:t>de </a:t>
            </a:r>
            <a:r>
              <a:rPr sz="2200" b="1" spc="-5" dirty="0">
                <a:latin typeface="Arial"/>
                <a:cs typeface="Arial"/>
              </a:rPr>
              <a:t>1,00 </a:t>
            </a:r>
            <a:r>
              <a:rPr sz="2200" b="1" dirty="0">
                <a:latin typeface="Arial"/>
                <a:cs typeface="Arial"/>
              </a:rPr>
              <a:t>m sobre el </a:t>
            </a:r>
            <a:r>
              <a:rPr sz="2200" b="1" spc="-10" dirty="0">
                <a:latin typeface="Arial"/>
                <a:cs typeface="Arial"/>
              </a:rPr>
              <a:t>nivel </a:t>
            </a:r>
            <a:r>
              <a:rPr sz="2200" b="1" dirty="0">
                <a:latin typeface="Arial"/>
                <a:cs typeface="Arial"/>
              </a:rPr>
              <a:t>de </a:t>
            </a:r>
            <a:r>
              <a:rPr sz="2200" b="1" spc="-10" dirty="0">
                <a:latin typeface="Arial"/>
                <a:cs typeface="Arial"/>
              </a:rPr>
              <a:t>los </a:t>
            </a:r>
            <a:r>
              <a:rPr sz="2200" b="1" spc="-5" dirty="0">
                <a:latin typeface="Arial"/>
                <a:cs typeface="Arial"/>
              </a:rPr>
              <a:t> </a:t>
            </a:r>
            <a:r>
              <a:rPr sz="2200" b="1" dirty="0">
                <a:latin typeface="Arial"/>
                <a:cs typeface="Arial"/>
              </a:rPr>
              <a:t>rieles y </a:t>
            </a:r>
            <a:r>
              <a:rPr sz="2200" b="1" spc="-5" dirty="0">
                <a:latin typeface="Arial"/>
                <a:cs typeface="Arial"/>
              </a:rPr>
              <a:t>deberá estar provista </a:t>
            </a:r>
            <a:r>
              <a:rPr sz="2200" b="1" spc="-10" dirty="0">
                <a:latin typeface="Arial"/>
                <a:cs typeface="Arial"/>
              </a:rPr>
              <a:t>de </a:t>
            </a:r>
            <a:r>
              <a:rPr sz="2200" b="1" dirty="0">
                <a:latin typeface="Arial"/>
                <a:cs typeface="Arial"/>
              </a:rPr>
              <a:t>un medio de </a:t>
            </a:r>
            <a:r>
              <a:rPr sz="2200" b="1" spc="-5" dirty="0">
                <a:latin typeface="Arial"/>
                <a:cs typeface="Arial"/>
              </a:rPr>
              <a:t>bloqueo </a:t>
            </a:r>
            <a:r>
              <a:rPr sz="2200" b="1" spc="-10" dirty="0">
                <a:latin typeface="Arial"/>
                <a:cs typeface="Arial"/>
              </a:rPr>
              <a:t>efectivo. </a:t>
            </a:r>
            <a:r>
              <a:rPr sz="2200" b="1" spc="-5" dirty="0">
                <a:latin typeface="Arial"/>
                <a:cs typeface="Arial"/>
              </a:rPr>
              <a:t> </a:t>
            </a:r>
            <a:endParaRPr lang="es-AR" sz="2200" b="1" spc="-5" dirty="0" smtClean="0">
              <a:latin typeface="Arial"/>
              <a:cs typeface="Arial"/>
            </a:endParaRPr>
          </a:p>
          <a:p>
            <a:pPr marL="626745" indent="-342900" algn="just">
              <a:buFont typeface="Wingdings" panose="05000000000000000000" pitchFamily="2" charset="2"/>
              <a:buChar char="Ø"/>
            </a:pPr>
            <a:endParaRPr lang="es-AR" sz="2200" b="1" spc="-5" dirty="0">
              <a:latin typeface="Arial"/>
              <a:cs typeface="Arial"/>
            </a:endParaRPr>
          </a:p>
          <a:p>
            <a:pPr marL="626745" indent="-342900" algn="just">
              <a:buFont typeface="Wingdings" panose="05000000000000000000" pitchFamily="2" charset="2"/>
              <a:buChar char="Ø"/>
            </a:pPr>
            <a:r>
              <a:rPr sz="2200" b="1" dirty="0" err="1" smtClean="0">
                <a:latin typeface="Arial"/>
                <a:cs typeface="Arial"/>
              </a:rPr>
              <a:t>Deberá</a:t>
            </a:r>
            <a:r>
              <a:rPr sz="2200" b="1" dirty="0" smtClean="0">
                <a:latin typeface="Arial"/>
                <a:cs typeface="Arial"/>
              </a:rPr>
              <a:t> </a:t>
            </a:r>
            <a:r>
              <a:rPr sz="2200" b="1" dirty="0">
                <a:solidFill>
                  <a:srgbClr val="00B050"/>
                </a:solidFill>
                <a:latin typeface="Arial"/>
                <a:cs typeface="Arial"/>
              </a:rPr>
              <a:t>tener </a:t>
            </a:r>
            <a:r>
              <a:rPr sz="2200" b="1" spc="-5" dirty="0">
                <a:solidFill>
                  <a:srgbClr val="00B050"/>
                </a:solidFill>
                <a:latin typeface="Arial"/>
                <a:cs typeface="Arial"/>
              </a:rPr>
              <a:t>índice </a:t>
            </a:r>
            <a:r>
              <a:rPr sz="2200" b="1" dirty="0">
                <a:solidFill>
                  <a:srgbClr val="00B050"/>
                </a:solidFill>
                <a:latin typeface="Arial"/>
                <a:cs typeface="Arial"/>
              </a:rPr>
              <a:t>con un dial para </a:t>
            </a:r>
            <a:r>
              <a:rPr sz="2200" b="1" spc="-10" dirty="0">
                <a:solidFill>
                  <a:srgbClr val="00B050"/>
                </a:solidFill>
                <a:latin typeface="Arial"/>
                <a:cs typeface="Arial"/>
              </a:rPr>
              <a:t>la </a:t>
            </a:r>
            <a:r>
              <a:rPr sz="2200" b="1" spc="-5" dirty="0">
                <a:solidFill>
                  <a:srgbClr val="00B050"/>
                </a:solidFill>
                <a:latin typeface="Arial"/>
                <a:cs typeface="Arial"/>
              </a:rPr>
              <a:t>indicación </a:t>
            </a:r>
            <a:r>
              <a:rPr sz="2200" b="1" dirty="0">
                <a:solidFill>
                  <a:srgbClr val="00B050"/>
                </a:solidFill>
                <a:latin typeface="Arial"/>
                <a:cs typeface="Arial"/>
              </a:rPr>
              <a:t>de </a:t>
            </a:r>
            <a:r>
              <a:rPr sz="2200" b="1" spc="-5" dirty="0">
                <a:solidFill>
                  <a:srgbClr val="00B050"/>
                </a:solidFill>
                <a:latin typeface="Arial"/>
                <a:cs typeface="Arial"/>
              </a:rPr>
              <a:t>posición </a:t>
            </a:r>
            <a:r>
              <a:rPr sz="2200" b="1" dirty="0">
                <a:solidFill>
                  <a:srgbClr val="00B050"/>
                </a:solidFill>
                <a:latin typeface="Arial"/>
                <a:cs typeface="Arial"/>
              </a:rPr>
              <a:t>y </a:t>
            </a:r>
            <a:r>
              <a:rPr sz="2200" b="1" spc="-10" dirty="0">
                <a:solidFill>
                  <a:srgbClr val="00B050"/>
                </a:solidFill>
                <a:latin typeface="Arial"/>
                <a:cs typeface="Arial"/>
              </a:rPr>
              <a:t>un </a:t>
            </a:r>
            <a:r>
              <a:rPr sz="2200" b="1" spc="-5" dirty="0">
                <a:solidFill>
                  <a:srgbClr val="00B050"/>
                </a:solidFill>
                <a:latin typeface="Arial"/>
                <a:cs typeface="Arial"/>
              </a:rPr>
              <a:t> dispositivo</a:t>
            </a:r>
            <a:r>
              <a:rPr sz="2200" b="1" dirty="0">
                <a:solidFill>
                  <a:srgbClr val="00B050"/>
                </a:solidFill>
                <a:latin typeface="Arial"/>
                <a:cs typeface="Arial"/>
              </a:rPr>
              <a:t> de</a:t>
            </a:r>
            <a:r>
              <a:rPr sz="2200" b="1" spc="5" dirty="0">
                <a:solidFill>
                  <a:srgbClr val="00B050"/>
                </a:solidFill>
                <a:latin typeface="Arial"/>
                <a:cs typeface="Arial"/>
              </a:rPr>
              <a:t> </a:t>
            </a:r>
            <a:r>
              <a:rPr sz="2200" b="1" dirty="0">
                <a:solidFill>
                  <a:srgbClr val="00B050"/>
                </a:solidFill>
                <a:latin typeface="Arial"/>
                <a:cs typeface="Arial"/>
              </a:rPr>
              <a:t>cerradura</a:t>
            </a:r>
            <a:r>
              <a:rPr sz="2200" b="1" spc="5" dirty="0">
                <a:solidFill>
                  <a:srgbClr val="00B050"/>
                </a:solidFill>
                <a:latin typeface="Arial"/>
                <a:cs typeface="Arial"/>
              </a:rPr>
              <a:t> </a:t>
            </a:r>
            <a:r>
              <a:rPr sz="2200" b="1" spc="-5" dirty="0">
                <a:solidFill>
                  <a:srgbClr val="00B050"/>
                </a:solidFill>
                <a:latin typeface="Arial"/>
                <a:cs typeface="Arial"/>
              </a:rPr>
              <a:t>para</a:t>
            </a:r>
            <a:r>
              <a:rPr sz="2200" b="1" dirty="0">
                <a:solidFill>
                  <a:srgbClr val="00B050"/>
                </a:solidFill>
                <a:latin typeface="Arial"/>
                <a:cs typeface="Arial"/>
              </a:rPr>
              <a:t> </a:t>
            </a:r>
            <a:r>
              <a:rPr sz="2200" b="1" spc="-5" dirty="0">
                <a:solidFill>
                  <a:srgbClr val="00B050"/>
                </a:solidFill>
                <a:latin typeface="Arial"/>
                <a:cs typeface="Arial"/>
              </a:rPr>
              <a:t>cualquiera</a:t>
            </a:r>
            <a:r>
              <a:rPr sz="2200" b="1" dirty="0">
                <a:solidFill>
                  <a:srgbClr val="00B050"/>
                </a:solidFill>
                <a:latin typeface="Arial"/>
                <a:cs typeface="Arial"/>
              </a:rPr>
              <a:t> de</a:t>
            </a:r>
            <a:r>
              <a:rPr sz="2200" b="1" spc="5" dirty="0">
                <a:solidFill>
                  <a:srgbClr val="00B050"/>
                </a:solidFill>
                <a:latin typeface="Arial"/>
                <a:cs typeface="Arial"/>
              </a:rPr>
              <a:t> </a:t>
            </a:r>
            <a:r>
              <a:rPr sz="2200" b="1" spc="-5" dirty="0">
                <a:solidFill>
                  <a:srgbClr val="00B050"/>
                </a:solidFill>
                <a:latin typeface="Arial"/>
                <a:cs typeface="Arial"/>
              </a:rPr>
              <a:t>las</a:t>
            </a:r>
            <a:r>
              <a:rPr sz="2200" b="1" dirty="0">
                <a:solidFill>
                  <a:srgbClr val="00B050"/>
                </a:solidFill>
                <a:latin typeface="Arial"/>
                <a:cs typeface="Arial"/>
              </a:rPr>
              <a:t> </a:t>
            </a:r>
            <a:r>
              <a:rPr sz="2200" b="1" spc="-5" dirty="0">
                <a:solidFill>
                  <a:srgbClr val="00B050"/>
                </a:solidFill>
                <a:latin typeface="Arial"/>
                <a:cs typeface="Arial"/>
              </a:rPr>
              <a:t>posiciones</a:t>
            </a:r>
            <a:r>
              <a:rPr sz="2200" b="1" spc="-5" dirty="0">
                <a:latin typeface="Arial"/>
                <a:cs typeface="Arial"/>
              </a:rPr>
              <a:t>.</a:t>
            </a:r>
            <a:r>
              <a:rPr sz="2200" b="1" dirty="0">
                <a:latin typeface="Arial"/>
                <a:cs typeface="Arial"/>
              </a:rPr>
              <a:t> </a:t>
            </a:r>
            <a:r>
              <a:rPr sz="2200" b="1" spc="-10" dirty="0">
                <a:latin typeface="Arial"/>
                <a:cs typeface="Arial"/>
              </a:rPr>
              <a:t>Se </a:t>
            </a:r>
            <a:r>
              <a:rPr sz="2200" b="1" spc="-5" dirty="0">
                <a:latin typeface="Arial"/>
                <a:cs typeface="Arial"/>
              </a:rPr>
              <a:t> </a:t>
            </a:r>
            <a:r>
              <a:rPr sz="2200" b="1" dirty="0">
                <a:latin typeface="Arial"/>
                <a:cs typeface="Arial"/>
              </a:rPr>
              <a:t>deberán</a:t>
            </a:r>
            <a:r>
              <a:rPr sz="2200" b="1" spc="5" dirty="0">
                <a:latin typeface="Arial"/>
                <a:cs typeface="Arial"/>
              </a:rPr>
              <a:t> </a:t>
            </a:r>
            <a:r>
              <a:rPr sz="2200" b="1" spc="-5" dirty="0">
                <a:latin typeface="Arial"/>
                <a:cs typeface="Arial"/>
              </a:rPr>
              <a:t>suministrar</a:t>
            </a:r>
            <a:r>
              <a:rPr sz="2200" b="1" dirty="0">
                <a:latin typeface="Arial"/>
                <a:cs typeface="Arial"/>
              </a:rPr>
              <a:t> </a:t>
            </a:r>
            <a:r>
              <a:rPr sz="2200" b="1" spc="-5" dirty="0">
                <a:latin typeface="Arial"/>
                <a:cs typeface="Arial"/>
              </a:rPr>
              <a:t>contactos</a:t>
            </a:r>
            <a:r>
              <a:rPr sz="2200" b="1" dirty="0">
                <a:latin typeface="Arial"/>
                <a:cs typeface="Arial"/>
              </a:rPr>
              <a:t> </a:t>
            </a:r>
            <a:r>
              <a:rPr sz="2200" b="1" spc="-5" dirty="0">
                <a:latin typeface="Arial"/>
                <a:cs typeface="Arial"/>
              </a:rPr>
              <a:t>auxiliares,</a:t>
            </a:r>
            <a:r>
              <a:rPr sz="2200" b="1" dirty="0">
                <a:latin typeface="Arial"/>
                <a:cs typeface="Arial"/>
              </a:rPr>
              <a:t> </a:t>
            </a:r>
            <a:r>
              <a:rPr sz="2200" b="1" spc="-5" dirty="0">
                <a:latin typeface="Arial"/>
                <a:cs typeface="Arial"/>
              </a:rPr>
              <a:t>que</a:t>
            </a:r>
            <a:r>
              <a:rPr sz="2200" b="1" dirty="0">
                <a:latin typeface="Arial"/>
                <a:cs typeface="Arial"/>
              </a:rPr>
              <a:t> </a:t>
            </a:r>
            <a:r>
              <a:rPr sz="2200" b="1" spc="-5" dirty="0">
                <a:latin typeface="Arial"/>
                <a:cs typeface="Arial"/>
              </a:rPr>
              <a:t>impidan</a:t>
            </a:r>
            <a:r>
              <a:rPr sz="2200" b="1" dirty="0">
                <a:latin typeface="Arial"/>
                <a:cs typeface="Arial"/>
              </a:rPr>
              <a:t> </a:t>
            </a:r>
            <a:r>
              <a:rPr sz="2200" b="1" spc="-10" dirty="0">
                <a:latin typeface="Arial"/>
                <a:cs typeface="Arial"/>
              </a:rPr>
              <a:t>la </a:t>
            </a:r>
            <a:r>
              <a:rPr sz="2200" b="1" spc="-375" dirty="0">
                <a:latin typeface="Arial"/>
                <a:cs typeface="Arial"/>
              </a:rPr>
              <a:t> </a:t>
            </a:r>
            <a:r>
              <a:rPr sz="2200" b="1" dirty="0">
                <a:latin typeface="Arial"/>
                <a:cs typeface="Arial"/>
              </a:rPr>
              <a:t>energización</a:t>
            </a:r>
            <a:r>
              <a:rPr sz="2200" b="1" spc="5" dirty="0">
                <a:latin typeface="Arial"/>
                <a:cs typeface="Arial"/>
              </a:rPr>
              <a:t> </a:t>
            </a:r>
            <a:r>
              <a:rPr sz="2200" b="1" dirty="0">
                <a:latin typeface="Arial"/>
                <a:cs typeface="Arial"/>
              </a:rPr>
              <a:t>del</a:t>
            </a:r>
            <a:r>
              <a:rPr sz="2200" b="1" spc="5" dirty="0">
                <a:latin typeface="Arial"/>
                <a:cs typeface="Arial"/>
              </a:rPr>
              <a:t> </a:t>
            </a:r>
            <a:r>
              <a:rPr sz="2200" b="1" dirty="0">
                <a:latin typeface="Arial"/>
                <a:cs typeface="Arial"/>
              </a:rPr>
              <a:t>Banco</a:t>
            </a:r>
            <a:r>
              <a:rPr sz="2200" b="1" spc="5" dirty="0">
                <a:latin typeface="Arial"/>
                <a:cs typeface="Arial"/>
              </a:rPr>
              <a:t> </a:t>
            </a:r>
            <a:r>
              <a:rPr sz="2200" b="1" dirty="0">
                <a:latin typeface="Arial"/>
                <a:cs typeface="Arial"/>
              </a:rPr>
              <a:t>de</a:t>
            </a:r>
            <a:r>
              <a:rPr sz="2200" b="1" spc="5" dirty="0">
                <a:latin typeface="Arial"/>
                <a:cs typeface="Arial"/>
              </a:rPr>
              <a:t> </a:t>
            </a:r>
            <a:r>
              <a:rPr sz="2200" b="1" spc="-5" dirty="0">
                <a:latin typeface="Arial"/>
                <a:cs typeface="Arial"/>
              </a:rPr>
              <a:t>Transformación</a:t>
            </a:r>
            <a:r>
              <a:rPr sz="2200" b="1" dirty="0">
                <a:latin typeface="Arial"/>
                <a:cs typeface="Arial"/>
              </a:rPr>
              <a:t> </a:t>
            </a:r>
            <a:r>
              <a:rPr sz="2200" b="1" spc="-5" dirty="0">
                <a:latin typeface="Arial"/>
                <a:cs typeface="Arial"/>
              </a:rPr>
              <a:t>si</a:t>
            </a:r>
            <a:r>
              <a:rPr sz="2200" b="1" dirty="0">
                <a:latin typeface="Arial"/>
                <a:cs typeface="Arial"/>
              </a:rPr>
              <a:t> la</a:t>
            </a:r>
            <a:r>
              <a:rPr sz="2200" b="1" spc="5" dirty="0">
                <a:latin typeface="Arial"/>
                <a:cs typeface="Arial"/>
              </a:rPr>
              <a:t> </a:t>
            </a:r>
            <a:r>
              <a:rPr sz="2200" b="1" spc="-5" dirty="0">
                <a:latin typeface="Arial"/>
                <a:cs typeface="Arial"/>
              </a:rPr>
              <a:t>posición</a:t>
            </a:r>
            <a:r>
              <a:rPr sz="2200" b="1" dirty="0">
                <a:latin typeface="Arial"/>
                <a:cs typeface="Arial"/>
              </a:rPr>
              <a:t> </a:t>
            </a:r>
            <a:r>
              <a:rPr sz="2200" b="1" spc="-10" dirty="0">
                <a:latin typeface="Arial"/>
                <a:cs typeface="Arial"/>
              </a:rPr>
              <a:t>del </a:t>
            </a:r>
            <a:r>
              <a:rPr sz="2200" b="1" spc="-5" dirty="0">
                <a:latin typeface="Arial"/>
                <a:cs typeface="Arial"/>
              </a:rPr>
              <a:t> </a:t>
            </a:r>
            <a:r>
              <a:rPr sz="2200" b="1" dirty="0">
                <a:latin typeface="Arial"/>
                <a:cs typeface="Arial"/>
              </a:rPr>
              <a:t>cambiador de </a:t>
            </a:r>
            <a:r>
              <a:rPr sz="2200" b="1" spc="-5" dirty="0">
                <a:latin typeface="Arial"/>
                <a:cs typeface="Arial"/>
              </a:rPr>
              <a:t>tomas </a:t>
            </a:r>
            <a:r>
              <a:rPr sz="2200" b="1" dirty="0">
                <a:latin typeface="Arial"/>
                <a:cs typeface="Arial"/>
              </a:rPr>
              <a:t>no es la </a:t>
            </a:r>
            <a:r>
              <a:rPr sz="2200" b="1" spc="-5" dirty="0">
                <a:latin typeface="Arial"/>
                <a:cs typeface="Arial"/>
              </a:rPr>
              <a:t>misma </a:t>
            </a:r>
            <a:r>
              <a:rPr sz="2200" b="1" spc="-10" dirty="0">
                <a:latin typeface="Arial"/>
                <a:cs typeface="Arial"/>
              </a:rPr>
              <a:t>en </a:t>
            </a:r>
            <a:r>
              <a:rPr sz="2200" b="1" dirty="0">
                <a:latin typeface="Arial"/>
                <a:cs typeface="Arial"/>
              </a:rPr>
              <a:t>las </a:t>
            </a:r>
            <a:r>
              <a:rPr sz="2200" b="1" spc="-5" dirty="0">
                <a:latin typeface="Arial"/>
                <a:cs typeface="Arial"/>
              </a:rPr>
              <a:t>tres fases. </a:t>
            </a:r>
            <a:endParaRPr lang="es-AR" sz="2200" b="1" spc="-5" dirty="0" smtClean="0">
              <a:latin typeface="Arial"/>
              <a:cs typeface="Arial"/>
            </a:endParaRPr>
          </a:p>
          <a:p>
            <a:pPr marL="626745" indent="-342900" algn="just">
              <a:buFont typeface="Wingdings" panose="05000000000000000000" pitchFamily="2" charset="2"/>
              <a:buChar char="Ø"/>
            </a:pPr>
            <a:endParaRPr lang="es-AR" sz="2200" b="1" spc="-5" dirty="0">
              <a:latin typeface="Arial"/>
              <a:cs typeface="Arial"/>
            </a:endParaRPr>
          </a:p>
          <a:p>
            <a:pPr marL="626745" indent="-342900" algn="just">
              <a:buFont typeface="Wingdings" panose="05000000000000000000" pitchFamily="2" charset="2"/>
              <a:buChar char="Ø"/>
            </a:pPr>
            <a:r>
              <a:rPr sz="2200" b="1" dirty="0" smtClean="0">
                <a:latin typeface="Arial"/>
                <a:cs typeface="Arial"/>
              </a:rPr>
              <a:t>El </a:t>
            </a:r>
            <a:r>
              <a:rPr sz="2200" b="1" spc="-5" dirty="0">
                <a:latin typeface="Arial"/>
                <a:cs typeface="Arial"/>
              </a:rPr>
              <a:t>cambiador </a:t>
            </a:r>
            <a:r>
              <a:rPr sz="2200" b="1" spc="-375" dirty="0">
                <a:latin typeface="Arial"/>
                <a:cs typeface="Arial"/>
              </a:rPr>
              <a:t> </a:t>
            </a:r>
            <a:r>
              <a:rPr sz="2200" b="1" dirty="0">
                <a:latin typeface="Arial"/>
                <a:cs typeface="Arial"/>
              </a:rPr>
              <a:t>de tomas </a:t>
            </a:r>
            <a:r>
              <a:rPr sz="2200" b="1" spc="-5" dirty="0">
                <a:solidFill>
                  <a:srgbClr val="00B050"/>
                </a:solidFill>
                <a:latin typeface="Arial"/>
                <a:cs typeface="Arial"/>
              </a:rPr>
              <a:t>deberá estar </a:t>
            </a:r>
            <a:r>
              <a:rPr sz="2200" b="1" dirty="0">
                <a:solidFill>
                  <a:srgbClr val="00B050"/>
                </a:solidFill>
                <a:latin typeface="Arial"/>
                <a:cs typeface="Arial"/>
              </a:rPr>
              <a:t>diseñado </a:t>
            </a:r>
            <a:r>
              <a:rPr sz="2200" b="1" spc="-5" dirty="0">
                <a:solidFill>
                  <a:srgbClr val="00B050"/>
                </a:solidFill>
                <a:latin typeface="Arial"/>
                <a:cs typeface="Arial"/>
              </a:rPr>
              <a:t>con altos factores </a:t>
            </a:r>
            <a:r>
              <a:rPr sz="2200" b="1" dirty="0">
                <a:solidFill>
                  <a:srgbClr val="00B050"/>
                </a:solidFill>
                <a:latin typeface="Arial"/>
                <a:cs typeface="Arial"/>
              </a:rPr>
              <a:t>de </a:t>
            </a:r>
            <a:r>
              <a:rPr sz="2200" b="1" spc="-5" dirty="0">
                <a:solidFill>
                  <a:srgbClr val="00B050"/>
                </a:solidFill>
                <a:latin typeface="Arial"/>
                <a:cs typeface="Arial"/>
              </a:rPr>
              <a:t>seguridad </a:t>
            </a:r>
            <a:r>
              <a:rPr sz="2200" b="1" dirty="0">
                <a:solidFill>
                  <a:srgbClr val="00B050"/>
                </a:solidFill>
                <a:latin typeface="Arial"/>
                <a:cs typeface="Arial"/>
              </a:rPr>
              <a:t> </a:t>
            </a:r>
            <a:r>
              <a:rPr sz="2200" b="1" spc="-5" dirty="0">
                <a:solidFill>
                  <a:srgbClr val="00B050"/>
                </a:solidFill>
                <a:latin typeface="Arial"/>
                <a:cs typeface="Arial"/>
              </a:rPr>
              <a:t>térmica, mecánica, eléctrica,</a:t>
            </a:r>
            <a:r>
              <a:rPr sz="2200" b="1" spc="-5" dirty="0">
                <a:latin typeface="Arial"/>
                <a:cs typeface="Arial"/>
              </a:rPr>
              <a:t> </a:t>
            </a:r>
            <a:r>
              <a:rPr sz="2200" b="1" dirty="0">
                <a:latin typeface="Arial"/>
                <a:cs typeface="Arial"/>
              </a:rPr>
              <a:t>y sus </a:t>
            </a:r>
            <a:r>
              <a:rPr sz="2200" b="1" spc="-5" dirty="0">
                <a:latin typeface="Arial"/>
                <a:cs typeface="Arial"/>
              </a:rPr>
              <a:t>contactos deberán </a:t>
            </a:r>
            <a:r>
              <a:rPr sz="2200" b="1" spc="-10" dirty="0">
                <a:latin typeface="Arial"/>
                <a:cs typeface="Arial"/>
              </a:rPr>
              <a:t>ser </a:t>
            </a:r>
            <a:r>
              <a:rPr sz="2200" b="1" spc="-5" dirty="0">
                <a:latin typeface="Arial"/>
                <a:cs typeface="Arial"/>
              </a:rPr>
              <a:t>capaces </a:t>
            </a:r>
            <a:r>
              <a:rPr sz="2200" b="1" dirty="0">
                <a:latin typeface="Arial"/>
                <a:cs typeface="Arial"/>
              </a:rPr>
              <a:t> de</a:t>
            </a:r>
            <a:r>
              <a:rPr sz="2200" b="1" spc="5" dirty="0">
                <a:latin typeface="Arial"/>
                <a:cs typeface="Arial"/>
              </a:rPr>
              <a:t> </a:t>
            </a:r>
            <a:r>
              <a:rPr sz="2200" b="1" spc="-5" dirty="0">
                <a:latin typeface="Arial"/>
                <a:cs typeface="Arial"/>
              </a:rPr>
              <a:t>resistir</a:t>
            </a:r>
            <a:r>
              <a:rPr sz="2200" b="1" dirty="0">
                <a:latin typeface="Arial"/>
                <a:cs typeface="Arial"/>
              </a:rPr>
              <a:t> las</a:t>
            </a:r>
            <a:r>
              <a:rPr sz="2200" b="1" spc="5" dirty="0">
                <a:latin typeface="Arial"/>
                <a:cs typeface="Arial"/>
              </a:rPr>
              <a:t> </a:t>
            </a:r>
            <a:r>
              <a:rPr sz="2200" b="1" spc="-5" dirty="0">
                <a:latin typeface="Arial"/>
                <a:cs typeface="Arial"/>
              </a:rPr>
              <a:t>corrientes</a:t>
            </a:r>
            <a:r>
              <a:rPr sz="2200" b="1" dirty="0">
                <a:latin typeface="Arial"/>
                <a:cs typeface="Arial"/>
              </a:rPr>
              <a:t> de</a:t>
            </a:r>
            <a:r>
              <a:rPr sz="2200" b="1" spc="5" dirty="0">
                <a:latin typeface="Arial"/>
                <a:cs typeface="Arial"/>
              </a:rPr>
              <a:t> </a:t>
            </a:r>
            <a:r>
              <a:rPr sz="2200" b="1" spc="-5" dirty="0">
                <a:latin typeface="Arial"/>
                <a:cs typeface="Arial"/>
              </a:rPr>
              <a:t>cortocircuito</a:t>
            </a:r>
            <a:r>
              <a:rPr sz="2200" b="1" dirty="0">
                <a:latin typeface="Arial"/>
                <a:cs typeface="Arial"/>
              </a:rPr>
              <a:t> del</a:t>
            </a:r>
            <a:r>
              <a:rPr sz="2200" b="1" spc="5" dirty="0">
                <a:latin typeface="Arial"/>
                <a:cs typeface="Arial"/>
              </a:rPr>
              <a:t> </a:t>
            </a:r>
            <a:r>
              <a:rPr sz="2200" b="1" spc="-5" dirty="0">
                <a:latin typeface="Arial"/>
                <a:cs typeface="Arial"/>
              </a:rPr>
              <a:t>transformador</a:t>
            </a:r>
            <a:r>
              <a:rPr sz="2200" b="1" dirty="0">
                <a:latin typeface="Arial"/>
                <a:cs typeface="Arial"/>
              </a:rPr>
              <a:t> </a:t>
            </a:r>
            <a:r>
              <a:rPr sz="2200" b="1" spc="-10" dirty="0">
                <a:latin typeface="Arial"/>
                <a:cs typeface="Arial"/>
              </a:rPr>
              <a:t>sin </a:t>
            </a:r>
            <a:r>
              <a:rPr sz="2200" b="1" spc="-5" dirty="0">
                <a:latin typeface="Arial"/>
                <a:cs typeface="Arial"/>
              </a:rPr>
              <a:t> </a:t>
            </a:r>
            <a:r>
              <a:rPr sz="2200" b="1" dirty="0">
                <a:latin typeface="Arial"/>
                <a:cs typeface="Arial"/>
              </a:rPr>
              <a:t>dañarse.</a:t>
            </a:r>
            <a:r>
              <a:rPr sz="2200" b="1" spc="5" dirty="0">
                <a:latin typeface="Arial"/>
                <a:cs typeface="Arial"/>
              </a:rPr>
              <a:t> </a:t>
            </a:r>
            <a:endParaRPr lang="es-AR" sz="2200" b="1" spc="5" dirty="0" smtClean="0">
              <a:latin typeface="Arial"/>
              <a:cs typeface="Arial"/>
            </a:endParaRPr>
          </a:p>
          <a:p>
            <a:pPr marL="626745" indent="-342900" algn="just">
              <a:buFont typeface="Wingdings" panose="05000000000000000000" pitchFamily="2" charset="2"/>
              <a:buChar char="Ø"/>
            </a:pPr>
            <a:endParaRPr lang="es-AR" sz="2200" b="1" spc="5" dirty="0">
              <a:latin typeface="Arial"/>
              <a:cs typeface="Arial"/>
            </a:endParaRPr>
          </a:p>
          <a:p>
            <a:pPr marL="626745" indent="-342900" algn="just">
              <a:buFont typeface="Wingdings" panose="05000000000000000000" pitchFamily="2" charset="2"/>
              <a:buChar char="Ø"/>
            </a:pPr>
            <a:r>
              <a:rPr sz="2200" b="1" spc="-5" dirty="0" err="1" smtClean="0">
                <a:latin typeface="Arial"/>
                <a:cs typeface="Arial"/>
              </a:rPr>
              <a:t>Deberá</a:t>
            </a:r>
            <a:r>
              <a:rPr sz="2200" b="1" dirty="0" smtClean="0">
                <a:latin typeface="Arial"/>
                <a:cs typeface="Arial"/>
              </a:rPr>
              <a:t> </a:t>
            </a:r>
            <a:r>
              <a:rPr sz="2200" b="1" dirty="0">
                <a:solidFill>
                  <a:srgbClr val="00B050"/>
                </a:solidFill>
                <a:latin typeface="Arial"/>
                <a:cs typeface="Arial"/>
              </a:rPr>
              <a:t>ser</a:t>
            </a:r>
            <a:r>
              <a:rPr sz="2200" b="1" spc="5" dirty="0">
                <a:solidFill>
                  <a:srgbClr val="00B050"/>
                </a:solidFill>
                <a:latin typeface="Arial"/>
                <a:cs typeface="Arial"/>
              </a:rPr>
              <a:t> </a:t>
            </a:r>
            <a:r>
              <a:rPr sz="2200" b="1" spc="-5" dirty="0">
                <a:solidFill>
                  <a:srgbClr val="00B050"/>
                </a:solidFill>
                <a:latin typeface="Arial"/>
                <a:cs typeface="Arial"/>
              </a:rPr>
              <a:t>imposible</a:t>
            </a:r>
            <a:r>
              <a:rPr sz="2200" b="1" dirty="0">
                <a:solidFill>
                  <a:srgbClr val="00B050"/>
                </a:solidFill>
                <a:latin typeface="Arial"/>
                <a:cs typeface="Arial"/>
              </a:rPr>
              <a:t> </a:t>
            </a:r>
            <a:r>
              <a:rPr sz="2200" b="1" spc="-5" dirty="0">
                <a:solidFill>
                  <a:srgbClr val="00B050"/>
                </a:solidFill>
                <a:latin typeface="Arial"/>
                <a:cs typeface="Arial"/>
              </a:rPr>
              <a:t>dejar</a:t>
            </a:r>
            <a:r>
              <a:rPr sz="2200" b="1" dirty="0">
                <a:solidFill>
                  <a:srgbClr val="00B050"/>
                </a:solidFill>
                <a:latin typeface="Arial"/>
                <a:cs typeface="Arial"/>
              </a:rPr>
              <a:t> un</a:t>
            </a:r>
            <a:r>
              <a:rPr sz="2200" b="1" spc="5" dirty="0">
                <a:solidFill>
                  <a:srgbClr val="00B050"/>
                </a:solidFill>
                <a:latin typeface="Arial"/>
                <a:cs typeface="Arial"/>
              </a:rPr>
              <a:t> </a:t>
            </a:r>
            <a:r>
              <a:rPr lang="es-AR" sz="2200" b="1" dirty="0" smtClean="0">
                <a:solidFill>
                  <a:srgbClr val="00B050"/>
                </a:solidFill>
                <a:latin typeface="Arial"/>
                <a:cs typeface="Arial"/>
              </a:rPr>
              <a:t>arrollamiento </a:t>
            </a:r>
            <a:r>
              <a:rPr sz="2200" b="1" spc="-5" dirty="0" err="1" smtClean="0">
                <a:solidFill>
                  <a:srgbClr val="00B050"/>
                </a:solidFill>
                <a:latin typeface="Arial"/>
                <a:cs typeface="Arial"/>
              </a:rPr>
              <a:t>abierto</a:t>
            </a:r>
            <a:r>
              <a:rPr sz="2200" b="1" dirty="0" smtClean="0">
                <a:solidFill>
                  <a:srgbClr val="00B050"/>
                </a:solidFill>
                <a:latin typeface="Arial"/>
                <a:cs typeface="Arial"/>
              </a:rPr>
              <a:t> </a:t>
            </a:r>
            <a:r>
              <a:rPr sz="2200" b="1" dirty="0">
                <a:solidFill>
                  <a:srgbClr val="00B050"/>
                </a:solidFill>
                <a:latin typeface="Arial"/>
                <a:cs typeface="Arial"/>
              </a:rPr>
              <a:t>ó </a:t>
            </a:r>
            <a:r>
              <a:rPr sz="2200" b="1" spc="5" dirty="0">
                <a:solidFill>
                  <a:srgbClr val="00B050"/>
                </a:solidFill>
                <a:latin typeface="Arial"/>
                <a:cs typeface="Arial"/>
              </a:rPr>
              <a:t> </a:t>
            </a:r>
            <a:r>
              <a:rPr sz="2200" b="1" spc="-5" dirty="0">
                <a:solidFill>
                  <a:srgbClr val="00B050"/>
                </a:solidFill>
                <a:latin typeface="Arial"/>
                <a:cs typeface="Arial"/>
              </a:rPr>
              <a:t>cortocircuitado </a:t>
            </a:r>
            <a:r>
              <a:rPr sz="2200" b="1" spc="-5" dirty="0">
                <a:latin typeface="Arial"/>
                <a:cs typeface="Arial"/>
              </a:rPr>
              <a:t>cuando </a:t>
            </a:r>
            <a:r>
              <a:rPr sz="2200" b="1" dirty="0">
                <a:latin typeface="Arial"/>
                <a:cs typeface="Arial"/>
              </a:rPr>
              <a:t>la rueda </a:t>
            </a:r>
            <a:r>
              <a:rPr sz="2200" b="1" spc="-10" dirty="0">
                <a:latin typeface="Arial"/>
                <a:cs typeface="Arial"/>
              </a:rPr>
              <a:t>de </a:t>
            </a:r>
            <a:r>
              <a:rPr sz="2200" b="1" dirty="0">
                <a:latin typeface="Arial"/>
                <a:cs typeface="Arial"/>
              </a:rPr>
              <a:t>operación </a:t>
            </a:r>
            <a:r>
              <a:rPr sz="2200" b="1" spc="-5" dirty="0">
                <a:latin typeface="Arial"/>
                <a:cs typeface="Arial"/>
              </a:rPr>
              <a:t>esté </a:t>
            </a:r>
            <a:r>
              <a:rPr sz="2200" b="1" dirty="0">
                <a:latin typeface="Arial"/>
                <a:cs typeface="Arial"/>
              </a:rPr>
              <a:t>en </a:t>
            </a:r>
            <a:r>
              <a:rPr sz="2200" b="1" spc="-5" dirty="0">
                <a:latin typeface="Arial"/>
                <a:cs typeface="Arial"/>
              </a:rPr>
              <a:t>una posición </a:t>
            </a:r>
            <a:r>
              <a:rPr sz="2200" b="1" dirty="0">
                <a:latin typeface="Arial"/>
                <a:cs typeface="Arial"/>
              </a:rPr>
              <a:t> con</a:t>
            </a:r>
            <a:r>
              <a:rPr sz="2200" b="1" spc="105" dirty="0">
                <a:latin typeface="Arial"/>
                <a:cs typeface="Arial"/>
              </a:rPr>
              <a:t> </a:t>
            </a:r>
            <a:r>
              <a:rPr sz="2200" b="1" dirty="0">
                <a:latin typeface="Arial"/>
                <a:cs typeface="Arial"/>
              </a:rPr>
              <a:t>la</a:t>
            </a:r>
            <a:r>
              <a:rPr sz="2200" b="1" spc="105" dirty="0">
                <a:latin typeface="Arial"/>
                <a:cs typeface="Arial"/>
              </a:rPr>
              <a:t> </a:t>
            </a:r>
            <a:r>
              <a:rPr sz="2200" b="1" dirty="0">
                <a:latin typeface="Arial"/>
                <a:cs typeface="Arial"/>
              </a:rPr>
              <a:t>cerradura</a:t>
            </a:r>
            <a:r>
              <a:rPr sz="2200" b="1" spc="95" dirty="0">
                <a:latin typeface="Arial"/>
                <a:cs typeface="Arial"/>
              </a:rPr>
              <a:t> </a:t>
            </a:r>
            <a:r>
              <a:rPr sz="2200" b="1" dirty="0">
                <a:latin typeface="Arial"/>
                <a:cs typeface="Arial"/>
              </a:rPr>
              <a:t>puesta.</a:t>
            </a:r>
            <a:r>
              <a:rPr sz="2200" b="1" spc="110" dirty="0">
                <a:latin typeface="Arial"/>
                <a:cs typeface="Arial"/>
              </a:rPr>
              <a:t> </a:t>
            </a:r>
            <a:endParaRPr lang="es-AR" sz="2200" b="1" spc="110" dirty="0" smtClean="0">
              <a:latin typeface="Arial"/>
              <a:cs typeface="Arial"/>
            </a:endParaRPr>
          </a:p>
          <a:p>
            <a:pPr marL="626745" indent="-342900" algn="just">
              <a:buFont typeface="Wingdings" panose="05000000000000000000" pitchFamily="2" charset="2"/>
              <a:buChar char="Ø"/>
            </a:pPr>
            <a:endParaRPr lang="es-AR" sz="2200" b="1" spc="110" dirty="0">
              <a:latin typeface="Arial"/>
              <a:cs typeface="Arial"/>
            </a:endParaRPr>
          </a:p>
          <a:p>
            <a:pPr marL="626745" indent="-342900" algn="just">
              <a:buFont typeface="Wingdings" panose="05000000000000000000" pitchFamily="2" charset="2"/>
              <a:buChar char="Ø"/>
            </a:pPr>
            <a:r>
              <a:rPr sz="2200" b="1" dirty="0" smtClean="0">
                <a:latin typeface="Arial"/>
                <a:cs typeface="Arial"/>
              </a:rPr>
              <a:t>El</a:t>
            </a:r>
            <a:r>
              <a:rPr sz="2200" b="1" spc="105" dirty="0" smtClean="0">
                <a:latin typeface="Arial"/>
                <a:cs typeface="Arial"/>
              </a:rPr>
              <a:t> </a:t>
            </a:r>
            <a:r>
              <a:rPr sz="2200" b="1" spc="-5" dirty="0">
                <a:solidFill>
                  <a:srgbClr val="00B050"/>
                </a:solidFill>
                <a:latin typeface="Arial"/>
                <a:cs typeface="Arial"/>
              </a:rPr>
              <a:t>Contratista</a:t>
            </a:r>
            <a:r>
              <a:rPr sz="2200" b="1" spc="110" dirty="0">
                <a:solidFill>
                  <a:srgbClr val="00B050"/>
                </a:solidFill>
                <a:latin typeface="Arial"/>
                <a:cs typeface="Arial"/>
              </a:rPr>
              <a:t> </a:t>
            </a:r>
            <a:r>
              <a:rPr sz="2200" b="1" spc="-5" dirty="0">
                <a:solidFill>
                  <a:srgbClr val="00B050"/>
                </a:solidFill>
                <a:latin typeface="Arial"/>
                <a:cs typeface="Arial"/>
              </a:rPr>
              <a:t>deberá</a:t>
            </a:r>
            <a:r>
              <a:rPr sz="2200" b="1" spc="110" dirty="0">
                <a:solidFill>
                  <a:srgbClr val="00B050"/>
                </a:solidFill>
                <a:latin typeface="Arial"/>
                <a:cs typeface="Arial"/>
              </a:rPr>
              <a:t> </a:t>
            </a:r>
            <a:r>
              <a:rPr sz="2200" b="1" spc="-5" dirty="0" err="1">
                <a:solidFill>
                  <a:srgbClr val="00B050"/>
                </a:solidFill>
                <a:latin typeface="Arial"/>
                <a:cs typeface="Arial"/>
              </a:rPr>
              <a:t>suministrar</a:t>
            </a:r>
            <a:r>
              <a:rPr sz="2200" b="1" spc="110" dirty="0">
                <a:solidFill>
                  <a:srgbClr val="00B050"/>
                </a:solidFill>
                <a:latin typeface="Arial"/>
                <a:cs typeface="Arial"/>
              </a:rPr>
              <a:t> </a:t>
            </a:r>
            <a:r>
              <a:rPr sz="2200" b="1" spc="-5" dirty="0" smtClean="0">
                <a:solidFill>
                  <a:srgbClr val="00B050"/>
                </a:solidFill>
                <a:latin typeface="Arial"/>
                <a:cs typeface="Arial"/>
              </a:rPr>
              <a:t>los</a:t>
            </a:r>
            <a:r>
              <a:rPr lang="es-AR" sz="2200" b="1" spc="-5" dirty="0">
                <a:solidFill>
                  <a:srgbClr val="00B050"/>
                </a:solidFill>
                <a:latin typeface="Arial"/>
                <a:cs typeface="Arial"/>
              </a:rPr>
              <a:t> repuestos</a:t>
            </a:r>
            <a:r>
              <a:rPr lang="es-AR" sz="2200" b="1" spc="434" dirty="0">
                <a:solidFill>
                  <a:srgbClr val="00B050"/>
                </a:solidFill>
                <a:latin typeface="Arial"/>
                <a:cs typeface="Arial"/>
              </a:rPr>
              <a:t> </a:t>
            </a:r>
            <a:r>
              <a:rPr lang="es-AR" sz="2200" b="1" spc="-5" dirty="0">
                <a:solidFill>
                  <a:srgbClr val="00B050"/>
                </a:solidFill>
                <a:latin typeface="Arial"/>
                <a:cs typeface="Arial"/>
              </a:rPr>
              <a:t>especificados</a:t>
            </a:r>
            <a:r>
              <a:rPr lang="es-AR" sz="2200" b="1" spc="434" dirty="0">
                <a:solidFill>
                  <a:srgbClr val="00B050"/>
                </a:solidFill>
                <a:latin typeface="Arial"/>
                <a:cs typeface="Arial"/>
              </a:rPr>
              <a:t> </a:t>
            </a:r>
            <a:r>
              <a:rPr lang="es-AR" sz="2200" b="1" spc="-5" dirty="0">
                <a:solidFill>
                  <a:srgbClr val="00B050"/>
                </a:solidFill>
                <a:latin typeface="Arial"/>
                <a:cs typeface="Arial"/>
              </a:rPr>
              <a:t>por</a:t>
            </a:r>
            <a:r>
              <a:rPr lang="es-AR" sz="2200" b="1" spc="430" dirty="0">
                <a:solidFill>
                  <a:srgbClr val="00B050"/>
                </a:solidFill>
                <a:latin typeface="Arial"/>
                <a:cs typeface="Arial"/>
              </a:rPr>
              <a:t> </a:t>
            </a:r>
            <a:r>
              <a:rPr lang="es-AR" sz="2200" b="1" spc="-10" dirty="0">
                <a:solidFill>
                  <a:srgbClr val="00B050"/>
                </a:solidFill>
                <a:latin typeface="Arial"/>
                <a:cs typeface="Arial"/>
              </a:rPr>
              <a:t>el</a:t>
            </a:r>
            <a:r>
              <a:rPr lang="es-AR" sz="2200" b="1" spc="420" dirty="0">
                <a:solidFill>
                  <a:srgbClr val="00B050"/>
                </a:solidFill>
                <a:latin typeface="Arial"/>
                <a:cs typeface="Arial"/>
              </a:rPr>
              <a:t> </a:t>
            </a:r>
            <a:r>
              <a:rPr lang="es-AR" sz="2200" b="1" spc="-5" dirty="0">
                <a:solidFill>
                  <a:srgbClr val="00B050"/>
                </a:solidFill>
                <a:latin typeface="Arial"/>
                <a:cs typeface="Arial"/>
              </a:rPr>
              <a:t>cliente</a:t>
            </a:r>
            <a:r>
              <a:rPr lang="es-AR" sz="2200" b="1" spc="430" dirty="0">
                <a:latin typeface="Arial"/>
                <a:cs typeface="Arial"/>
              </a:rPr>
              <a:t> </a:t>
            </a:r>
            <a:r>
              <a:rPr lang="es-AR" sz="2200" b="1" dirty="0">
                <a:latin typeface="Arial"/>
                <a:cs typeface="Arial"/>
              </a:rPr>
              <a:t>y</a:t>
            </a:r>
            <a:r>
              <a:rPr lang="es-AR" sz="2200" b="1" spc="409" dirty="0">
                <a:latin typeface="Arial"/>
                <a:cs typeface="Arial"/>
              </a:rPr>
              <a:t> </a:t>
            </a:r>
            <a:r>
              <a:rPr lang="es-AR" sz="2200" b="1" spc="-5" dirty="0">
                <a:latin typeface="Arial"/>
                <a:cs typeface="Arial"/>
              </a:rPr>
              <a:t>presentar</a:t>
            </a:r>
            <a:r>
              <a:rPr lang="es-AR" sz="2200" b="1" spc="420" dirty="0">
                <a:latin typeface="Arial"/>
                <a:cs typeface="Arial"/>
              </a:rPr>
              <a:t> </a:t>
            </a:r>
            <a:r>
              <a:rPr lang="es-AR" sz="2200" b="1" spc="-5" dirty="0">
                <a:latin typeface="Arial"/>
                <a:cs typeface="Arial"/>
              </a:rPr>
              <a:t>una</a:t>
            </a:r>
            <a:r>
              <a:rPr lang="es-AR" sz="2200" b="1" spc="430" dirty="0">
                <a:latin typeface="Arial"/>
                <a:cs typeface="Arial"/>
              </a:rPr>
              <a:t> </a:t>
            </a:r>
            <a:r>
              <a:rPr lang="es-AR" sz="2200" b="1" spc="-5" dirty="0">
                <a:latin typeface="Arial"/>
                <a:cs typeface="Arial"/>
              </a:rPr>
              <a:t>lista</a:t>
            </a:r>
            <a:r>
              <a:rPr lang="es-AR" sz="2200" b="1" spc="415" dirty="0">
                <a:latin typeface="Arial"/>
                <a:cs typeface="Arial"/>
              </a:rPr>
              <a:t> </a:t>
            </a:r>
            <a:r>
              <a:rPr lang="es-AR" sz="2200" b="1" spc="-10" dirty="0" smtClean="0">
                <a:latin typeface="Arial"/>
                <a:cs typeface="Arial"/>
              </a:rPr>
              <a:t>de </a:t>
            </a:r>
            <a:r>
              <a:rPr lang="es-AR" sz="2200" b="1" spc="-5" dirty="0" smtClean="0">
                <a:latin typeface="Arial"/>
                <a:cs typeface="Arial"/>
              </a:rPr>
              <a:t>repuestos</a:t>
            </a:r>
            <a:r>
              <a:rPr lang="es-AR" sz="2200" b="1" spc="10" dirty="0" smtClean="0">
                <a:latin typeface="Arial"/>
                <a:cs typeface="Arial"/>
              </a:rPr>
              <a:t> </a:t>
            </a:r>
            <a:r>
              <a:rPr lang="es-AR" sz="2200" b="1" spc="-5" dirty="0">
                <a:latin typeface="Arial"/>
                <a:cs typeface="Arial"/>
              </a:rPr>
              <a:t>adicionales</a:t>
            </a:r>
            <a:r>
              <a:rPr lang="es-AR" sz="2200" b="1" spc="5" dirty="0">
                <a:latin typeface="Arial"/>
                <a:cs typeface="Arial"/>
              </a:rPr>
              <a:t> </a:t>
            </a:r>
            <a:r>
              <a:rPr lang="es-AR" sz="2200" b="1" spc="-5" dirty="0">
                <a:latin typeface="Arial"/>
                <a:cs typeface="Arial"/>
              </a:rPr>
              <a:t>recomendados</a:t>
            </a:r>
            <a:r>
              <a:rPr lang="es-AR" sz="2200" b="1" dirty="0">
                <a:latin typeface="Arial"/>
                <a:cs typeface="Arial"/>
              </a:rPr>
              <a:t> por</a:t>
            </a:r>
            <a:r>
              <a:rPr lang="es-AR" sz="2200" b="1" spc="10" dirty="0">
                <a:latin typeface="Arial"/>
                <a:cs typeface="Arial"/>
              </a:rPr>
              <a:t> </a:t>
            </a:r>
            <a:r>
              <a:rPr lang="es-AR" sz="2200" b="1" dirty="0">
                <a:latin typeface="Arial"/>
                <a:cs typeface="Arial"/>
              </a:rPr>
              <a:t>el </a:t>
            </a:r>
            <a:r>
              <a:rPr lang="es-AR" sz="2200" b="1" spc="-5" dirty="0">
                <a:latin typeface="Arial"/>
                <a:cs typeface="Arial"/>
              </a:rPr>
              <a:t>fabricante.</a:t>
            </a:r>
            <a:endParaRPr lang="es-AR" sz="2200" b="1" dirty="0">
              <a:latin typeface="Arial"/>
              <a:cs typeface="Arial"/>
            </a:endParaRPr>
          </a:p>
          <a:p>
            <a:pPr marL="283845" marR="6350" algn="just">
              <a:spcBef>
                <a:spcPts val="815"/>
              </a:spcBef>
            </a:pPr>
            <a:endParaRPr sz="2400" dirty="0">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57200" y="457200"/>
            <a:ext cx="12573000" cy="9425657"/>
          </a:xfrm>
          <a:prstGeom prst="rect">
            <a:avLst/>
          </a:prstGeom>
        </p:spPr>
        <p:txBody>
          <a:bodyPr vert="horz" wrap="square" lIns="0" tIns="12700" rIns="0" bIns="0" rtlCol="0">
            <a:spAutoFit/>
          </a:bodyPr>
          <a:lstStyle/>
          <a:p>
            <a:pPr marL="12700" algn="just"/>
            <a:r>
              <a:rPr sz="3200" b="1" spc="-5" dirty="0" smtClean="0">
                <a:latin typeface="Arial"/>
                <a:cs typeface="Arial"/>
              </a:rPr>
              <a:t>1</a:t>
            </a:r>
            <a:r>
              <a:rPr lang="es-AR" sz="3200" b="1" spc="-5" dirty="0" smtClean="0">
                <a:latin typeface="Arial"/>
                <a:cs typeface="Arial"/>
              </a:rPr>
              <a:t>8</a:t>
            </a:r>
            <a:r>
              <a:rPr sz="3200" b="1" spc="-5" dirty="0" smtClean="0">
                <a:latin typeface="Arial"/>
                <a:cs typeface="Arial"/>
              </a:rPr>
              <a:t>.</a:t>
            </a:r>
            <a:r>
              <a:rPr sz="3200" b="1" spc="420" dirty="0" smtClean="0">
                <a:latin typeface="Arial"/>
                <a:cs typeface="Arial"/>
              </a:rPr>
              <a:t>  </a:t>
            </a:r>
            <a:r>
              <a:rPr sz="3200" b="1" u="sng" spc="-5" dirty="0">
                <a:latin typeface="Arial"/>
                <a:cs typeface="Arial"/>
              </a:rPr>
              <a:t>Cambiador</a:t>
            </a:r>
            <a:r>
              <a:rPr sz="3200" b="1" u="sng" spc="5" dirty="0">
                <a:latin typeface="Arial"/>
                <a:cs typeface="Arial"/>
              </a:rPr>
              <a:t> </a:t>
            </a:r>
            <a:r>
              <a:rPr sz="3200" b="1" u="sng" spc="-5" dirty="0">
                <a:latin typeface="Arial"/>
                <a:cs typeface="Arial"/>
              </a:rPr>
              <a:t>de</a:t>
            </a:r>
            <a:r>
              <a:rPr sz="3200" b="1" u="sng" spc="-10" dirty="0">
                <a:latin typeface="Arial"/>
                <a:cs typeface="Arial"/>
              </a:rPr>
              <a:t> </a:t>
            </a:r>
            <a:r>
              <a:rPr sz="3200" b="1" u="sng" dirty="0">
                <a:latin typeface="Arial"/>
                <a:cs typeface="Arial"/>
              </a:rPr>
              <a:t>tomas</a:t>
            </a:r>
            <a:r>
              <a:rPr sz="3200" b="1" u="sng" spc="10" dirty="0">
                <a:latin typeface="Arial"/>
                <a:cs typeface="Arial"/>
              </a:rPr>
              <a:t> </a:t>
            </a:r>
            <a:r>
              <a:rPr sz="3200" b="1" u="sng" spc="-5" dirty="0" err="1">
                <a:latin typeface="Arial"/>
                <a:cs typeface="Arial"/>
              </a:rPr>
              <a:t>bajo</a:t>
            </a:r>
            <a:r>
              <a:rPr sz="3200" b="1" u="sng" spc="-15" dirty="0">
                <a:latin typeface="Arial"/>
                <a:cs typeface="Arial"/>
              </a:rPr>
              <a:t> </a:t>
            </a:r>
            <a:r>
              <a:rPr sz="3200" b="1" u="sng" spc="-5" dirty="0" err="1" smtClean="0">
                <a:latin typeface="Arial"/>
                <a:cs typeface="Arial"/>
              </a:rPr>
              <a:t>carga</a:t>
            </a:r>
            <a:endParaRPr lang="es-AR" sz="3200" b="1" u="sng" spc="-5" dirty="0" smtClean="0">
              <a:latin typeface="Arial"/>
              <a:cs typeface="Arial"/>
            </a:endParaRPr>
          </a:p>
          <a:p>
            <a:pPr marL="12700" algn="just"/>
            <a:endParaRPr sz="3200" u="sng" dirty="0">
              <a:latin typeface="Arial"/>
              <a:cs typeface="Arial"/>
            </a:endParaRPr>
          </a:p>
          <a:p>
            <a:pPr marL="741045" marR="5715" indent="-457200" algn="just">
              <a:spcBef>
                <a:spcPts val="190"/>
              </a:spcBef>
              <a:buFont typeface="Wingdings" panose="05000000000000000000" pitchFamily="2" charset="2"/>
              <a:buChar char="Ø"/>
            </a:pPr>
            <a:r>
              <a:rPr sz="3200" b="1" dirty="0">
                <a:latin typeface="Arial"/>
                <a:cs typeface="Arial"/>
              </a:rPr>
              <a:t>Cuando se </a:t>
            </a:r>
            <a:r>
              <a:rPr sz="3200" b="1" spc="-5" dirty="0">
                <a:latin typeface="Arial"/>
                <a:cs typeface="Arial"/>
              </a:rPr>
              <a:t>requiera </a:t>
            </a:r>
            <a:r>
              <a:rPr sz="3200" b="1" dirty="0">
                <a:latin typeface="Arial"/>
                <a:cs typeface="Arial"/>
              </a:rPr>
              <a:t>en </a:t>
            </a:r>
            <a:r>
              <a:rPr sz="3200" b="1" spc="-5" dirty="0">
                <a:latin typeface="Arial"/>
                <a:cs typeface="Arial"/>
              </a:rPr>
              <a:t>las Especificaciones Particulares </a:t>
            </a:r>
            <a:r>
              <a:rPr sz="3200" b="1" dirty="0">
                <a:latin typeface="Arial"/>
                <a:cs typeface="Arial"/>
              </a:rPr>
              <a:t>del </a:t>
            </a:r>
            <a:r>
              <a:rPr sz="3200" b="1" spc="-5" dirty="0">
                <a:latin typeface="Arial"/>
                <a:cs typeface="Arial"/>
              </a:rPr>
              <a:t>cliente, </a:t>
            </a:r>
            <a:r>
              <a:rPr sz="3200" b="1" spc="-375" dirty="0">
                <a:latin typeface="Arial"/>
                <a:cs typeface="Arial"/>
              </a:rPr>
              <a:t> </a:t>
            </a:r>
            <a:r>
              <a:rPr sz="3200" b="1" dirty="0">
                <a:latin typeface="Arial"/>
                <a:cs typeface="Arial"/>
              </a:rPr>
              <a:t>el</a:t>
            </a:r>
            <a:r>
              <a:rPr sz="3200" b="1" spc="5" dirty="0">
                <a:latin typeface="Arial"/>
                <a:cs typeface="Arial"/>
              </a:rPr>
              <a:t> </a:t>
            </a:r>
            <a:r>
              <a:rPr sz="3200" b="1" spc="-5" dirty="0">
                <a:latin typeface="Arial"/>
                <a:cs typeface="Arial"/>
              </a:rPr>
              <a:t>Transformador</a:t>
            </a:r>
            <a:r>
              <a:rPr sz="3200" b="1" dirty="0">
                <a:latin typeface="Arial"/>
                <a:cs typeface="Arial"/>
              </a:rPr>
              <a:t> deberá</a:t>
            </a:r>
            <a:r>
              <a:rPr sz="3200" b="1" spc="5" dirty="0">
                <a:latin typeface="Arial"/>
                <a:cs typeface="Arial"/>
              </a:rPr>
              <a:t> </a:t>
            </a:r>
            <a:r>
              <a:rPr sz="3200" b="1" spc="-5" dirty="0">
                <a:latin typeface="Arial"/>
                <a:cs typeface="Arial"/>
              </a:rPr>
              <a:t>estar</a:t>
            </a:r>
            <a:r>
              <a:rPr sz="3200" b="1" dirty="0">
                <a:latin typeface="Arial"/>
                <a:cs typeface="Arial"/>
              </a:rPr>
              <a:t> </a:t>
            </a:r>
            <a:r>
              <a:rPr sz="3200" b="1" spc="-5" dirty="0">
                <a:latin typeface="Arial"/>
                <a:cs typeface="Arial"/>
              </a:rPr>
              <a:t>equipado</a:t>
            </a:r>
            <a:r>
              <a:rPr sz="3200" b="1" dirty="0">
                <a:latin typeface="Arial"/>
                <a:cs typeface="Arial"/>
              </a:rPr>
              <a:t> con</a:t>
            </a:r>
            <a:r>
              <a:rPr sz="3200" b="1" spc="5" dirty="0">
                <a:latin typeface="Arial"/>
                <a:cs typeface="Arial"/>
              </a:rPr>
              <a:t> </a:t>
            </a:r>
            <a:r>
              <a:rPr sz="3200" b="1" dirty="0">
                <a:latin typeface="Arial"/>
                <a:cs typeface="Arial"/>
              </a:rPr>
              <a:t>un</a:t>
            </a:r>
            <a:r>
              <a:rPr sz="3200" b="1" spc="5" dirty="0">
                <a:latin typeface="Arial"/>
                <a:cs typeface="Arial"/>
              </a:rPr>
              <a:t> </a:t>
            </a:r>
            <a:r>
              <a:rPr sz="3200" b="1" spc="-5" dirty="0">
                <a:latin typeface="Arial"/>
                <a:cs typeface="Arial"/>
              </a:rPr>
              <a:t>cambiador</a:t>
            </a:r>
            <a:r>
              <a:rPr sz="3200" b="1" dirty="0">
                <a:latin typeface="Arial"/>
                <a:cs typeface="Arial"/>
              </a:rPr>
              <a:t> </a:t>
            </a:r>
            <a:r>
              <a:rPr sz="3200" b="1" spc="-10" dirty="0">
                <a:latin typeface="Arial"/>
                <a:cs typeface="Arial"/>
              </a:rPr>
              <a:t>de </a:t>
            </a:r>
            <a:r>
              <a:rPr sz="3200" b="1" spc="-5" dirty="0">
                <a:latin typeface="Arial"/>
                <a:cs typeface="Arial"/>
              </a:rPr>
              <a:t> tomas, operado </a:t>
            </a:r>
            <a:r>
              <a:rPr sz="3200" b="1" dirty="0">
                <a:latin typeface="Arial"/>
                <a:cs typeface="Arial"/>
              </a:rPr>
              <a:t>manual o </a:t>
            </a:r>
            <a:r>
              <a:rPr sz="3200" b="1" spc="-5" dirty="0">
                <a:latin typeface="Arial"/>
                <a:cs typeface="Arial"/>
              </a:rPr>
              <a:t>eléctricamente para </a:t>
            </a:r>
            <a:r>
              <a:rPr sz="3200" b="1" dirty="0">
                <a:latin typeface="Arial"/>
                <a:cs typeface="Arial"/>
              </a:rPr>
              <a:t>cambiar su </a:t>
            </a:r>
            <a:r>
              <a:rPr sz="3200" b="1" spc="-5" dirty="0">
                <a:latin typeface="Arial"/>
                <a:cs typeface="Arial"/>
              </a:rPr>
              <a:t>relación </a:t>
            </a:r>
            <a:r>
              <a:rPr sz="3200" b="1" dirty="0">
                <a:latin typeface="Arial"/>
                <a:cs typeface="Arial"/>
              </a:rPr>
              <a:t> de</a:t>
            </a:r>
            <a:r>
              <a:rPr sz="3200" b="1" spc="5" dirty="0">
                <a:latin typeface="Arial"/>
                <a:cs typeface="Arial"/>
              </a:rPr>
              <a:t> </a:t>
            </a:r>
            <a:r>
              <a:rPr sz="3200" b="1" dirty="0">
                <a:latin typeface="Arial"/>
                <a:cs typeface="Arial"/>
              </a:rPr>
              <a:t>tensión</a:t>
            </a:r>
            <a:r>
              <a:rPr sz="3200" b="1" spc="5" dirty="0">
                <a:latin typeface="Arial"/>
                <a:cs typeface="Arial"/>
              </a:rPr>
              <a:t> </a:t>
            </a:r>
            <a:r>
              <a:rPr sz="3200" b="1" dirty="0" err="1">
                <a:latin typeface="Arial"/>
                <a:cs typeface="Arial"/>
              </a:rPr>
              <a:t>bajo</a:t>
            </a:r>
            <a:r>
              <a:rPr sz="3200" b="1" spc="5" dirty="0">
                <a:latin typeface="Arial"/>
                <a:cs typeface="Arial"/>
              </a:rPr>
              <a:t> </a:t>
            </a:r>
            <a:r>
              <a:rPr sz="3200" b="1" dirty="0" err="1" smtClean="0">
                <a:latin typeface="Arial"/>
                <a:cs typeface="Arial"/>
              </a:rPr>
              <a:t>carga</a:t>
            </a:r>
            <a:endParaRPr lang="es-AR" sz="3200" b="1" dirty="0" smtClean="0">
              <a:latin typeface="Arial"/>
              <a:cs typeface="Arial"/>
            </a:endParaRPr>
          </a:p>
          <a:p>
            <a:pPr marL="741045" marR="5715" indent="-457200" algn="just">
              <a:spcBef>
                <a:spcPts val="190"/>
              </a:spcBef>
              <a:buFont typeface="Wingdings" panose="05000000000000000000" pitchFamily="2" charset="2"/>
              <a:buChar char="Ø"/>
            </a:pPr>
            <a:endParaRPr lang="es-AR" sz="3200" b="1" dirty="0">
              <a:latin typeface="Arial"/>
              <a:cs typeface="Arial"/>
            </a:endParaRPr>
          </a:p>
          <a:p>
            <a:pPr marL="741045" marR="5715" indent="-457200" algn="just">
              <a:spcBef>
                <a:spcPts val="190"/>
              </a:spcBef>
              <a:buFont typeface="Wingdings" panose="05000000000000000000" pitchFamily="2" charset="2"/>
              <a:buChar char="Ø"/>
            </a:pPr>
            <a:r>
              <a:rPr sz="3200" b="1" spc="-5" dirty="0" err="1" smtClean="0">
                <a:latin typeface="Arial"/>
                <a:cs typeface="Arial"/>
              </a:rPr>
              <a:t>establecidos</a:t>
            </a:r>
            <a:r>
              <a:rPr sz="3200" b="1" dirty="0" smtClean="0">
                <a:latin typeface="Arial"/>
                <a:cs typeface="Arial"/>
              </a:rPr>
              <a:t> </a:t>
            </a:r>
            <a:r>
              <a:rPr sz="3200" b="1" dirty="0">
                <a:latin typeface="Arial"/>
                <a:cs typeface="Arial"/>
              </a:rPr>
              <a:t>en</a:t>
            </a:r>
            <a:r>
              <a:rPr sz="3200" b="1" spc="-5" dirty="0">
                <a:latin typeface="Arial"/>
                <a:cs typeface="Arial"/>
              </a:rPr>
              <a:t> las</a:t>
            </a:r>
            <a:r>
              <a:rPr sz="3200" b="1" dirty="0">
                <a:latin typeface="Arial"/>
                <a:cs typeface="Arial"/>
              </a:rPr>
              <a:t> </a:t>
            </a:r>
            <a:r>
              <a:rPr sz="3200" b="1" spc="-5" dirty="0">
                <a:latin typeface="Arial"/>
                <a:cs typeface="Arial"/>
              </a:rPr>
              <a:t>normas</a:t>
            </a:r>
            <a:r>
              <a:rPr sz="3200" b="1" dirty="0">
                <a:latin typeface="Arial"/>
                <a:cs typeface="Arial"/>
              </a:rPr>
              <a:t> IEC 76-4</a:t>
            </a:r>
            <a:r>
              <a:rPr sz="3200" b="1" spc="10" dirty="0">
                <a:latin typeface="Arial"/>
                <a:cs typeface="Arial"/>
              </a:rPr>
              <a:t> </a:t>
            </a:r>
            <a:r>
              <a:rPr sz="3200" b="1" dirty="0">
                <a:latin typeface="Arial"/>
                <a:cs typeface="Arial"/>
              </a:rPr>
              <a:t>e</a:t>
            </a:r>
            <a:r>
              <a:rPr sz="3200" b="1" spc="-5" dirty="0">
                <a:latin typeface="Arial"/>
                <a:cs typeface="Arial"/>
              </a:rPr>
              <a:t> </a:t>
            </a:r>
            <a:r>
              <a:rPr sz="3200" b="1" dirty="0">
                <a:latin typeface="Arial"/>
                <a:cs typeface="Arial"/>
              </a:rPr>
              <a:t>IEC</a:t>
            </a:r>
            <a:r>
              <a:rPr sz="3200" b="1" spc="-10" dirty="0">
                <a:latin typeface="Arial"/>
                <a:cs typeface="Arial"/>
              </a:rPr>
              <a:t> </a:t>
            </a:r>
            <a:r>
              <a:rPr sz="3200" b="1" spc="-5" dirty="0">
                <a:latin typeface="Arial"/>
                <a:cs typeface="Arial"/>
              </a:rPr>
              <a:t>214,</a:t>
            </a:r>
            <a:r>
              <a:rPr sz="3200" b="1" spc="10" dirty="0">
                <a:latin typeface="Arial"/>
                <a:cs typeface="Arial"/>
              </a:rPr>
              <a:t> </a:t>
            </a:r>
            <a:r>
              <a:rPr sz="3200" b="1" dirty="0">
                <a:latin typeface="Arial"/>
                <a:cs typeface="Arial"/>
              </a:rPr>
              <a:t>y</a:t>
            </a:r>
            <a:r>
              <a:rPr sz="3200" b="1" spc="-10" dirty="0">
                <a:latin typeface="Arial"/>
                <a:cs typeface="Arial"/>
              </a:rPr>
              <a:t> </a:t>
            </a:r>
            <a:r>
              <a:rPr sz="3200" b="1" dirty="0">
                <a:latin typeface="Arial"/>
                <a:cs typeface="Arial"/>
              </a:rPr>
              <a:t>con</a:t>
            </a:r>
            <a:r>
              <a:rPr sz="3200" b="1" spc="-5" dirty="0">
                <a:latin typeface="Arial"/>
                <a:cs typeface="Arial"/>
              </a:rPr>
              <a:t> </a:t>
            </a:r>
            <a:r>
              <a:rPr sz="3200" b="1" dirty="0">
                <a:latin typeface="Arial"/>
                <a:cs typeface="Arial"/>
              </a:rPr>
              <a:t>lo</a:t>
            </a:r>
            <a:r>
              <a:rPr sz="3200" b="1" spc="-5" dirty="0">
                <a:latin typeface="Arial"/>
                <a:cs typeface="Arial"/>
              </a:rPr>
              <a:t> siguiente:</a:t>
            </a:r>
            <a:endParaRPr sz="3200" b="1" dirty="0">
              <a:latin typeface="Arial"/>
              <a:cs typeface="Arial"/>
            </a:endParaRPr>
          </a:p>
          <a:p>
            <a:pPr marL="741045" marR="5715" indent="-457200" algn="just">
              <a:spcBef>
                <a:spcPts val="815"/>
              </a:spcBef>
              <a:buFont typeface="Wingdings" panose="05000000000000000000" pitchFamily="2" charset="2"/>
              <a:buChar char="Ø"/>
            </a:pPr>
            <a:r>
              <a:rPr sz="3200" b="1" dirty="0">
                <a:latin typeface="Arial"/>
                <a:cs typeface="Arial"/>
              </a:rPr>
              <a:t>Deberá</a:t>
            </a:r>
            <a:r>
              <a:rPr sz="3200" b="1" spc="-45" dirty="0">
                <a:latin typeface="Arial"/>
                <a:cs typeface="Arial"/>
              </a:rPr>
              <a:t> </a:t>
            </a:r>
            <a:r>
              <a:rPr sz="3200" b="1" spc="-5" dirty="0">
                <a:latin typeface="Arial"/>
                <a:cs typeface="Arial"/>
              </a:rPr>
              <a:t>estar</a:t>
            </a:r>
            <a:r>
              <a:rPr sz="3200" b="1" spc="-50" dirty="0">
                <a:latin typeface="Arial"/>
                <a:cs typeface="Arial"/>
              </a:rPr>
              <a:t> </a:t>
            </a:r>
            <a:r>
              <a:rPr sz="3200" b="1" spc="-5" dirty="0">
                <a:latin typeface="Arial"/>
                <a:cs typeface="Arial"/>
              </a:rPr>
              <a:t>diseñado</a:t>
            </a:r>
            <a:r>
              <a:rPr sz="3200" b="1" spc="-45" dirty="0">
                <a:latin typeface="Arial"/>
                <a:cs typeface="Arial"/>
              </a:rPr>
              <a:t> </a:t>
            </a:r>
            <a:r>
              <a:rPr sz="3200" b="1" spc="-5" dirty="0">
                <a:latin typeface="Arial"/>
                <a:cs typeface="Arial"/>
              </a:rPr>
              <a:t>para</a:t>
            </a:r>
            <a:r>
              <a:rPr sz="3200" b="1" spc="-50" dirty="0">
                <a:latin typeface="Arial"/>
                <a:cs typeface="Arial"/>
              </a:rPr>
              <a:t> </a:t>
            </a:r>
            <a:r>
              <a:rPr sz="3200" b="1" dirty="0">
                <a:latin typeface="Arial"/>
                <a:cs typeface="Arial"/>
              </a:rPr>
              <a:t>operación</a:t>
            </a:r>
            <a:r>
              <a:rPr sz="3200" b="1" spc="-55" dirty="0">
                <a:latin typeface="Arial"/>
                <a:cs typeface="Arial"/>
              </a:rPr>
              <a:t> </a:t>
            </a:r>
            <a:r>
              <a:rPr sz="3200" b="1" spc="-5" dirty="0">
                <a:latin typeface="Arial"/>
                <a:cs typeface="Arial"/>
              </a:rPr>
              <a:t>local</a:t>
            </a:r>
            <a:r>
              <a:rPr sz="3200" b="1" spc="-50" dirty="0">
                <a:latin typeface="Arial"/>
                <a:cs typeface="Arial"/>
              </a:rPr>
              <a:t> </a:t>
            </a:r>
            <a:r>
              <a:rPr sz="3200" b="1" dirty="0">
                <a:latin typeface="Arial"/>
                <a:cs typeface="Arial"/>
              </a:rPr>
              <a:t>ó</a:t>
            </a:r>
            <a:r>
              <a:rPr sz="3200" b="1" spc="-55" dirty="0">
                <a:latin typeface="Arial"/>
                <a:cs typeface="Arial"/>
              </a:rPr>
              <a:t> </a:t>
            </a:r>
            <a:r>
              <a:rPr sz="3200" b="1" spc="-5" dirty="0">
                <a:latin typeface="Arial"/>
                <a:cs typeface="Arial"/>
              </a:rPr>
              <a:t>remota,</a:t>
            </a:r>
            <a:r>
              <a:rPr sz="3200" b="1" spc="-45" dirty="0">
                <a:latin typeface="Arial"/>
                <a:cs typeface="Arial"/>
              </a:rPr>
              <a:t> </a:t>
            </a:r>
            <a:r>
              <a:rPr sz="3200" b="1" spc="-5" dirty="0">
                <a:latin typeface="Arial"/>
                <a:cs typeface="Arial"/>
              </a:rPr>
              <a:t>ésta</a:t>
            </a:r>
            <a:r>
              <a:rPr sz="3200" b="1" spc="-45" dirty="0">
                <a:latin typeface="Arial"/>
                <a:cs typeface="Arial"/>
              </a:rPr>
              <a:t> </a:t>
            </a:r>
            <a:r>
              <a:rPr sz="3200" b="1" spc="-5" dirty="0">
                <a:latin typeface="Arial"/>
                <a:cs typeface="Arial"/>
              </a:rPr>
              <a:t>última</a:t>
            </a:r>
            <a:r>
              <a:rPr sz="3200" b="1" spc="-50" dirty="0">
                <a:latin typeface="Arial"/>
                <a:cs typeface="Arial"/>
              </a:rPr>
              <a:t> </a:t>
            </a:r>
            <a:r>
              <a:rPr sz="3200" b="1" spc="-10" dirty="0">
                <a:latin typeface="Arial"/>
                <a:cs typeface="Arial"/>
              </a:rPr>
              <a:t>en </a:t>
            </a:r>
            <a:r>
              <a:rPr sz="3200" b="1" spc="-375" dirty="0">
                <a:latin typeface="Arial"/>
                <a:cs typeface="Arial"/>
              </a:rPr>
              <a:t> </a:t>
            </a:r>
            <a:r>
              <a:rPr sz="3200" b="1" dirty="0">
                <a:latin typeface="Arial"/>
                <a:cs typeface="Arial"/>
              </a:rPr>
              <a:t>forma manual ó </a:t>
            </a:r>
            <a:r>
              <a:rPr sz="3200" b="1" spc="-5" dirty="0" err="1">
                <a:latin typeface="Arial"/>
                <a:cs typeface="Arial"/>
              </a:rPr>
              <a:t>automática</a:t>
            </a:r>
            <a:r>
              <a:rPr sz="3200" b="1" spc="-5" dirty="0" smtClean="0">
                <a:latin typeface="Arial"/>
                <a:cs typeface="Arial"/>
              </a:rPr>
              <a:t>..</a:t>
            </a:r>
            <a:endParaRPr sz="3200" b="1" dirty="0">
              <a:latin typeface="Arial"/>
              <a:cs typeface="Arial"/>
            </a:endParaRPr>
          </a:p>
          <a:p>
            <a:pPr marL="457200" indent="-457200">
              <a:spcBef>
                <a:spcPts val="5"/>
              </a:spcBef>
              <a:buFont typeface="Wingdings" panose="05000000000000000000" pitchFamily="2" charset="2"/>
              <a:buChar char="Ø"/>
            </a:pPr>
            <a:endParaRPr sz="3200" b="1" dirty="0">
              <a:latin typeface="Arial"/>
              <a:cs typeface="Arial"/>
            </a:endParaRPr>
          </a:p>
          <a:p>
            <a:pPr marL="741045" marR="5080" indent="-457200" algn="just">
              <a:buFont typeface="Wingdings" panose="05000000000000000000" pitchFamily="2" charset="2"/>
              <a:buChar char="Ø"/>
            </a:pPr>
            <a:r>
              <a:rPr sz="3200" b="1" dirty="0">
                <a:latin typeface="Arial"/>
                <a:cs typeface="Arial"/>
              </a:rPr>
              <a:t>Deberá funcionar </a:t>
            </a:r>
            <a:r>
              <a:rPr sz="3200" b="1" spc="-5" dirty="0">
                <a:latin typeface="Arial"/>
                <a:cs typeface="Arial"/>
              </a:rPr>
              <a:t>con </a:t>
            </a:r>
            <a:r>
              <a:rPr sz="3200" b="1" dirty="0">
                <a:latin typeface="Arial"/>
                <a:cs typeface="Arial"/>
              </a:rPr>
              <a:t>cualquier </a:t>
            </a:r>
            <a:r>
              <a:rPr sz="3200" b="1" spc="-5" dirty="0">
                <a:latin typeface="Arial"/>
                <a:cs typeface="Arial"/>
              </a:rPr>
              <a:t>corriente </a:t>
            </a:r>
            <a:r>
              <a:rPr sz="3200" b="1" dirty="0">
                <a:latin typeface="Arial"/>
                <a:cs typeface="Arial"/>
              </a:rPr>
              <a:t>de carga </a:t>
            </a:r>
            <a:r>
              <a:rPr sz="3200" b="1" spc="-5" dirty="0">
                <a:latin typeface="Arial"/>
                <a:cs typeface="Arial"/>
              </a:rPr>
              <a:t>inferior </a:t>
            </a:r>
            <a:r>
              <a:rPr sz="3200" b="1" dirty="0">
                <a:latin typeface="Arial"/>
                <a:cs typeface="Arial"/>
              </a:rPr>
              <a:t>al </a:t>
            </a:r>
            <a:r>
              <a:rPr sz="3200" b="1" spc="-5" dirty="0">
                <a:latin typeface="Arial"/>
                <a:cs typeface="Arial"/>
              </a:rPr>
              <a:t>120% </a:t>
            </a:r>
            <a:r>
              <a:rPr sz="3200" b="1" dirty="0">
                <a:latin typeface="Arial"/>
                <a:cs typeface="Arial"/>
              </a:rPr>
              <a:t> de la </a:t>
            </a:r>
            <a:r>
              <a:rPr sz="3200" b="1" spc="-5" dirty="0">
                <a:latin typeface="Arial"/>
                <a:cs typeface="Arial"/>
              </a:rPr>
              <a:t>corriente nominal del transformador. </a:t>
            </a:r>
            <a:endParaRPr lang="es-AR" sz="3200" b="1" spc="-5" dirty="0" smtClean="0">
              <a:latin typeface="Arial"/>
              <a:cs typeface="Arial"/>
            </a:endParaRPr>
          </a:p>
          <a:p>
            <a:pPr marL="741045" marR="5080" indent="-457200" algn="just">
              <a:buFont typeface="Wingdings" panose="05000000000000000000" pitchFamily="2" charset="2"/>
              <a:buChar char="Ø"/>
            </a:pPr>
            <a:endParaRPr lang="es-AR" sz="3200" b="1" spc="-5" dirty="0">
              <a:latin typeface="Arial"/>
              <a:cs typeface="Arial"/>
            </a:endParaRPr>
          </a:p>
          <a:p>
            <a:pPr marL="741045" marR="5080" indent="-457200" algn="just">
              <a:buFont typeface="Wingdings" panose="05000000000000000000" pitchFamily="2" charset="2"/>
              <a:buChar char="Ø"/>
            </a:pPr>
            <a:r>
              <a:rPr lang="es-AR" sz="3200" b="1" dirty="0" smtClean="0">
                <a:latin typeface="Arial"/>
                <a:cs typeface="Arial"/>
              </a:rPr>
              <a:t>Los</a:t>
            </a:r>
            <a:r>
              <a:rPr lang="es-AR" sz="3200" b="1" spc="5" dirty="0" smtClean="0">
                <a:latin typeface="Arial"/>
                <a:cs typeface="Arial"/>
              </a:rPr>
              <a:t> </a:t>
            </a:r>
            <a:r>
              <a:rPr lang="es-AR" sz="3200" b="1" spc="-5" dirty="0">
                <a:latin typeface="Arial"/>
                <a:cs typeface="Arial"/>
              </a:rPr>
              <a:t>contactos</a:t>
            </a:r>
            <a:r>
              <a:rPr lang="es-AR" sz="3200" b="1" dirty="0">
                <a:latin typeface="Arial"/>
                <a:cs typeface="Arial"/>
              </a:rPr>
              <a:t> </a:t>
            </a:r>
            <a:r>
              <a:rPr lang="es-AR" sz="3200" b="1" spc="-5" dirty="0">
                <a:latin typeface="Arial"/>
                <a:cs typeface="Arial"/>
              </a:rPr>
              <a:t>del</a:t>
            </a:r>
            <a:r>
              <a:rPr lang="es-AR" sz="3200" b="1" dirty="0">
                <a:latin typeface="Arial"/>
                <a:cs typeface="Arial"/>
              </a:rPr>
              <a:t> cambiador</a:t>
            </a:r>
            <a:r>
              <a:rPr lang="es-AR" sz="3200" b="1" spc="5" dirty="0">
                <a:latin typeface="Arial"/>
                <a:cs typeface="Arial"/>
              </a:rPr>
              <a:t> </a:t>
            </a:r>
            <a:r>
              <a:rPr lang="es-AR" sz="3200" b="1" spc="-5" dirty="0">
                <a:latin typeface="Arial"/>
                <a:cs typeface="Arial"/>
              </a:rPr>
              <a:t>deberán</a:t>
            </a:r>
            <a:r>
              <a:rPr lang="es-AR" sz="3200" b="1" dirty="0">
                <a:latin typeface="Arial"/>
                <a:cs typeface="Arial"/>
              </a:rPr>
              <a:t> </a:t>
            </a:r>
            <a:r>
              <a:rPr lang="es-AR" sz="3200" b="1" spc="-5" dirty="0">
                <a:latin typeface="Arial"/>
                <a:cs typeface="Arial"/>
              </a:rPr>
              <a:t>estar</a:t>
            </a:r>
            <a:r>
              <a:rPr lang="es-AR" sz="3200" b="1" dirty="0">
                <a:latin typeface="Arial"/>
                <a:cs typeface="Arial"/>
              </a:rPr>
              <a:t> </a:t>
            </a:r>
            <a:r>
              <a:rPr lang="es-AR" sz="3200" b="1" spc="-5" dirty="0">
                <a:latin typeface="Arial"/>
                <a:cs typeface="Arial"/>
              </a:rPr>
              <a:t>localizados</a:t>
            </a:r>
            <a:r>
              <a:rPr lang="es-AR" sz="3200" b="1" dirty="0">
                <a:latin typeface="Arial"/>
                <a:cs typeface="Arial"/>
              </a:rPr>
              <a:t> en</a:t>
            </a:r>
            <a:r>
              <a:rPr lang="es-AR" sz="3200" b="1" spc="5" dirty="0">
                <a:latin typeface="Arial"/>
                <a:cs typeface="Arial"/>
              </a:rPr>
              <a:t> </a:t>
            </a:r>
            <a:r>
              <a:rPr lang="es-AR" sz="3200" b="1" dirty="0">
                <a:latin typeface="Arial"/>
                <a:cs typeface="Arial"/>
              </a:rPr>
              <a:t>un </a:t>
            </a:r>
            <a:r>
              <a:rPr lang="es-AR" sz="3200" b="1" spc="5" dirty="0">
                <a:latin typeface="Arial"/>
                <a:cs typeface="Arial"/>
              </a:rPr>
              <a:t> </a:t>
            </a:r>
            <a:r>
              <a:rPr lang="es-AR" sz="3200" b="1" spc="-5" dirty="0">
                <a:latin typeface="Arial"/>
                <a:cs typeface="Arial"/>
              </a:rPr>
              <a:t>compartimiento individual, </a:t>
            </a:r>
            <a:r>
              <a:rPr lang="es-AR" sz="3200" b="1" dirty="0">
                <a:latin typeface="Arial"/>
                <a:cs typeface="Arial"/>
              </a:rPr>
              <a:t>con </a:t>
            </a:r>
            <a:r>
              <a:rPr lang="es-AR" sz="3200" b="1" spc="-5" dirty="0">
                <a:latin typeface="Arial"/>
                <a:cs typeface="Arial"/>
              </a:rPr>
              <a:t>una tapa </a:t>
            </a:r>
            <a:r>
              <a:rPr lang="es-AR" sz="3200" b="1" dirty="0">
                <a:latin typeface="Arial"/>
                <a:cs typeface="Arial"/>
              </a:rPr>
              <a:t>apernada </a:t>
            </a:r>
            <a:r>
              <a:rPr lang="es-AR" sz="3200" b="1" spc="-5" dirty="0">
                <a:latin typeface="Arial"/>
                <a:cs typeface="Arial"/>
              </a:rPr>
              <a:t>removible </a:t>
            </a:r>
            <a:r>
              <a:rPr lang="es-AR" sz="3200" b="1" dirty="0">
                <a:latin typeface="Arial"/>
                <a:cs typeface="Arial"/>
              </a:rPr>
              <a:t>y con </a:t>
            </a:r>
            <a:r>
              <a:rPr lang="es-AR" sz="3200" b="1" spc="5" dirty="0">
                <a:latin typeface="Arial"/>
                <a:cs typeface="Arial"/>
              </a:rPr>
              <a:t> </a:t>
            </a:r>
            <a:r>
              <a:rPr lang="es-AR" sz="3200" b="1" spc="-5" dirty="0" err="1">
                <a:latin typeface="Arial"/>
                <a:cs typeface="Arial"/>
              </a:rPr>
              <a:t>empacadura</a:t>
            </a:r>
            <a:r>
              <a:rPr lang="es-AR" sz="3200" b="1" spc="-5" dirty="0">
                <a:latin typeface="Arial"/>
                <a:cs typeface="Arial"/>
              </a:rPr>
              <a:t>, </a:t>
            </a:r>
            <a:endParaRPr lang="es-AR" sz="3200" b="1" spc="-5" dirty="0" smtClean="0">
              <a:latin typeface="Arial"/>
              <a:cs typeface="Arial"/>
            </a:endParaRPr>
          </a:p>
          <a:p>
            <a:pPr marL="12700" marR="6350" algn="just"/>
            <a:endParaRPr lang="es-AR" sz="2400" spc="-5" dirty="0" smtClean="0">
              <a:latin typeface="Arial"/>
              <a:cs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533400" y="381000"/>
            <a:ext cx="12573000" cy="5771003"/>
          </a:xfrm>
          <a:prstGeom prst="rect">
            <a:avLst/>
          </a:prstGeom>
        </p:spPr>
        <p:txBody>
          <a:bodyPr vert="horz" wrap="square" lIns="0" tIns="12700" rIns="0" bIns="0" rtlCol="0">
            <a:spAutoFit/>
          </a:bodyPr>
          <a:lstStyle/>
          <a:p>
            <a:pPr marL="469265" lvl="2" indent="-457200" algn="just">
              <a:spcBef>
                <a:spcPts val="100"/>
              </a:spcBef>
              <a:buFont typeface="+mj-lt"/>
              <a:buAutoNum type="arabicPeriod" startAt="19"/>
              <a:tabLst>
                <a:tab pos="690245" algn="l"/>
                <a:tab pos="690880" algn="l"/>
              </a:tabLst>
            </a:pPr>
            <a:r>
              <a:rPr sz="2400" b="1" u="sng" spc="5" dirty="0">
                <a:uFill>
                  <a:solidFill>
                    <a:srgbClr val="000000"/>
                  </a:solidFill>
                </a:uFill>
                <a:latin typeface="Arial"/>
                <a:cs typeface="Arial"/>
              </a:rPr>
              <a:t> </a:t>
            </a:r>
            <a:r>
              <a:rPr sz="2400" b="1" u="sng" spc="-5" dirty="0">
                <a:uFill>
                  <a:solidFill>
                    <a:srgbClr val="000000"/>
                  </a:solidFill>
                </a:uFill>
                <a:latin typeface="Arial"/>
                <a:cs typeface="Arial"/>
              </a:rPr>
              <a:t>Regulador</a:t>
            </a:r>
            <a:r>
              <a:rPr sz="2400" b="1" u="sng" spc="-15" dirty="0">
                <a:uFill>
                  <a:solidFill>
                    <a:srgbClr val="000000"/>
                  </a:solidFill>
                </a:uFill>
                <a:latin typeface="Arial"/>
                <a:cs typeface="Arial"/>
              </a:rPr>
              <a:t> </a:t>
            </a:r>
            <a:r>
              <a:rPr sz="2400" b="1" u="sng" spc="-5" dirty="0">
                <a:uFill>
                  <a:solidFill>
                    <a:srgbClr val="000000"/>
                  </a:solidFill>
                </a:uFill>
                <a:latin typeface="Arial"/>
                <a:cs typeface="Arial"/>
              </a:rPr>
              <a:t>de</a:t>
            </a:r>
            <a:r>
              <a:rPr sz="2400" b="1" u="sng" spc="-25" dirty="0">
                <a:uFill>
                  <a:solidFill>
                    <a:srgbClr val="000000"/>
                  </a:solidFill>
                </a:uFill>
                <a:latin typeface="Arial"/>
                <a:cs typeface="Arial"/>
              </a:rPr>
              <a:t> </a:t>
            </a:r>
            <a:r>
              <a:rPr sz="2400" b="1" u="sng" spc="-5" dirty="0">
                <a:uFill>
                  <a:solidFill>
                    <a:srgbClr val="000000"/>
                  </a:solidFill>
                </a:uFill>
                <a:latin typeface="Arial"/>
                <a:cs typeface="Arial"/>
              </a:rPr>
              <a:t>Voltaje</a:t>
            </a:r>
            <a:r>
              <a:rPr sz="2400" b="1" spc="-5" dirty="0">
                <a:latin typeface="Arial"/>
                <a:cs typeface="Arial"/>
              </a:rPr>
              <a:t>.</a:t>
            </a:r>
            <a:endParaRPr sz="2400" dirty="0">
              <a:latin typeface="Arial"/>
              <a:cs typeface="Arial"/>
            </a:endParaRPr>
          </a:p>
          <a:p>
            <a:pPr lvl="2" algn="just">
              <a:lnSpc>
                <a:spcPct val="100000"/>
              </a:lnSpc>
              <a:buFont typeface="Arial"/>
              <a:buAutoNum type="arabicPeriod" startAt="13"/>
            </a:pPr>
            <a:endParaRPr sz="2400" dirty="0">
              <a:latin typeface="Arial"/>
              <a:cs typeface="Arial"/>
            </a:endParaRPr>
          </a:p>
          <a:p>
            <a:pPr marL="355600" marR="5715" indent="-342900" algn="just">
              <a:lnSpc>
                <a:spcPct val="97000"/>
              </a:lnSpc>
              <a:buFont typeface="Wingdings" panose="05000000000000000000" pitchFamily="2" charset="2"/>
              <a:buChar char="q"/>
            </a:pPr>
            <a:r>
              <a:rPr sz="2400" b="1" dirty="0">
                <a:latin typeface="Arial"/>
                <a:cs typeface="Arial"/>
              </a:rPr>
              <a:t>Cuando</a:t>
            </a:r>
            <a:r>
              <a:rPr sz="2400" b="1" spc="5" dirty="0">
                <a:latin typeface="Arial"/>
                <a:cs typeface="Arial"/>
              </a:rPr>
              <a:t> </a:t>
            </a:r>
            <a:r>
              <a:rPr sz="2400" b="1" dirty="0">
                <a:latin typeface="Arial"/>
                <a:cs typeface="Arial"/>
              </a:rPr>
              <a:t>sea</a:t>
            </a:r>
            <a:r>
              <a:rPr sz="2400" b="1" spc="5" dirty="0">
                <a:latin typeface="Arial"/>
                <a:cs typeface="Arial"/>
              </a:rPr>
              <a:t> </a:t>
            </a:r>
            <a:r>
              <a:rPr sz="2400" b="1" spc="-5" dirty="0">
                <a:latin typeface="Arial"/>
                <a:cs typeface="Arial"/>
              </a:rPr>
              <a:t>requerido</a:t>
            </a:r>
            <a:r>
              <a:rPr sz="2400" b="1" dirty="0">
                <a:latin typeface="Arial"/>
                <a:cs typeface="Arial"/>
              </a:rPr>
              <a:t> en</a:t>
            </a:r>
            <a:r>
              <a:rPr sz="2400" b="1" spc="5" dirty="0">
                <a:latin typeface="Arial"/>
                <a:cs typeface="Arial"/>
              </a:rPr>
              <a:t> </a:t>
            </a:r>
            <a:r>
              <a:rPr sz="2400" b="1" spc="-5" dirty="0">
                <a:latin typeface="Arial"/>
                <a:cs typeface="Arial"/>
              </a:rPr>
              <a:t>las</a:t>
            </a:r>
            <a:r>
              <a:rPr sz="2400" b="1" dirty="0">
                <a:latin typeface="Arial"/>
                <a:cs typeface="Arial"/>
              </a:rPr>
              <a:t> </a:t>
            </a:r>
            <a:r>
              <a:rPr sz="2400" b="1" spc="-5" dirty="0">
                <a:latin typeface="Arial"/>
                <a:cs typeface="Arial"/>
              </a:rPr>
              <a:t>Especificaciones</a:t>
            </a:r>
            <a:r>
              <a:rPr sz="2400" b="1" dirty="0">
                <a:latin typeface="Arial"/>
                <a:cs typeface="Arial"/>
              </a:rPr>
              <a:t> </a:t>
            </a:r>
            <a:r>
              <a:rPr sz="2400" b="1" spc="-5" dirty="0">
                <a:latin typeface="Arial"/>
                <a:cs typeface="Arial"/>
              </a:rPr>
              <a:t>Particulares,</a:t>
            </a:r>
            <a:r>
              <a:rPr sz="2400" b="1" dirty="0">
                <a:latin typeface="Arial"/>
                <a:cs typeface="Arial"/>
              </a:rPr>
              <a:t> </a:t>
            </a:r>
            <a:r>
              <a:rPr lang="es-AR" sz="2400" b="1" spc="-10" dirty="0" smtClean="0">
                <a:latin typeface="Arial"/>
                <a:cs typeface="Arial"/>
              </a:rPr>
              <a:t>se </a:t>
            </a:r>
            <a:r>
              <a:rPr sz="2400" b="1" spc="-5" dirty="0" err="1" smtClean="0">
                <a:latin typeface="Arial"/>
                <a:cs typeface="Arial"/>
              </a:rPr>
              <a:t>deberá</a:t>
            </a:r>
            <a:r>
              <a:rPr sz="2400" b="1" spc="-5" dirty="0" smtClean="0">
                <a:latin typeface="Arial"/>
                <a:cs typeface="Arial"/>
              </a:rPr>
              <a:t> </a:t>
            </a:r>
            <a:r>
              <a:rPr sz="2400" b="1" spc="-5" dirty="0">
                <a:latin typeface="Arial"/>
                <a:cs typeface="Arial"/>
              </a:rPr>
              <a:t>suministrar </a:t>
            </a:r>
            <a:r>
              <a:rPr sz="2400" b="1" dirty="0">
                <a:latin typeface="Arial"/>
                <a:cs typeface="Arial"/>
              </a:rPr>
              <a:t>e </a:t>
            </a:r>
            <a:r>
              <a:rPr sz="2400" b="1" dirty="0">
                <a:solidFill>
                  <a:srgbClr val="00B050"/>
                </a:solidFill>
                <a:latin typeface="Arial"/>
                <a:cs typeface="Arial"/>
              </a:rPr>
              <a:t>instalar con cada </a:t>
            </a:r>
            <a:r>
              <a:rPr sz="2400" b="1" spc="-5" dirty="0">
                <a:solidFill>
                  <a:srgbClr val="00B050"/>
                </a:solidFill>
                <a:latin typeface="Arial"/>
                <a:cs typeface="Arial"/>
              </a:rPr>
              <a:t>transformador </a:t>
            </a:r>
            <a:r>
              <a:rPr sz="2400" b="1" dirty="0">
                <a:solidFill>
                  <a:srgbClr val="00B050"/>
                </a:solidFill>
                <a:latin typeface="Arial"/>
                <a:cs typeface="Arial"/>
              </a:rPr>
              <a:t> que</a:t>
            </a:r>
            <a:r>
              <a:rPr sz="2400" b="1" spc="5" dirty="0">
                <a:solidFill>
                  <a:srgbClr val="00B050"/>
                </a:solidFill>
                <a:latin typeface="Arial"/>
                <a:cs typeface="Arial"/>
              </a:rPr>
              <a:t> </a:t>
            </a:r>
            <a:r>
              <a:rPr sz="2400" b="1" spc="-5" dirty="0">
                <a:solidFill>
                  <a:srgbClr val="00B050"/>
                </a:solidFill>
                <a:latin typeface="Arial"/>
                <a:cs typeface="Arial"/>
              </a:rPr>
              <a:t>esté</a:t>
            </a:r>
            <a:r>
              <a:rPr sz="2400" b="1" dirty="0">
                <a:solidFill>
                  <a:srgbClr val="00B050"/>
                </a:solidFill>
                <a:latin typeface="Arial"/>
                <a:cs typeface="Arial"/>
              </a:rPr>
              <a:t> </a:t>
            </a:r>
            <a:r>
              <a:rPr sz="2400" b="1" spc="-5" dirty="0">
                <a:solidFill>
                  <a:srgbClr val="00B050"/>
                </a:solidFill>
                <a:latin typeface="Arial"/>
                <a:cs typeface="Arial"/>
              </a:rPr>
              <a:t>provisto</a:t>
            </a:r>
            <a:r>
              <a:rPr sz="2400" b="1" dirty="0">
                <a:solidFill>
                  <a:srgbClr val="00B050"/>
                </a:solidFill>
                <a:latin typeface="Arial"/>
                <a:cs typeface="Arial"/>
              </a:rPr>
              <a:t> de</a:t>
            </a:r>
            <a:r>
              <a:rPr sz="2400" b="1" spc="5" dirty="0">
                <a:solidFill>
                  <a:srgbClr val="00B050"/>
                </a:solidFill>
                <a:latin typeface="Arial"/>
                <a:cs typeface="Arial"/>
              </a:rPr>
              <a:t> </a:t>
            </a:r>
            <a:r>
              <a:rPr sz="2400" b="1" dirty="0">
                <a:solidFill>
                  <a:srgbClr val="00B050"/>
                </a:solidFill>
                <a:latin typeface="Arial"/>
                <a:cs typeface="Arial"/>
              </a:rPr>
              <a:t>un</a:t>
            </a:r>
            <a:r>
              <a:rPr sz="2400" b="1" spc="5" dirty="0">
                <a:solidFill>
                  <a:srgbClr val="00B050"/>
                </a:solidFill>
                <a:latin typeface="Arial"/>
                <a:cs typeface="Arial"/>
              </a:rPr>
              <a:t> </a:t>
            </a:r>
            <a:r>
              <a:rPr sz="2400" b="1" dirty="0">
                <a:solidFill>
                  <a:srgbClr val="00B050"/>
                </a:solidFill>
                <a:latin typeface="Arial"/>
                <a:cs typeface="Arial"/>
              </a:rPr>
              <a:t>cambiador</a:t>
            </a:r>
            <a:r>
              <a:rPr sz="2400" b="1" spc="5" dirty="0">
                <a:solidFill>
                  <a:srgbClr val="00B050"/>
                </a:solidFill>
                <a:latin typeface="Arial"/>
                <a:cs typeface="Arial"/>
              </a:rPr>
              <a:t> </a:t>
            </a:r>
            <a:r>
              <a:rPr sz="2400" b="1" dirty="0">
                <a:solidFill>
                  <a:srgbClr val="00B050"/>
                </a:solidFill>
                <a:latin typeface="Arial"/>
                <a:cs typeface="Arial"/>
              </a:rPr>
              <a:t>de</a:t>
            </a:r>
            <a:r>
              <a:rPr sz="2400" b="1" spc="5" dirty="0">
                <a:solidFill>
                  <a:srgbClr val="00B050"/>
                </a:solidFill>
                <a:latin typeface="Arial"/>
                <a:cs typeface="Arial"/>
              </a:rPr>
              <a:t> </a:t>
            </a:r>
            <a:r>
              <a:rPr sz="2400" b="1" dirty="0">
                <a:solidFill>
                  <a:srgbClr val="00B050"/>
                </a:solidFill>
                <a:latin typeface="Arial"/>
                <a:cs typeface="Arial"/>
              </a:rPr>
              <a:t>tomas</a:t>
            </a:r>
            <a:r>
              <a:rPr sz="2400" b="1" spc="5" dirty="0">
                <a:solidFill>
                  <a:srgbClr val="00B050"/>
                </a:solidFill>
                <a:latin typeface="Arial"/>
                <a:cs typeface="Arial"/>
              </a:rPr>
              <a:t> </a:t>
            </a:r>
            <a:r>
              <a:rPr sz="2400" b="1" spc="-5" dirty="0">
                <a:solidFill>
                  <a:srgbClr val="00B050"/>
                </a:solidFill>
                <a:latin typeface="Arial"/>
                <a:cs typeface="Arial"/>
              </a:rPr>
              <a:t>bajo</a:t>
            </a:r>
            <a:r>
              <a:rPr sz="2400" b="1" dirty="0">
                <a:solidFill>
                  <a:srgbClr val="00B050"/>
                </a:solidFill>
                <a:latin typeface="Arial"/>
                <a:cs typeface="Arial"/>
              </a:rPr>
              <a:t> carga</a:t>
            </a:r>
            <a:r>
              <a:rPr sz="2400" b="1" dirty="0">
                <a:latin typeface="Arial"/>
                <a:cs typeface="Arial"/>
              </a:rPr>
              <a:t>,</a:t>
            </a:r>
            <a:r>
              <a:rPr sz="2400" b="1" spc="5" dirty="0">
                <a:latin typeface="Arial"/>
                <a:cs typeface="Arial"/>
              </a:rPr>
              <a:t> </a:t>
            </a:r>
            <a:r>
              <a:rPr sz="2400" b="1" dirty="0">
                <a:latin typeface="Arial"/>
                <a:cs typeface="Arial"/>
              </a:rPr>
              <a:t>un</a:t>
            </a:r>
            <a:r>
              <a:rPr sz="2400" b="1" spc="5" dirty="0">
                <a:latin typeface="Arial"/>
                <a:cs typeface="Arial"/>
              </a:rPr>
              <a:t> </a:t>
            </a:r>
            <a:r>
              <a:rPr sz="2400" b="1" spc="-10" dirty="0">
                <a:latin typeface="Arial"/>
                <a:cs typeface="Arial"/>
              </a:rPr>
              <a:t>relé </a:t>
            </a:r>
            <a:r>
              <a:rPr sz="2400" b="1" spc="-375" dirty="0">
                <a:latin typeface="Arial"/>
                <a:cs typeface="Arial"/>
              </a:rPr>
              <a:t> </a:t>
            </a:r>
            <a:r>
              <a:rPr sz="2400" b="1" dirty="0">
                <a:latin typeface="Arial"/>
                <a:cs typeface="Arial"/>
              </a:rPr>
              <a:t>regulador</a:t>
            </a:r>
            <a:r>
              <a:rPr sz="2400" b="1" spc="5" dirty="0">
                <a:latin typeface="Arial"/>
                <a:cs typeface="Arial"/>
              </a:rPr>
              <a:t> </a:t>
            </a:r>
            <a:r>
              <a:rPr sz="2400" b="1" dirty="0">
                <a:latin typeface="Arial"/>
                <a:cs typeface="Arial"/>
              </a:rPr>
              <a:t>de</a:t>
            </a:r>
            <a:r>
              <a:rPr sz="2400" b="1" spc="5" dirty="0">
                <a:latin typeface="Arial"/>
                <a:cs typeface="Arial"/>
              </a:rPr>
              <a:t> </a:t>
            </a:r>
            <a:r>
              <a:rPr sz="2400" b="1" spc="-5" dirty="0">
                <a:latin typeface="Arial"/>
                <a:cs typeface="Arial"/>
              </a:rPr>
              <a:t>voltaje</a:t>
            </a:r>
            <a:r>
              <a:rPr sz="2400" b="1" dirty="0">
                <a:latin typeface="Arial"/>
                <a:cs typeface="Arial"/>
              </a:rPr>
              <a:t> el</a:t>
            </a:r>
            <a:r>
              <a:rPr sz="2400" b="1" spc="5" dirty="0">
                <a:latin typeface="Arial"/>
                <a:cs typeface="Arial"/>
              </a:rPr>
              <a:t> </a:t>
            </a:r>
            <a:r>
              <a:rPr sz="2400" b="1" dirty="0">
                <a:latin typeface="Arial"/>
                <a:cs typeface="Arial"/>
              </a:rPr>
              <a:t>cual</a:t>
            </a:r>
            <a:r>
              <a:rPr sz="2400" b="1" spc="5" dirty="0">
                <a:latin typeface="Arial"/>
                <a:cs typeface="Arial"/>
              </a:rPr>
              <a:t> </a:t>
            </a:r>
            <a:r>
              <a:rPr sz="2400" b="1" spc="-5" dirty="0">
                <a:latin typeface="Arial"/>
                <a:cs typeface="Arial"/>
              </a:rPr>
              <a:t>vendrá</a:t>
            </a:r>
            <a:r>
              <a:rPr sz="2400" b="1" dirty="0">
                <a:latin typeface="Arial"/>
                <a:cs typeface="Arial"/>
              </a:rPr>
              <a:t> en</a:t>
            </a:r>
            <a:r>
              <a:rPr sz="2400" b="1" spc="5" dirty="0">
                <a:latin typeface="Arial"/>
                <a:cs typeface="Arial"/>
              </a:rPr>
              <a:t> </a:t>
            </a:r>
            <a:r>
              <a:rPr sz="2400" b="1" dirty="0">
                <a:latin typeface="Arial"/>
                <a:cs typeface="Arial"/>
              </a:rPr>
              <a:t>un</a:t>
            </a:r>
            <a:r>
              <a:rPr sz="2400" b="1" spc="5" dirty="0">
                <a:latin typeface="Arial"/>
                <a:cs typeface="Arial"/>
              </a:rPr>
              <a:t> </a:t>
            </a:r>
            <a:r>
              <a:rPr sz="2400" b="1" spc="-5" dirty="0">
                <a:latin typeface="Arial"/>
                <a:cs typeface="Arial"/>
              </a:rPr>
              <a:t>gabinete</a:t>
            </a:r>
            <a:r>
              <a:rPr sz="2400" b="1" dirty="0">
                <a:latin typeface="Arial"/>
                <a:cs typeface="Arial"/>
              </a:rPr>
              <a:t> </a:t>
            </a:r>
            <a:r>
              <a:rPr sz="2400" b="1" spc="-5" dirty="0">
                <a:latin typeface="Arial"/>
                <a:cs typeface="Arial"/>
              </a:rPr>
              <a:t>independiente </a:t>
            </a:r>
            <a:r>
              <a:rPr sz="2400" b="1" dirty="0">
                <a:latin typeface="Arial"/>
                <a:cs typeface="Arial"/>
              </a:rPr>
              <a:t> adosado</a:t>
            </a:r>
            <a:r>
              <a:rPr sz="2400" b="1" spc="5" dirty="0">
                <a:latin typeface="Arial"/>
                <a:cs typeface="Arial"/>
              </a:rPr>
              <a:t> </a:t>
            </a:r>
            <a:r>
              <a:rPr sz="2400" b="1" dirty="0">
                <a:latin typeface="Arial"/>
                <a:cs typeface="Arial"/>
              </a:rPr>
              <a:t>al</a:t>
            </a:r>
            <a:r>
              <a:rPr sz="2400" b="1" spc="5" dirty="0">
                <a:latin typeface="Arial"/>
                <a:cs typeface="Arial"/>
              </a:rPr>
              <a:t> </a:t>
            </a:r>
            <a:r>
              <a:rPr sz="2400" b="1" spc="-5" dirty="0">
                <a:latin typeface="Arial"/>
                <a:cs typeface="Arial"/>
              </a:rPr>
              <a:t>transformador,</a:t>
            </a:r>
            <a:r>
              <a:rPr sz="2400" b="1" dirty="0">
                <a:latin typeface="Arial"/>
                <a:cs typeface="Arial"/>
              </a:rPr>
              <a:t> y</a:t>
            </a:r>
            <a:r>
              <a:rPr sz="2400" b="1" spc="5" dirty="0">
                <a:latin typeface="Arial"/>
                <a:cs typeface="Arial"/>
              </a:rPr>
              <a:t> </a:t>
            </a:r>
            <a:r>
              <a:rPr sz="2400" b="1" dirty="0">
                <a:latin typeface="Arial"/>
                <a:cs typeface="Arial"/>
              </a:rPr>
              <a:t>el</a:t>
            </a:r>
            <a:r>
              <a:rPr sz="2400" b="1" spc="5" dirty="0">
                <a:latin typeface="Arial"/>
                <a:cs typeface="Arial"/>
              </a:rPr>
              <a:t> </a:t>
            </a:r>
            <a:r>
              <a:rPr sz="2400" b="1" spc="-5" dirty="0">
                <a:latin typeface="Arial"/>
                <a:cs typeface="Arial"/>
              </a:rPr>
              <a:t>cual</a:t>
            </a:r>
            <a:r>
              <a:rPr sz="2400" b="1" dirty="0">
                <a:latin typeface="Arial"/>
                <a:cs typeface="Arial"/>
              </a:rPr>
              <a:t> deberá</a:t>
            </a:r>
            <a:r>
              <a:rPr sz="2400" b="1" spc="5" dirty="0">
                <a:latin typeface="Arial"/>
                <a:cs typeface="Arial"/>
              </a:rPr>
              <a:t> </a:t>
            </a:r>
            <a:r>
              <a:rPr sz="2400" b="1" spc="-5" dirty="0">
                <a:latin typeface="Arial"/>
                <a:cs typeface="Arial"/>
              </a:rPr>
              <a:t>venir</a:t>
            </a:r>
            <a:r>
              <a:rPr sz="2400" b="1" dirty="0">
                <a:latin typeface="Arial"/>
                <a:cs typeface="Arial"/>
              </a:rPr>
              <a:t> </a:t>
            </a:r>
            <a:r>
              <a:rPr sz="2400" b="1" spc="-5" dirty="0">
                <a:latin typeface="Arial"/>
                <a:cs typeface="Arial"/>
              </a:rPr>
              <a:t>provisto</a:t>
            </a:r>
            <a:r>
              <a:rPr sz="2400" b="1" dirty="0">
                <a:latin typeface="Arial"/>
                <a:cs typeface="Arial"/>
              </a:rPr>
              <a:t> de</a:t>
            </a:r>
            <a:r>
              <a:rPr sz="2400" b="1" spc="5" dirty="0">
                <a:latin typeface="Arial"/>
                <a:cs typeface="Arial"/>
              </a:rPr>
              <a:t> </a:t>
            </a:r>
            <a:r>
              <a:rPr sz="2400" b="1" spc="-10" dirty="0">
                <a:latin typeface="Arial"/>
                <a:cs typeface="Arial"/>
              </a:rPr>
              <a:t>sus </a:t>
            </a:r>
            <a:r>
              <a:rPr sz="2400" b="1" spc="-5" dirty="0">
                <a:latin typeface="Arial"/>
                <a:cs typeface="Arial"/>
              </a:rPr>
              <a:t> correspondientes</a:t>
            </a:r>
            <a:r>
              <a:rPr sz="2400" b="1" spc="-10" dirty="0">
                <a:latin typeface="Arial"/>
                <a:cs typeface="Arial"/>
              </a:rPr>
              <a:t> </a:t>
            </a:r>
            <a:r>
              <a:rPr sz="2400" b="1" spc="-5" dirty="0">
                <a:latin typeface="Arial"/>
                <a:cs typeface="Arial"/>
              </a:rPr>
              <a:t>borneras.</a:t>
            </a:r>
            <a:endParaRPr sz="2400" b="1" dirty="0">
              <a:latin typeface="Arial"/>
              <a:cs typeface="Arial"/>
            </a:endParaRPr>
          </a:p>
          <a:p>
            <a:pPr algn="just">
              <a:lnSpc>
                <a:spcPct val="100000"/>
              </a:lnSpc>
            </a:pPr>
            <a:endParaRPr sz="2400" b="1" dirty="0">
              <a:latin typeface="Arial"/>
              <a:cs typeface="Arial"/>
            </a:endParaRPr>
          </a:p>
          <a:p>
            <a:pPr marL="469265" lvl="2" indent="-457200" algn="just">
              <a:spcBef>
                <a:spcPts val="5"/>
              </a:spcBef>
              <a:buFont typeface="+mj-lt"/>
              <a:buAutoNum type="arabicPeriod" startAt="20"/>
              <a:tabLst>
                <a:tab pos="690245" algn="l"/>
                <a:tab pos="690880" algn="l"/>
              </a:tabLst>
            </a:pPr>
            <a:r>
              <a:rPr sz="2400" b="1" u="sng" spc="-5" dirty="0" smtClean="0">
                <a:uFill>
                  <a:solidFill>
                    <a:srgbClr val="000000"/>
                  </a:solidFill>
                </a:uFill>
                <a:latin typeface="Arial"/>
                <a:cs typeface="Arial"/>
              </a:rPr>
              <a:t>ACEITE</a:t>
            </a:r>
            <a:endParaRPr sz="2400" b="1" dirty="0">
              <a:latin typeface="Arial"/>
              <a:cs typeface="Arial"/>
            </a:endParaRPr>
          </a:p>
          <a:p>
            <a:pPr lvl="2" algn="just">
              <a:spcBef>
                <a:spcPts val="40"/>
              </a:spcBef>
              <a:buFont typeface="Arial"/>
              <a:buAutoNum type="arabicPeriod" startAt="14"/>
            </a:pPr>
            <a:endParaRPr sz="2400" b="1" dirty="0">
              <a:latin typeface="Arial"/>
              <a:cs typeface="Arial"/>
            </a:endParaRPr>
          </a:p>
          <a:p>
            <a:pPr marL="12065" lvl="3" algn="just">
              <a:tabLst>
                <a:tab pos="911225" algn="l"/>
                <a:tab pos="911860" algn="l"/>
              </a:tabLst>
            </a:pPr>
            <a:r>
              <a:rPr sz="2400" b="1" u="sng" spc="-5" dirty="0">
                <a:uFill>
                  <a:solidFill>
                    <a:srgbClr val="000000"/>
                  </a:solidFill>
                </a:uFill>
                <a:latin typeface="Arial"/>
                <a:cs typeface="Arial"/>
              </a:rPr>
              <a:t>Tipo</a:t>
            </a:r>
            <a:endParaRPr sz="2400" b="1" dirty="0">
              <a:latin typeface="Arial"/>
              <a:cs typeface="Arial"/>
            </a:endParaRPr>
          </a:p>
          <a:p>
            <a:pPr marL="355600" marR="685800" indent="-342900" algn="just">
              <a:lnSpc>
                <a:spcPct val="101499"/>
              </a:lnSpc>
              <a:spcBef>
                <a:spcPts val="900"/>
              </a:spcBef>
              <a:buFont typeface="Wingdings" panose="05000000000000000000" pitchFamily="2" charset="2"/>
              <a:buChar char="q"/>
            </a:pPr>
            <a:r>
              <a:rPr sz="2400" b="1" dirty="0">
                <a:latin typeface="Arial"/>
                <a:cs typeface="Arial"/>
              </a:rPr>
              <a:t>Deberá ser un </a:t>
            </a:r>
            <a:r>
              <a:rPr sz="2400" b="1" spc="-5" dirty="0">
                <a:solidFill>
                  <a:srgbClr val="00B050"/>
                </a:solidFill>
                <a:latin typeface="Arial"/>
                <a:cs typeface="Arial"/>
              </a:rPr>
              <a:t>aceite </a:t>
            </a:r>
            <a:r>
              <a:rPr sz="2400" b="1" dirty="0">
                <a:solidFill>
                  <a:srgbClr val="00B050"/>
                </a:solidFill>
                <a:latin typeface="Arial"/>
                <a:cs typeface="Arial"/>
              </a:rPr>
              <a:t>mineral </a:t>
            </a:r>
            <a:r>
              <a:rPr sz="2400" b="1" spc="-5" dirty="0">
                <a:solidFill>
                  <a:srgbClr val="00B050"/>
                </a:solidFill>
                <a:latin typeface="Arial"/>
                <a:cs typeface="Arial"/>
              </a:rPr>
              <a:t>inhibido, refinado </a:t>
            </a:r>
            <a:r>
              <a:rPr sz="2400" b="1" dirty="0">
                <a:solidFill>
                  <a:srgbClr val="00B050"/>
                </a:solidFill>
                <a:latin typeface="Arial"/>
                <a:cs typeface="Arial"/>
              </a:rPr>
              <a:t>de alta </a:t>
            </a:r>
            <a:r>
              <a:rPr sz="2400" b="1" spc="-5" dirty="0">
                <a:solidFill>
                  <a:srgbClr val="00B050"/>
                </a:solidFill>
                <a:latin typeface="Arial"/>
                <a:cs typeface="Arial"/>
              </a:rPr>
              <a:t>calidad, </a:t>
            </a:r>
            <a:r>
              <a:rPr sz="2400" b="1" spc="-375" dirty="0">
                <a:solidFill>
                  <a:srgbClr val="00B050"/>
                </a:solidFill>
                <a:latin typeface="Arial"/>
                <a:cs typeface="Arial"/>
              </a:rPr>
              <a:t> </a:t>
            </a:r>
            <a:r>
              <a:rPr sz="2400" b="1" dirty="0">
                <a:solidFill>
                  <a:srgbClr val="00B050"/>
                </a:solidFill>
                <a:latin typeface="Arial"/>
                <a:cs typeface="Arial"/>
              </a:rPr>
              <a:t>mediante</a:t>
            </a:r>
            <a:r>
              <a:rPr sz="2400" b="1" spc="-5" dirty="0">
                <a:solidFill>
                  <a:srgbClr val="00B050"/>
                </a:solidFill>
                <a:latin typeface="Arial"/>
                <a:cs typeface="Arial"/>
              </a:rPr>
              <a:t> </a:t>
            </a:r>
            <a:r>
              <a:rPr sz="2400" b="1" dirty="0">
                <a:solidFill>
                  <a:srgbClr val="00B050"/>
                </a:solidFill>
                <a:latin typeface="Arial"/>
                <a:cs typeface="Arial"/>
              </a:rPr>
              <a:t>un</a:t>
            </a:r>
            <a:r>
              <a:rPr sz="2400" b="1" spc="-5" dirty="0">
                <a:solidFill>
                  <a:srgbClr val="00B050"/>
                </a:solidFill>
                <a:latin typeface="Arial"/>
                <a:cs typeface="Arial"/>
              </a:rPr>
              <a:t> proceso</a:t>
            </a:r>
            <a:r>
              <a:rPr sz="2400" b="1" spc="5" dirty="0">
                <a:solidFill>
                  <a:srgbClr val="00B050"/>
                </a:solidFill>
                <a:latin typeface="Arial"/>
                <a:cs typeface="Arial"/>
              </a:rPr>
              <a:t> </a:t>
            </a:r>
            <a:r>
              <a:rPr sz="2400" b="1" spc="-5" dirty="0">
                <a:solidFill>
                  <a:srgbClr val="00B050"/>
                </a:solidFill>
                <a:latin typeface="Arial"/>
                <a:cs typeface="Arial"/>
              </a:rPr>
              <a:t>probado </a:t>
            </a:r>
            <a:r>
              <a:rPr sz="2400" b="1" dirty="0">
                <a:solidFill>
                  <a:srgbClr val="00B050"/>
                </a:solidFill>
                <a:latin typeface="Arial"/>
                <a:cs typeface="Arial"/>
              </a:rPr>
              <a:t>para</a:t>
            </a:r>
            <a:r>
              <a:rPr sz="2400" b="1" spc="-10" dirty="0">
                <a:solidFill>
                  <a:srgbClr val="00B050"/>
                </a:solidFill>
                <a:latin typeface="Arial"/>
                <a:cs typeface="Arial"/>
              </a:rPr>
              <a:t> </a:t>
            </a:r>
            <a:r>
              <a:rPr sz="2400" b="1" spc="-10" dirty="0" err="1" smtClean="0">
                <a:solidFill>
                  <a:srgbClr val="00B050"/>
                </a:solidFill>
                <a:latin typeface="Arial"/>
                <a:cs typeface="Arial"/>
              </a:rPr>
              <a:t>uso</a:t>
            </a:r>
            <a:r>
              <a:rPr lang="es-AR" sz="2400" b="1" spc="-10" dirty="0" smtClean="0">
                <a:solidFill>
                  <a:srgbClr val="00B050"/>
                </a:solidFill>
                <a:latin typeface="Arial"/>
                <a:cs typeface="Arial"/>
              </a:rPr>
              <a:t> </a:t>
            </a:r>
            <a:r>
              <a:rPr lang="es-AR" sz="2400" b="1" spc="10" dirty="0" smtClean="0">
                <a:solidFill>
                  <a:srgbClr val="00B050"/>
                </a:solidFill>
                <a:latin typeface="Arial"/>
                <a:cs typeface="Arial"/>
              </a:rPr>
              <a:t>e</a:t>
            </a:r>
            <a:r>
              <a:rPr sz="2400" b="1" spc="-5" dirty="0" err="1" smtClean="0">
                <a:solidFill>
                  <a:srgbClr val="00B050"/>
                </a:solidFill>
                <a:latin typeface="Arial"/>
                <a:cs typeface="Arial"/>
              </a:rPr>
              <a:t>specialmente</a:t>
            </a:r>
            <a:r>
              <a:rPr sz="2400" b="1" spc="-10" dirty="0" smtClean="0">
                <a:solidFill>
                  <a:srgbClr val="00B050"/>
                </a:solidFill>
                <a:latin typeface="Arial"/>
                <a:cs typeface="Arial"/>
              </a:rPr>
              <a:t> </a:t>
            </a:r>
            <a:r>
              <a:rPr sz="2400" b="1" dirty="0">
                <a:solidFill>
                  <a:srgbClr val="00B050"/>
                </a:solidFill>
                <a:latin typeface="Arial"/>
                <a:cs typeface="Arial"/>
              </a:rPr>
              <a:t>en </a:t>
            </a:r>
            <a:r>
              <a:rPr sz="2400" b="1" spc="5" dirty="0">
                <a:solidFill>
                  <a:srgbClr val="00B050"/>
                </a:solidFill>
                <a:latin typeface="Arial"/>
                <a:cs typeface="Arial"/>
              </a:rPr>
              <a:t> </a:t>
            </a:r>
            <a:r>
              <a:rPr sz="2400" b="1" spc="-5" dirty="0">
                <a:solidFill>
                  <a:srgbClr val="00B050"/>
                </a:solidFill>
                <a:latin typeface="Arial"/>
                <a:cs typeface="Arial"/>
              </a:rPr>
              <a:t>transformadores</a:t>
            </a:r>
            <a:r>
              <a:rPr sz="2400" b="1" spc="-5" dirty="0">
                <a:latin typeface="Arial"/>
                <a:cs typeface="Arial"/>
              </a:rPr>
              <a:t>.</a:t>
            </a:r>
            <a:endParaRPr sz="2400" b="1" dirty="0">
              <a:latin typeface="Arial"/>
              <a:cs typeface="Arial"/>
            </a:endParaRPr>
          </a:p>
          <a:p>
            <a:pPr marL="355600" marR="5080" indent="-342900" algn="just">
              <a:lnSpc>
                <a:spcPct val="110000"/>
              </a:lnSpc>
              <a:spcBef>
                <a:spcPts val="645"/>
              </a:spcBef>
              <a:buFont typeface="Wingdings" panose="05000000000000000000" pitchFamily="2" charset="2"/>
              <a:buChar char="q"/>
            </a:pPr>
            <a:r>
              <a:rPr sz="2400" b="1" spc="-5" dirty="0">
                <a:latin typeface="Arial"/>
                <a:cs typeface="Arial"/>
              </a:rPr>
              <a:t>Todo </a:t>
            </a:r>
            <a:r>
              <a:rPr sz="2400" b="1" dirty="0">
                <a:latin typeface="Arial"/>
                <a:cs typeface="Arial"/>
              </a:rPr>
              <a:t>el </a:t>
            </a:r>
            <a:r>
              <a:rPr sz="2400" b="1" spc="-5" dirty="0">
                <a:latin typeface="Arial"/>
                <a:cs typeface="Arial"/>
              </a:rPr>
              <a:t>aceite </a:t>
            </a:r>
            <a:r>
              <a:rPr sz="2400" b="1" spc="-10" dirty="0">
                <a:latin typeface="Arial"/>
                <a:cs typeface="Arial"/>
              </a:rPr>
              <a:t>de </a:t>
            </a:r>
            <a:r>
              <a:rPr sz="2400" b="1" spc="-5" dirty="0">
                <a:latin typeface="Arial"/>
                <a:cs typeface="Arial"/>
              </a:rPr>
              <a:t>aislamiento necesario </a:t>
            </a:r>
            <a:r>
              <a:rPr sz="2400" b="1" dirty="0">
                <a:latin typeface="Arial"/>
                <a:cs typeface="Arial"/>
              </a:rPr>
              <a:t>para el </a:t>
            </a:r>
            <a:r>
              <a:rPr sz="2400" b="1" spc="-5" dirty="0">
                <a:latin typeface="Arial"/>
                <a:cs typeface="Arial"/>
              </a:rPr>
              <a:t>funcionamiento </a:t>
            </a:r>
            <a:r>
              <a:rPr sz="2400" b="1" dirty="0">
                <a:latin typeface="Arial"/>
                <a:cs typeface="Arial"/>
              </a:rPr>
              <a:t>normal </a:t>
            </a:r>
            <a:r>
              <a:rPr sz="2400" b="1" spc="5" dirty="0">
                <a:latin typeface="Arial"/>
                <a:cs typeface="Arial"/>
              </a:rPr>
              <a:t> </a:t>
            </a:r>
            <a:r>
              <a:rPr sz="2400" b="1" dirty="0">
                <a:latin typeface="Arial"/>
                <a:cs typeface="Arial"/>
              </a:rPr>
              <a:t>de </a:t>
            </a:r>
            <a:r>
              <a:rPr sz="2400" b="1" spc="-5" dirty="0">
                <a:latin typeface="Arial"/>
                <a:cs typeface="Arial"/>
              </a:rPr>
              <a:t>los transformadores </a:t>
            </a:r>
            <a:r>
              <a:rPr sz="2400" b="1" dirty="0">
                <a:latin typeface="Arial"/>
                <a:cs typeface="Arial"/>
              </a:rPr>
              <a:t>deberá ser </a:t>
            </a:r>
            <a:r>
              <a:rPr sz="2400" b="1" spc="-5" dirty="0">
                <a:latin typeface="Arial"/>
                <a:cs typeface="Arial"/>
              </a:rPr>
              <a:t>suministrado </a:t>
            </a:r>
            <a:r>
              <a:rPr sz="2400" b="1" dirty="0">
                <a:latin typeface="Arial"/>
                <a:cs typeface="Arial"/>
              </a:rPr>
              <a:t>en </a:t>
            </a:r>
            <a:r>
              <a:rPr sz="2400" b="1" spc="-5" dirty="0">
                <a:latin typeface="Arial"/>
                <a:cs typeface="Arial"/>
              </a:rPr>
              <a:t>recipientes </a:t>
            </a:r>
            <a:r>
              <a:rPr sz="2400" b="1" dirty="0">
                <a:latin typeface="Arial"/>
                <a:cs typeface="Arial"/>
              </a:rPr>
              <a:t>o a </a:t>
            </a:r>
            <a:r>
              <a:rPr sz="2400" b="1" spc="5" dirty="0">
                <a:latin typeface="Arial"/>
                <a:cs typeface="Arial"/>
              </a:rPr>
              <a:t> </a:t>
            </a:r>
            <a:r>
              <a:rPr sz="2400" b="1" dirty="0">
                <a:latin typeface="Arial"/>
                <a:cs typeface="Arial"/>
              </a:rPr>
              <a:t>gran</a:t>
            </a:r>
            <a:r>
              <a:rPr sz="2400" dirty="0">
                <a:latin typeface="Arial"/>
                <a:cs typeface="Arial"/>
              </a:rPr>
              <a:t>el.</a:t>
            </a:r>
          </a:p>
        </p:txBody>
      </p:sp>
      <p:grpSp>
        <p:nvGrpSpPr>
          <p:cNvPr id="14" name="Grupo 13"/>
          <p:cNvGrpSpPr/>
          <p:nvPr/>
        </p:nvGrpSpPr>
        <p:grpSpPr>
          <a:xfrm>
            <a:off x="537117" y="5638800"/>
            <a:ext cx="12344400" cy="4030233"/>
            <a:chOff x="3887521" y="1232662"/>
            <a:chExt cx="5639435" cy="4030233"/>
          </a:xfrm>
        </p:grpSpPr>
        <p:sp>
          <p:nvSpPr>
            <p:cNvPr id="7" name="object 4"/>
            <p:cNvSpPr txBox="1"/>
            <p:nvPr/>
          </p:nvSpPr>
          <p:spPr>
            <a:xfrm>
              <a:off x="3887521" y="1232662"/>
              <a:ext cx="5639435" cy="2202783"/>
            </a:xfrm>
            <a:prstGeom prst="rect">
              <a:avLst/>
            </a:prstGeom>
          </p:spPr>
          <p:txBody>
            <a:bodyPr vert="horz" wrap="square" lIns="0" tIns="12700" rIns="0" bIns="0" rtlCol="0">
              <a:spAutoFit/>
            </a:bodyPr>
            <a:lstStyle/>
            <a:p>
              <a:pPr>
                <a:lnSpc>
                  <a:spcPct val="100000"/>
                </a:lnSpc>
              </a:pPr>
              <a:endParaRPr sz="2400" dirty="0">
                <a:latin typeface="Calibri"/>
                <a:cs typeface="Calibri"/>
              </a:endParaRPr>
            </a:p>
            <a:p>
              <a:pPr>
                <a:lnSpc>
                  <a:spcPct val="100000"/>
                </a:lnSpc>
              </a:pPr>
              <a:endParaRPr sz="2400" dirty="0">
                <a:latin typeface="Calibri"/>
                <a:cs typeface="Calibri"/>
              </a:endParaRPr>
            </a:p>
            <a:p>
              <a:pPr marL="12700" algn="just"/>
              <a:r>
                <a:rPr sz="2400" b="1" u="sng" spc="-5" dirty="0" err="1" smtClean="0">
                  <a:uFill>
                    <a:solidFill>
                      <a:srgbClr val="000000"/>
                    </a:solidFill>
                  </a:uFill>
                  <a:latin typeface="Arial"/>
                  <a:cs typeface="Arial"/>
                </a:rPr>
                <a:t>Características</a:t>
              </a:r>
              <a:endParaRPr sz="2400" b="1" dirty="0">
                <a:latin typeface="Arial"/>
                <a:cs typeface="Arial"/>
              </a:endParaRPr>
            </a:p>
            <a:p>
              <a:pPr marL="12700" marR="5715" algn="just">
                <a:lnSpc>
                  <a:spcPct val="143300"/>
                </a:lnSpc>
                <a:spcBef>
                  <a:spcPts val="210"/>
                </a:spcBef>
              </a:pPr>
              <a:r>
                <a:rPr lang="es-AR" sz="2400" b="1" spc="-5" dirty="0" smtClean="0">
                  <a:latin typeface="Arial"/>
                  <a:cs typeface="Arial"/>
                </a:rPr>
                <a:t>Se </a:t>
              </a:r>
              <a:r>
                <a:rPr sz="2400" b="1" spc="-5" dirty="0" err="1" smtClean="0">
                  <a:latin typeface="Arial"/>
                  <a:cs typeface="Arial"/>
                </a:rPr>
                <a:t>deberá</a:t>
              </a:r>
              <a:r>
                <a:rPr sz="2400" b="1" spc="-40" dirty="0" smtClean="0">
                  <a:latin typeface="Arial"/>
                  <a:cs typeface="Arial"/>
                </a:rPr>
                <a:t> </a:t>
              </a:r>
              <a:r>
                <a:rPr sz="2400" b="1" spc="-5" dirty="0">
                  <a:latin typeface="Arial"/>
                  <a:cs typeface="Arial"/>
                </a:rPr>
                <a:t>realizar</a:t>
              </a:r>
              <a:r>
                <a:rPr sz="2400" b="1" spc="-50" dirty="0">
                  <a:latin typeface="Arial"/>
                  <a:cs typeface="Arial"/>
                </a:rPr>
                <a:t> </a:t>
              </a:r>
              <a:r>
                <a:rPr sz="2400" b="1" dirty="0">
                  <a:latin typeface="Arial"/>
                  <a:cs typeface="Arial"/>
                </a:rPr>
                <a:t>con</a:t>
              </a:r>
              <a:r>
                <a:rPr sz="2400" b="1" spc="-50" dirty="0">
                  <a:latin typeface="Arial"/>
                  <a:cs typeface="Arial"/>
                </a:rPr>
                <a:t> </a:t>
              </a:r>
              <a:r>
                <a:rPr sz="2400" b="1" dirty="0">
                  <a:latin typeface="Arial"/>
                  <a:cs typeface="Arial"/>
                </a:rPr>
                <a:t>sus</a:t>
              </a:r>
              <a:r>
                <a:rPr sz="2400" b="1" spc="-40" dirty="0">
                  <a:latin typeface="Arial"/>
                  <a:cs typeface="Arial"/>
                </a:rPr>
                <a:t> </a:t>
              </a:r>
              <a:r>
                <a:rPr sz="2400" b="1" spc="-5" dirty="0">
                  <a:latin typeface="Arial"/>
                  <a:cs typeface="Arial"/>
                </a:rPr>
                <a:t>propios</a:t>
              </a:r>
              <a:r>
                <a:rPr sz="2400" b="1" spc="-35" dirty="0">
                  <a:latin typeface="Arial"/>
                  <a:cs typeface="Arial"/>
                </a:rPr>
                <a:t> </a:t>
              </a:r>
              <a:r>
                <a:rPr sz="2400" b="1" spc="-5" dirty="0">
                  <a:latin typeface="Arial"/>
                  <a:cs typeface="Arial"/>
                </a:rPr>
                <a:t>medios,</a:t>
              </a:r>
              <a:r>
                <a:rPr sz="2400" b="1" spc="-35" dirty="0">
                  <a:latin typeface="Arial"/>
                  <a:cs typeface="Arial"/>
                </a:rPr>
                <a:t> </a:t>
              </a:r>
              <a:r>
                <a:rPr sz="2400" b="1" dirty="0">
                  <a:latin typeface="Arial"/>
                  <a:cs typeface="Arial"/>
                </a:rPr>
                <a:t>a</a:t>
              </a:r>
              <a:r>
                <a:rPr sz="2400" b="1" spc="-40" dirty="0">
                  <a:latin typeface="Arial"/>
                  <a:cs typeface="Arial"/>
                </a:rPr>
                <a:t> </a:t>
              </a:r>
              <a:r>
                <a:rPr sz="2400" b="1" spc="-10" dirty="0">
                  <a:latin typeface="Arial"/>
                  <a:cs typeface="Arial"/>
                </a:rPr>
                <a:t>la</a:t>
              </a:r>
              <a:r>
                <a:rPr sz="2400" b="1" spc="-50" dirty="0">
                  <a:latin typeface="Arial"/>
                  <a:cs typeface="Arial"/>
                </a:rPr>
                <a:t> </a:t>
              </a:r>
              <a:r>
                <a:rPr sz="2400" b="1" dirty="0">
                  <a:solidFill>
                    <a:srgbClr val="00B050"/>
                  </a:solidFill>
                  <a:latin typeface="Arial"/>
                  <a:cs typeface="Arial"/>
                </a:rPr>
                <a:t>recepción</a:t>
              </a:r>
              <a:r>
                <a:rPr sz="2400" b="1" spc="-35" dirty="0">
                  <a:solidFill>
                    <a:srgbClr val="00B050"/>
                  </a:solidFill>
                  <a:latin typeface="Arial"/>
                  <a:cs typeface="Arial"/>
                </a:rPr>
                <a:t> </a:t>
              </a:r>
              <a:r>
                <a:rPr sz="2400" b="1" spc="-5" dirty="0">
                  <a:solidFill>
                    <a:srgbClr val="00B050"/>
                  </a:solidFill>
                  <a:latin typeface="Arial"/>
                  <a:cs typeface="Arial"/>
                </a:rPr>
                <a:t>del </a:t>
              </a:r>
              <a:r>
                <a:rPr sz="2400" b="1" spc="-380" dirty="0">
                  <a:solidFill>
                    <a:srgbClr val="00B050"/>
                  </a:solidFill>
                  <a:latin typeface="Arial"/>
                  <a:cs typeface="Arial"/>
                </a:rPr>
                <a:t> </a:t>
              </a:r>
              <a:r>
                <a:rPr sz="2400" b="1" spc="-5" dirty="0">
                  <a:solidFill>
                    <a:srgbClr val="00B050"/>
                  </a:solidFill>
                  <a:latin typeface="Arial"/>
                  <a:cs typeface="Arial"/>
                </a:rPr>
                <a:t>aceite</a:t>
              </a:r>
              <a:r>
                <a:rPr sz="2400" b="1" spc="-25" dirty="0">
                  <a:solidFill>
                    <a:srgbClr val="00B050"/>
                  </a:solidFill>
                  <a:latin typeface="Arial"/>
                  <a:cs typeface="Arial"/>
                </a:rPr>
                <a:t> </a:t>
              </a:r>
              <a:r>
                <a:rPr sz="2400" b="1" spc="-10" dirty="0">
                  <a:solidFill>
                    <a:srgbClr val="00B050"/>
                  </a:solidFill>
                  <a:latin typeface="Arial"/>
                  <a:cs typeface="Arial"/>
                </a:rPr>
                <a:t>en</a:t>
              </a:r>
              <a:r>
                <a:rPr sz="2400" b="1" spc="-40" dirty="0">
                  <a:solidFill>
                    <a:srgbClr val="00B050"/>
                  </a:solidFill>
                  <a:latin typeface="Arial"/>
                  <a:cs typeface="Arial"/>
                </a:rPr>
                <a:t> </a:t>
              </a:r>
              <a:r>
                <a:rPr sz="2400" b="1" spc="-5" dirty="0">
                  <a:solidFill>
                    <a:srgbClr val="00B050"/>
                  </a:solidFill>
                  <a:latin typeface="Arial"/>
                  <a:cs typeface="Arial"/>
                </a:rPr>
                <a:t>sitio,</a:t>
              </a:r>
              <a:r>
                <a:rPr sz="2400" b="1" spc="-45" dirty="0">
                  <a:solidFill>
                    <a:srgbClr val="00B050"/>
                  </a:solidFill>
                  <a:latin typeface="Arial"/>
                  <a:cs typeface="Arial"/>
                </a:rPr>
                <a:t> </a:t>
              </a:r>
              <a:r>
                <a:rPr sz="2400" b="1" spc="-5" dirty="0">
                  <a:solidFill>
                    <a:srgbClr val="00B050"/>
                  </a:solidFill>
                  <a:latin typeface="Arial"/>
                  <a:cs typeface="Arial"/>
                </a:rPr>
                <a:t>como</a:t>
              </a:r>
              <a:r>
                <a:rPr sz="2400" b="1" spc="-25" dirty="0">
                  <a:solidFill>
                    <a:srgbClr val="00B050"/>
                  </a:solidFill>
                  <a:latin typeface="Arial"/>
                  <a:cs typeface="Arial"/>
                </a:rPr>
                <a:t> </a:t>
              </a:r>
              <a:r>
                <a:rPr sz="2400" b="1" spc="-5" dirty="0">
                  <a:solidFill>
                    <a:srgbClr val="00B050"/>
                  </a:solidFill>
                  <a:latin typeface="Arial"/>
                  <a:cs typeface="Arial"/>
                </a:rPr>
                <a:t>mínimo</a:t>
              </a:r>
              <a:r>
                <a:rPr sz="2400" b="1" spc="-40" dirty="0">
                  <a:solidFill>
                    <a:srgbClr val="00B050"/>
                  </a:solidFill>
                  <a:latin typeface="Arial"/>
                  <a:cs typeface="Arial"/>
                </a:rPr>
                <a:t> </a:t>
              </a:r>
              <a:r>
                <a:rPr sz="2400" b="1" spc="-5" dirty="0">
                  <a:solidFill>
                    <a:srgbClr val="00B050"/>
                  </a:solidFill>
                  <a:latin typeface="Arial"/>
                  <a:cs typeface="Arial"/>
                </a:rPr>
                <a:t>las</a:t>
              </a:r>
              <a:r>
                <a:rPr sz="2400" b="1" spc="-35" dirty="0">
                  <a:solidFill>
                    <a:srgbClr val="00B050"/>
                  </a:solidFill>
                  <a:latin typeface="Arial"/>
                  <a:cs typeface="Arial"/>
                </a:rPr>
                <a:t> </a:t>
              </a:r>
              <a:r>
                <a:rPr sz="2400" b="1" dirty="0">
                  <a:solidFill>
                    <a:srgbClr val="00B050"/>
                  </a:solidFill>
                  <a:latin typeface="Arial"/>
                  <a:cs typeface="Arial"/>
                </a:rPr>
                <a:t>siguientes</a:t>
              </a:r>
              <a:r>
                <a:rPr sz="2400" b="1" spc="-35" dirty="0">
                  <a:solidFill>
                    <a:srgbClr val="00B050"/>
                  </a:solidFill>
                  <a:latin typeface="Arial"/>
                  <a:cs typeface="Arial"/>
                </a:rPr>
                <a:t> </a:t>
              </a:r>
              <a:r>
                <a:rPr sz="2400" b="1" dirty="0">
                  <a:solidFill>
                    <a:srgbClr val="00B050"/>
                  </a:solidFill>
                  <a:latin typeface="Arial"/>
                  <a:cs typeface="Arial"/>
                </a:rPr>
                <a:t>pruebas</a:t>
              </a:r>
              <a:r>
                <a:rPr sz="2400" b="1" spc="-35" dirty="0">
                  <a:solidFill>
                    <a:srgbClr val="00B050"/>
                  </a:solidFill>
                  <a:latin typeface="Arial"/>
                  <a:cs typeface="Arial"/>
                </a:rPr>
                <a:t> </a:t>
              </a:r>
              <a:r>
                <a:rPr sz="2400" b="1" dirty="0">
                  <a:solidFill>
                    <a:srgbClr val="00B050"/>
                  </a:solidFill>
                  <a:latin typeface="Arial"/>
                  <a:cs typeface="Arial"/>
                </a:rPr>
                <a:t>del</a:t>
              </a:r>
              <a:r>
                <a:rPr sz="2400" b="1" spc="-35" dirty="0">
                  <a:solidFill>
                    <a:srgbClr val="00B050"/>
                  </a:solidFill>
                  <a:latin typeface="Arial"/>
                  <a:cs typeface="Arial"/>
                </a:rPr>
                <a:t> </a:t>
              </a:r>
              <a:r>
                <a:rPr sz="2400" b="1" spc="-5" dirty="0">
                  <a:solidFill>
                    <a:srgbClr val="00B050"/>
                  </a:solidFill>
                  <a:latin typeface="Arial"/>
                  <a:cs typeface="Arial"/>
                </a:rPr>
                <a:t>aceite,</a:t>
              </a:r>
              <a:r>
                <a:rPr sz="2400" b="1" spc="-35" dirty="0">
                  <a:solidFill>
                    <a:srgbClr val="00B050"/>
                  </a:solidFill>
                  <a:latin typeface="Arial"/>
                  <a:cs typeface="Arial"/>
                </a:rPr>
                <a:t> </a:t>
              </a:r>
              <a:r>
                <a:rPr sz="2400" b="1" spc="-5" dirty="0">
                  <a:solidFill>
                    <a:srgbClr val="00B050"/>
                  </a:solidFill>
                  <a:latin typeface="Arial"/>
                  <a:cs typeface="Arial"/>
                </a:rPr>
                <a:t>antes</a:t>
              </a:r>
              <a:r>
                <a:rPr sz="2400" b="1" spc="-35" dirty="0">
                  <a:solidFill>
                    <a:srgbClr val="00B050"/>
                  </a:solidFill>
                  <a:latin typeface="Arial"/>
                  <a:cs typeface="Arial"/>
                </a:rPr>
                <a:t> </a:t>
              </a:r>
              <a:r>
                <a:rPr sz="2400" b="1" spc="-10" dirty="0">
                  <a:solidFill>
                    <a:srgbClr val="00B050"/>
                  </a:solidFill>
                  <a:latin typeface="Arial"/>
                  <a:cs typeface="Arial"/>
                </a:rPr>
                <a:t>de </a:t>
              </a:r>
              <a:r>
                <a:rPr sz="2400" b="1" spc="-380" dirty="0">
                  <a:solidFill>
                    <a:srgbClr val="00B050"/>
                  </a:solidFill>
                  <a:latin typeface="Arial"/>
                  <a:cs typeface="Arial"/>
                </a:rPr>
                <a:t> </a:t>
              </a:r>
              <a:r>
                <a:rPr sz="2400" b="1" dirty="0">
                  <a:solidFill>
                    <a:srgbClr val="00B050"/>
                  </a:solidFill>
                  <a:latin typeface="Arial"/>
                  <a:cs typeface="Arial"/>
                </a:rPr>
                <a:t>su </a:t>
              </a:r>
              <a:r>
                <a:rPr sz="2400" b="1" spc="-5" dirty="0">
                  <a:solidFill>
                    <a:srgbClr val="00B050"/>
                  </a:solidFill>
                  <a:latin typeface="Arial"/>
                  <a:cs typeface="Arial"/>
                </a:rPr>
                <a:t>acept</a:t>
              </a:r>
              <a:r>
                <a:rPr sz="2400" b="1" spc="-5" dirty="0">
                  <a:latin typeface="Arial"/>
                  <a:cs typeface="Arial"/>
                </a:rPr>
                <a:t>ación.</a:t>
              </a:r>
              <a:endParaRPr sz="2400" b="1" dirty="0">
                <a:latin typeface="Arial"/>
                <a:cs typeface="Arial"/>
              </a:endParaRPr>
            </a:p>
          </p:txBody>
        </p:sp>
        <p:sp>
          <p:nvSpPr>
            <p:cNvPr id="8" name="object 5"/>
            <p:cNvSpPr txBox="1"/>
            <p:nvPr/>
          </p:nvSpPr>
          <p:spPr>
            <a:xfrm>
              <a:off x="4433062" y="3662299"/>
              <a:ext cx="1607185" cy="382797"/>
            </a:xfrm>
            <a:prstGeom prst="rect">
              <a:avLst/>
            </a:prstGeom>
          </p:spPr>
          <p:txBody>
            <a:bodyPr vert="horz" wrap="square" lIns="0" tIns="13335" rIns="0" bIns="0" rtlCol="0">
              <a:spAutoFit/>
            </a:bodyPr>
            <a:lstStyle/>
            <a:p>
              <a:pPr marL="12700">
                <a:spcBef>
                  <a:spcPts val="105"/>
                </a:spcBef>
              </a:pPr>
              <a:r>
                <a:rPr sz="2400" dirty="0">
                  <a:latin typeface="Arial"/>
                  <a:cs typeface="Arial"/>
                </a:rPr>
                <a:t>-</a:t>
              </a:r>
              <a:r>
                <a:rPr sz="2400" spc="-20" dirty="0">
                  <a:latin typeface="Arial"/>
                  <a:cs typeface="Arial"/>
                </a:rPr>
                <a:t> </a:t>
              </a:r>
              <a:r>
                <a:rPr sz="2400" spc="-5" dirty="0">
                  <a:latin typeface="Arial"/>
                  <a:cs typeface="Arial"/>
                </a:rPr>
                <a:t>Rigidez</a:t>
              </a:r>
              <a:r>
                <a:rPr sz="2400" spc="-15" dirty="0">
                  <a:latin typeface="Arial"/>
                  <a:cs typeface="Arial"/>
                </a:rPr>
                <a:t> </a:t>
              </a:r>
              <a:r>
                <a:rPr sz="2400" spc="-5" dirty="0">
                  <a:latin typeface="Arial"/>
                  <a:cs typeface="Arial"/>
                </a:rPr>
                <a:t>Dieléctrica</a:t>
              </a:r>
              <a:endParaRPr sz="2400" dirty="0">
                <a:latin typeface="Arial"/>
                <a:cs typeface="Arial"/>
              </a:endParaRPr>
            </a:p>
          </p:txBody>
        </p:sp>
        <p:sp>
          <p:nvSpPr>
            <p:cNvPr id="9" name="object 6"/>
            <p:cNvSpPr txBox="1"/>
            <p:nvPr/>
          </p:nvSpPr>
          <p:spPr>
            <a:xfrm>
              <a:off x="7202804" y="3662299"/>
              <a:ext cx="668020" cy="382797"/>
            </a:xfrm>
            <a:prstGeom prst="rect">
              <a:avLst/>
            </a:prstGeom>
          </p:spPr>
          <p:txBody>
            <a:bodyPr vert="horz" wrap="square" lIns="0" tIns="13335" rIns="0" bIns="0" rtlCol="0">
              <a:spAutoFit/>
            </a:bodyPr>
            <a:lstStyle/>
            <a:p>
              <a:pPr marL="12700">
                <a:spcBef>
                  <a:spcPts val="105"/>
                </a:spcBef>
              </a:pPr>
              <a:r>
                <a:rPr sz="2400" dirty="0">
                  <a:latin typeface="Arial"/>
                  <a:cs typeface="Arial"/>
                </a:rPr>
                <a:t>-</a:t>
              </a:r>
              <a:r>
                <a:rPr sz="2400" spc="-65" dirty="0">
                  <a:latin typeface="Arial"/>
                  <a:cs typeface="Arial"/>
                </a:rPr>
                <a:t> </a:t>
              </a:r>
              <a:r>
                <a:rPr sz="2400" spc="-5" dirty="0">
                  <a:latin typeface="Arial"/>
                  <a:cs typeface="Arial"/>
                </a:rPr>
                <a:t>Acidez</a:t>
              </a:r>
              <a:endParaRPr sz="2400" dirty="0">
                <a:latin typeface="Arial"/>
                <a:cs typeface="Arial"/>
              </a:endParaRPr>
            </a:p>
          </p:txBody>
        </p:sp>
        <p:sp>
          <p:nvSpPr>
            <p:cNvPr id="10" name="object 7"/>
            <p:cNvSpPr txBox="1"/>
            <p:nvPr/>
          </p:nvSpPr>
          <p:spPr>
            <a:xfrm>
              <a:off x="4433062" y="4245991"/>
              <a:ext cx="1983739" cy="382797"/>
            </a:xfrm>
            <a:prstGeom prst="rect">
              <a:avLst/>
            </a:prstGeom>
          </p:spPr>
          <p:txBody>
            <a:bodyPr vert="horz" wrap="square" lIns="0" tIns="13335" rIns="0" bIns="0" rtlCol="0">
              <a:spAutoFit/>
            </a:bodyPr>
            <a:lstStyle/>
            <a:p>
              <a:pPr marL="12700">
                <a:spcBef>
                  <a:spcPts val="105"/>
                </a:spcBef>
              </a:pPr>
              <a:r>
                <a:rPr sz="2400" dirty="0">
                  <a:latin typeface="Arial"/>
                  <a:cs typeface="Arial"/>
                </a:rPr>
                <a:t>-</a:t>
              </a:r>
              <a:r>
                <a:rPr sz="2400" spc="-5" dirty="0">
                  <a:latin typeface="Arial"/>
                  <a:cs typeface="Arial"/>
                </a:rPr>
                <a:t> Contenido</a:t>
              </a:r>
              <a:r>
                <a:rPr sz="2400" spc="-10" dirty="0">
                  <a:latin typeface="Arial"/>
                  <a:cs typeface="Arial"/>
                </a:rPr>
                <a:t> de</a:t>
              </a:r>
              <a:r>
                <a:rPr sz="2400" dirty="0">
                  <a:latin typeface="Arial"/>
                  <a:cs typeface="Arial"/>
                </a:rPr>
                <a:t> </a:t>
              </a:r>
              <a:r>
                <a:rPr sz="2400" spc="-5" dirty="0">
                  <a:latin typeface="Arial"/>
                  <a:cs typeface="Arial"/>
                </a:rPr>
                <a:t>humedad</a:t>
              </a:r>
              <a:endParaRPr sz="2400" dirty="0">
                <a:latin typeface="Arial"/>
                <a:cs typeface="Arial"/>
              </a:endParaRPr>
            </a:p>
          </p:txBody>
        </p:sp>
        <p:sp>
          <p:nvSpPr>
            <p:cNvPr id="11" name="object 8"/>
            <p:cNvSpPr txBox="1"/>
            <p:nvPr/>
          </p:nvSpPr>
          <p:spPr>
            <a:xfrm>
              <a:off x="7202805" y="4245991"/>
              <a:ext cx="1457325" cy="382797"/>
            </a:xfrm>
            <a:prstGeom prst="rect">
              <a:avLst/>
            </a:prstGeom>
          </p:spPr>
          <p:txBody>
            <a:bodyPr vert="horz" wrap="square" lIns="0" tIns="13335" rIns="0" bIns="0" rtlCol="0">
              <a:spAutoFit/>
            </a:bodyPr>
            <a:lstStyle/>
            <a:p>
              <a:pPr marL="12700">
                <a:spcBef>
                  <a:spcPts val="105"/>
                </a:spcBef>
              </a:pPr>
              <a:r>
                <a:rPr sz="2400" dirty="0">
                  <a:latin typeface="Arial"/>
                  <a:cs typeface="Arial"/>
                </a:rPr>
                <a:t>-</a:t>
              </a:r>
              <a:r>
                <a:rPr sz="2400" spc="-30" dirty="0">
                  <a:latin typeface="Arial"/>
                  <a:cs typeface="Arial"/>
                </a:rPr>
                <a:t> </a:t>
              </a:r>
              <a:r>
                <a:rPr sz="2400" spc="-5" dirty="0">
                  <a:latin typeface="Arial"/>
                  <a:cs typeface="Arial"/>
                </a:rPr>
                <a:t>Azufre</a:t>
              </a:r>
              <a:r>
                <a:rPr sz="2400" spc="-25" dirty="0">
                  <a:latin typeface="Arial"/>
                  <a:cs typeface="Arial"/>
                </a:rPr>
                <a:t> </a:t>
              </a:r>
              <a:r>
                <a:rPr sz="2400" spc="-5" dirty="0">
                  <a:latin typeface="Arial"/>
                  <a:cs typeface="Arial"/>
                </a:rPr>
                <a:t>Corrosivo</a:t>
              </a:r>
              <a:endParaRPr sz="2400" dirty="0">
                <a:latin typeface="Arial"/>
                <a:cs typeface="Arial"/>
              </a:endParaRPr>
            </a:p>
          </p:txBody>
        </p:sp>
        <p:sp>
          <p:nvSpPr>
            <p:cNvPr id="12" name="object 9"/>
            <p:cNvSpPr txBox="1"/>
            <p:nvPr/>
          </p:nvSpPr>
          <p:spPr>
            <a:xfrm>
              <a:off x="4451647" y="4880098"/>
              <a:ext cx="1607185" cy="382797"/>
            </a:xfrm>
            <a:prstGeom prst="rect">
              <a:avLst/>
            </a:prstGeom>
          </p:spPr>
          <p:txBody>
            <a:bodyPr vert="horz" wrap="square" lIns="0" tIns="13335" rIns="0" bIns="0" rtlCol="0">
              <a:spAutoFit/>
            </a:bodyPr>
            <a:lstStyle/>
            <a:p>
              <a:pPr marL="12700">
                <a:spcBef>
                  <a:spcPts val="105"/>
                </a:spcBef>
              </a:pPr>
              <a:r>
                <a:rPr sz="2400" dirty="0">
                  <a:latin typeface="Arial"/>
                  <a:cs typeface="Arial"/>
                </a:rPr>
                <a:t>-</a:t>
              </a:r>
              <a:r>
                <a:rPr sz="2400" spc="-10" dirty="0">
                  <a:latin typeface="Arial"/>
                  <a:cs typeface="Arial"/>
                </a:rPr>
                <a:t> </a:t>
              </a:r>
              <a:r>
                <a:rPr sz="2400" spc="-5" dirty="0">
                  <a:latin typeface="Arial"/>
                  <a:cs typeface="Arial"/>
                </a:rPr>
                <a:t>Factor</a:t>
              </a:r>
              <a:r>
                <a:rPr sz="2400" spc="-25" dirty="0">
                  <a:latin typeface="Arial"/>
                  <a:cs typeface="Arial"/>
                </a:rPr>
                <a:t> </a:t>
              </a:r>
              <a:r>
                <a:rPr sz="2400" dirty="0">
                  <a:latin typeface="Arial"/>
                  <a:cs typeface="Arial"/>
                </a:rPr>
                <a:t>de</a:t>
              </a:r>
              <a:r>
                <a:rPr sz="2400" spc="-25" dirty="0">
                  <a:latin typeface="Arial"/>
                  <a:cs typeface="Arial"/>
                </a:rPr>
                <a:t> </a:t>
              </a:r>
              <a:r>
                <a:rPr sz="2400" spc="-5" dirty="0">
                  <a:latin typeface="Arial"/>
                  <a:cs typeface="Arial"/>
                </a:rPr>
                <a:t>potencia</a:t>
              </a:r>
              <a:endParaRPr sz="2400" dirty="0">
                <a:latin typeface="Arial"/>
                <a:cs typeface="Arial"/>
              </a:endParaRPr>
            </a:p>
          </p:txBody>
        </p:sp>
        <p:sp>
          <p:nvSpPr>
            <p:cNvPr id="13" name="object 10"/>
            <p:cNvSpPr txBox="1"/>
            <p:nvPr/>
          </p:nvSpPr>
          <p:spPr>
            <a:xfrm>
              <a:off x="7202805" y="4828159"/>
              <a:ext cx="1586865" cy="382797"/>
            </a:xfrm>
            <a:prstGeom prst="rect">
              <a:avLst/>
            </a:prstGeom>
          </p:spPr>
          <p:txBody>
            <a:bodyPr vert="horz" wrap="square" lIns="0" tIns="13335" rIns="0" bIns="0" rtlCol="0">
              <a:spAutoFit/>
            </a:bodyPr>
            <a:lstStyle/>
            <a:p>
              <a:pPr marL="12700">
                <a:spcBef>
                  <a:spcPts val="105"/>
                </a:spcBef>
              </a:pPr>
              <a:r>
                <a:rPr sz="2400" dirty="0">
                  <a:latin typeface="Arial"/>
                  <a:cs typeface="Arial"/>
                </a:rPr>
                <a:t>-</a:t>
              </a:r>
              <a:r>
                <a:rPr sz="2400" spc="-20" dirty="0">
                  <a:latin typeface="Arial"/>
                  <a:cs typeface="Arial"/>
                </a:rPr>
                <a:t> </a:t>
              </a:r>
              <a:r>
                <a:rPr sz="2400" spc="-5" dirty="0">
                  <a:latin typeface="Arial"/>
                  <a:cs typeface="Arial"/>
                </a:rPr>
                <a:t>Tensión</a:t>
              </a:r>
              <a:r>
                <a:rPr sz="2400" spc="-30" dirty="0">
                  <a:latin typeface="Arial"/>
                  <a:cs typeface="Arial"/>
                </a:rPr>
                <a:t> </a:t>
              </a:r>
              <a:r>
                <a:rPr sz="2400" spc="-5" dirty="0">
                  <a:latin typeface="Arial"/>
                  <a:cs typeface="Arial"/>
                </a:rPr>
                <a:t>Interfacial</a:t>
              </a:r>
              <a:endParaRPr sz="2400" dirty="0">
                <a:latin typeface="Arial"/>
                <a:cs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304800" y="153708"/>
            <a:ext cx="7010400" cy="10335393"/>
          </a:xfrm>
          <a:prstGeom prst="rect">
            <a:avLst/>
          </a:prstGeom>
        </p:spPr>
        <p:txBody>
          <a:bodyPr vert="horz" wrap="square" lIns="0" tIns="12700" rIns="0" bIns="0" rtlCol="0">
            <a:spAutoFit/>
          </a:bodyPr>
          <a:lstStyle/>
          <a:p>
            <a:pPr>
              <a:spcBef>
                <a:spcPts val="45"/>
              </a:spcBef>
            </a:pPr>
            <a:endParaRPr sz="1400" dirty="0">
              <a:latin typeface="Arial"/>
              <a:cs typeface="Arial"/>
            </a:endParaRPr>
          </a:p>
          <a:p>
            <a:pPr marL="12700" algn="just">
              <a:tabLst>
                <a:tab pos="690245" algn="l"/>
              </a:tabLst>
            </a:pPr>
            <a:r>
              <a:rPr lang="es-AR" sz="1600" b="1" u="sng" spc="-5" dirty="0" smtClean="0">
                <a:effectLst>
                  <a:outerShdw blurRad="38100" dist="38100" dir="2700000" algn="tl">
                    <a:srgbClr val="000000">
                      <a:alpha val="43137"/>
                    </a:srgbClr>
                  </a:outerShdw>
                </a:effectLst>
                <a:latin typeface="Arial"/>
                <a:cs typeface="Arial"/>
              </a:rPr>
              <a:t>21. </a:t>
            </a:r>
            <a:r>
              <a:rPr sz="1600" b="1" u="sng" spc="-5" dirty="0" smtClean="0">
                <a:effectLst>
                  <a:outerShdw blurRad="38100" dist="38100" dir="2700000" algn="tl">
                    <a:srgbClr val="000000">
                      <a:alpha val="43137"/>
                    </a:srgbClr>
                  </a:outerShdw>
                </a:effectLst>
                <a:uFill>
                  <a:solidFill>
                    <a:srgbClr val="000000"/>
                  </a:solidFill>
                </a:uFill>
                <a:latin typeface="Arial"/>
                <a:cs typeface="Arial"/>
              </a:rPr>
              <a:t>PLACAS</a:t>
            </a:r>
            <a:r>
              <a:rPr sz="1600" b="1" u="sng" spc="-20" dirty="0" smtClean="0">
                <a:effectLst>
                  <a:outerShdw blurRad="38100" dist="38100" dir="2700000" algn="tl">
                    <a:srgbClr val="000000">
                      <a:alpha val="43137"/>
                    </a:srgbClr>
                  </a:outerShdw>
                </a:effectLst>
                <a:uFill>
                  <a:solidFill>
                    <a:srgbClr val="000000"/>
                  </a:solidFill>
                </a:uFill>
                <a:latin typeface="Arial"/>
                <a:cs typeface="Arial"/>
              </a:rPr>
              <a:t> </a:t>
            </a:r>
            <a:r>
              <a:rPr sz="1600" b="1" u="sng" spc="-5" dirty="0" smtClean="0">
                <a:effectLst>
                  <a:outerShdw blurRad="38100" dist="38100" dir="2700000" algn="tl">
                    <a:srgbClr val="000000">
                      <a:alpha val="43137"/>
                    </a:srgbClr>
                  </a:outerShdw>
                </a:effectLst>
                <a:uFill>
                  <a:solidFill>
                    <a:srgbClr val="000000"/>
                  </a:solidFill>
                </a:uFill>
                <a:latin typeface="Arial"/>
                <a:cs typeface="Arial"/>
              </a:rPr>
              <a:t>DE</a:t>
            </a:r>
            <a:r>
              <a:rPr sz="1600" b="1" u="sng" spc="-20" dirty="0" smtClean="0">
                <a:effectLst>
                  <a:outerShdw blurRad="38100" dist="38100" dir="2700000" algn="tl">
                    <a:srgbClr val="000000">
                      <a:alpha val="43137"/>
                    </a:srgbClr>
                  </a:outerShdw>
                </a:effectLst>
                <a:uFill>
                  <a:solidFill>
                    <a:srgbClr val="000000"/>
                  </a:solidFill>
                </a:uFill>
                <a:latin typeface="Arial"/>
                <a:cs typeface="Arial"/>
              </a:rPr>
              <a:t> </a:t>
            </a:r>
            <a:r>
              <a:rPr sz="1600" b="1" u="sng" spc="-5" dirty="0" smtClean="0">
                <a:effectLst>
                  <a:outerShdw blurRad="38100" dist="38100" dir="2700000" algn="tl">
                    <a:srgbClr val="000000">
                      <a:alpha val="43137"/>
                    </a:srgbClr>
                  </a:outerShdw>
                </a:effectLst>
                <a:uFill>
                  <a:solidFill>
                    <a:srgbClr val="000000"/>
                  </a:solidFill>
                </a:uFill>
                <a:latin typeface="Arial"/>
                <a:cs typeface="Arial"/>
              </a:rPr>
              <a:t>CARACTERISTICAS</a:t>
            </a:r>
            <a:endParaRPr sz="1600" b="1" u="sng" dirty="0" smtClean="0">
              <a:effectLst>
                <a:outerShdw blurRad="38100" dist="38100" dir="2700000" algn="tl">
                  <a:srgbClr val="000000">
                    <a:alpha val="43137"/>
                  </a:srgbClr>
                </a:outerShdw>
              </a:effectLst>
              <a:latin typeface="Arial"/>
              <a:cs typeface="Arial"/>
            </a:endParaRPr>
          </a:p>
          <a:p>
            <a:pPr marL="12700" marR="5080" algn="just">
              <a:lnSpc>
                <a:spcPts val="1660"/>
              </a:lnSpc>
              <a:spcBef>
                <a:spcPts val="1010"/>
              </a:spcBef>
            </a:pPr>
            <a:r>
              <a:rPr sz="1600" spc="-5" dirty="0" err="1" smtClean="0">
                <a:latin typeface="Arial"/>
                <a:cs typeface="Arial"/>
              </a:rPr>
              <a:t>Cada</a:t>
            </a:r>
            <a:r>
              <a:rPr sz="1600" spc="-5" dirty="0" smtClean="0">
                <a:latin typeface="Arial"/>
                <a:cs typeface="Arial"/>
              </a:rPr>
              <a:t> </a:t>
            </a:r>
            <a:r>
              <a:rPr sz="1600" dirty="0" smtClean="0">
                <a:latin typeface="Arial"/>
                <a:cs typeface="Arial"/>
              </a:rPr>
              <a:t>parte </a:t>
            </a:r>
            <a:r>
              <a:rPr sz="1600" spc="-5" dirty="0" smtClean="0">
                <a:latin typeface="Arial"/>
                <a:cs typeface="Arial"/>
              </a:rPr>
              <a:t>principal </a:t>
            </a:r>
            <a:r>
              <a:rPr sz="1600" dirty="0" smtClean="0">
                <a:latin typeface="Arial"/>
                <a:cs typeface="Arial"/>
              </a:rPr>
              <a:t>y </a:t>
            </a:r>
            <a:r>
              <a:rPr sz="1600" spc="-5" dirty="0" err="1" smtClean="0">
                <a:latin typeface="Arial"/>
                <a:cs typeface="Arial"/>
              </a:rPr>
              <a:t>auxiliar</a:t>
            </a:r>
            <a:r>
              <a:rPr sz="1600" spc="-5" dirty="0" smtClean="0">
                <a:latin typeface="Arial"/>
                <a:cs typeface="Arial"/>
              </a:rPr>
              <a:t> </a:t>
            </a:r>
            <a:r>
              <a:rPr sz="1600" dirty="0" smtClean="0">
                <a:latin typeface="Arial"/>
                <a:cs typeface="Arial"/>
              </a:rPr>
              <a:t>del </a:t>
            </a:r>
            <a:r>
              <a:rPr sz="1600" spc="-5" dirty="0" err="1" smtClean="0">
                <a:latin typeface="Arial"/>
                <a:cs typeface="Arial"/>
              </a:rPr>
              <a:t>equipo</a:t>
            </a:r>
            <a:r>
              <a:rPr sz="1600" spc="-5" dirty="0" smtClean="0">
                <a:latin typeface="Arial"/>
                <a:cs typeface="Arial"/>
              </a:rPr>
              <a:t> </a:t>
            </a:r>
            <a:r>
              <a:rPr sz="1600" dirty="0" err="1" smtClean="0">
                <a:latin typeface="Arial"/>
                <a:cs typeface="Arial"/>
              </a:rPr>
              <a:t>deberá</a:t>
            </a:r>
            <a:r>
              <a:rPr sz="1600" dirty="0" smtClean="0">
                <a:latin typeface="Arial"/>
                <a:cs typeface="Arial"/>
              </a:rPr>
              <a:t> </a:t>
            </a:r>
            <a:r>
              <a:rPr sz="1600" spc="-5" dirty="0" err="1" smtClean="0">
                <a:latin typeface="Arial"/>
                <a:cs typeface="Arial"/>
              </a:rPr>
              <a:t>tener</a:t>
            </a:r>
            <a:r>
              <a:rPr sz="1600" spc="-5" dirty="0" smtClean="0">
                <a:latin typeface="Arial"/>
                <a:cs typeface="Arial"/>
              </a:rPr>
              <a:t> </a:t>
            </a:r>
            <a:r>
              <a:rPr sz="1600" dirty="0" err="1" smtClean="0">
                <a:latin typeface="Arial"/>
                <a:cs typeface="Arial"/>
              </a:rPr>
              <a:t>una</a:t>
            </a:r>
            <a:r>
              <a:rPr sz="1600" dirty="0" smtClean="0">
                <a:latin typeface="Arial"/>
                <a:cs typeface="Arial"/>
              </a:rPr>
              <a:t> </a:t>
            </a:r>
            <a:r>
              <a:rPr sz="1600" spc="-5" dirty="0" err="1" smtClean="0">
                <a:latin typeface="Arial"/>
                <a:cs typeface="Arial"/>
              </a:rPr>
              <a:t>placa</a:t>
            </a:r>
            <a:r>
              <a:rPr sz="1600" spc="-5" dirty="0" smtClean="0">
                <a:latin typeface="Arial"/>
                <a:cs typeface="Arial"/>
              </a:rPr>
              <a:t> </a:t>
            </a:r>
            <a:r>
              <a:rPr sz="1600" dirty="0" smtClean="0">
                <a:latin typeface="Arial"/>
                <a:cs typeface="Arial"/>
              </a:rPr>
              <a:t>de </a:t>
            </a:r>
            <a:r>
              <a:rPr sz="1600" spc="5" dirty="0" smtClean="0">
                <a:latin typeface="Arial"/>
                <a:cs typeface="Arial"/>
              </a:rPr>
              <a:t> </a:t>
            </a:r>
            <a:r>
              <a:rPr sz="1600" spc="-5" dirty="0" err="1" smtClean="0">
                <a:latin typeface="Arial"/>
                <a:cs typeface="Arial"/>
              </a:rPr>
              <a:t>características</a:t>
            </a:r>
            <a:r>
              <a:rPr sz="1600" spc="-5" dirty="0" smtClean="0">
                <a:latin typeface="Arial"/>
                <a:cs typeface="Arial"/>
              </a:rPr>
              <a:t> </a:t>
            </a:r>
            <a:r>
              <a:rPr sz="1600" spc="-10" dirty="0" smtClean="0">
                <a:latin typeface="Arial"/>
                <a:cs typeface="Arial"/>
              </a:rPr>
              <a:t>en </a:t>
            </a:r>
            <a:r>
              <a:rPr sz="1600" spc="-5" dirty="0" smtClean="0">
                <a:latin typeface="Arial"/>
                <a:cs typeface="Arial"/>
              </a:rPr>
              <a:t>forma </a:t>
            </a:r>
            <a:r>
              <a:rPr sz="1600" dirty="0" smtClean="0">
                <a:latin typeface="Arial"/>
                <a:cs typeface="Arial"/>
              </a:rPr>
              <a:t>legible y </a:t>
            </a:r>
            <a:r>
              <a:rPr sz="1600" dirty="0" err="1" smtClean="0">
                <a:latin typeface="Arial"/>
                <a:cs typeface="Arial"/>
              </a:rPr>
              <a:t>duradera</a:t>
            </a:r>
            <a:r>
              <a:rPr sz="1600" dirty="0" smtClean="0">
                <a:latin typeface="Arial"/>
                <a:cs typeface="Arial"/>
              </a:rPr>
              <a:t> de </a:t>
            </a:r>
            <a:r>
              <a:rPr sz="1600" dirty="0" err="1" smtClean="0">
                <a:latin typeface="Arial"/>
                <a:cs typeface="Arial"/>
              </a:rPr>
              <a:t>acuerdo</a:t>
            </a:r>
            <a:r>
              <a:rPr sz="1600" dirty="0" smtClean="0">
                <a:latin typeface="Arial"/>
                <a:cs typeface="Arial"/>
              </a:rPr>
              <a:t> a </a:t>
            </a:r>
            <a:r>
              <a:rPr sz="1600" spc="-10" dirty="0" smtClean="0">
                <a:latin typeface="Arial"/>
                <a:cs typeface="Arial"/>
              </a:rPr>
              <a:t>lo </a:t>
            </a:r>
            <a:r>
              <a:rPr sz="1600" spc="-5" dirty="0" err="1" smtClean="0">
                <a:latin typeface="Arial"/>
                <a:cs typeface="Arial"/>
              </a:rPr>
              <a:t>indicado</a:t>
            </a:r>
            <a:r>
              <a:rPr sz="1600" spc="-5" dirty="0" smtClean="0">
                <a:latin typeface="Arial"/>
                <a:cs typeface="Arial"/>
              </a:rPr>
              <a:t> </a:t>
            </a:r>
            <a:r>
              <a:rPr sz="1600" dirty="0" smtClean="0">
                <a:latin typeface="Arial"/>
                <a:cs typeface="Arial"/>
              </a:rPr>
              <a:t>en </a:t>
            </a:r>
            <a:r>
              <a:rPr sz="1600" spc="-375" dirty="0" smtClean="0">
                <a:latin typeface="Arial"/>
                <a:cs typeface="Arial"/>
              </a:rPr>
              <a:t> </a:t>
            </a:r>
            <a:r>
              <a:rPr sz="1600" dirty="0" err="1" smtClean="0">
                <a:latin typeface="Arial"/>
                <a:cs typeface="Arial"/>
              </a:rPr>
              <a:t>las</a:t>
            </a:r>
            <a:r>
              <a:rPr sz="1600" spc="-10" dirty="0" smtClean="0">
                <a:latin typeface="Arial"/>
                <a:cs typeface="Arial"/>
              </a:rPr>
              <a:t> </a:t>
            </a:r>
            <a:r>
              <a:rPr sz="1600" spc="-5" dirty="0" err="1" smtClean="0">
                <a:latin typeface="Arial"/>
                <a:cs typeface="Arial"/>
              </a:rPr>
              <a:t>Especificaciones</a:t>
            </a:r>
            <a:r>
              <a:rPr sz="1600" spc="5" dirty="0" smtClean="0">
                <a:latin typeface="Arial"/>
                <a:cs typeface="Arial"/>
              </a:rPr>
              <a:t> </a:t>
            </a:r>
            <a:r>
              <a:rPr sz="1600" spc="-5" dirty="0" smtClean="0">
                <a:latin typeface="Arial"/>
                <a:cs typeface="Arial"/>
              </a:rPr>
              <a:t>del </a:t>
            </a:r>
            <a:r>
              <a:rPr sz="1600" spc="-5" dirty="0" err="1" smtClean="0">
                <a:latin typeface="Arial"/>
                <a:cs typeface="Arial"/>
              </a:rPr>
              <a:t>cliente</a:t>
            </a:r>
            <a:r>
              <a:rPr sz="1600" spc="-5" dirty="0" smtClean="0">
                <a:latin typeface="Arial"/>
                <a:cs typeface="Arial"/>
              </a:rPr>
              <a:t>.</a:t>
            </a:r>
            <a:endParaRPr sz="1600" dirty="0" smtClean="0">
              <a:latin typeface="Arial"/>
              <a:cs typeface="Arial"/>
            </a:endParaRPr>
          </a:p>
          <a:p>
            <a:pPr algn="just">
              <a:spcBef>
                <a:spcPts val="20"/>
              </a:spcBef>
            </a:pPr>
            <a:endParaRPr sz="1600" dirty="0" smtClean="0">
              <a:latin typeface="Arial"/>
              <a:cs typeface="Arial"/>
            </a:endParaRPr>
          </a:p>
          <a:p>
            <a:pPr marL="12700" algn="just">
              <a:spcBef>
                <a:spcPts val="5"/>
              </a:spcBef>
            </a:pPr>
            <a:r>
              <a:rPr sz="1600" dirty="0" smtClean="0">
                <a:latin typeface="Arial"/>
                <a:cs typeface="Arial"/>
              </a:rPr>
              <a:t>Las</a:t>
            </a:r>
            <a:r>
              <a:rPr sz="1600" spc="-5" dirty="0" smtClean="0">
                <a:latin typeface="Arial"/>
                <a:cs typeface="Arial"/>
              </a:rPr>
              <a:t> </a:t>
            </a:r>
            <a:r>
              <a:rPr sz="1600" dirty="0" err="1" smtClean="0">
                <a:latin typeface="Arial"/>
                <a:cs typeface="Arial"/>
              </a:rPr>
              <a:t>placas</a:t>
            </a:r>
            <a:r>
              <a:rPr sz="1600" dirty="0" smtClean="0">
                <a:latin typeface="Arial"/>
                <a:cs typeface="Arial"/>
              </a:rPr>
              <a:t> </a:t>
            </a:r>
            <a:r>
              <a:rPr sz="1600" spc="-5" dirty="0" err="1" smtClean="0">
                <a:latin typeface="Arial"/>
                <a:cs typeface="Arial"/>
              </a:rPr>
              <a:t>contendrán</a:t>
            </a:r>
            <a:r>
              <a:rPr sz="1600" spc="-5" dirty="0" smtClean="0">
                <a:latin typeface="Arial"/>
                <a:cs typeface="Arial"/>
              </a:rPr>
              <a:t> </a:t>
            </a:r>
            <a:r>
              <a:rPr sz="1600" spc="-5" dirty="0" err="1" smtClean="0">
                <a:latin typeface="Arial"/>
                <a:cs typeface="Arial"/>
              </a:rPr>
              <a:t>como</a:t>
            </a:r>
            <a:r>
              <a:rPr sz="1600" spc="10" dirty="0" smtClean="0">
                <a:latin typeface="Arial"/>
                <a:cs typeface="Arial"/>
              </a:rPr>
              <a:t> </a:t>
            </a:r>
            <a:r>
              <a:rPr sz="1600" spc="-5" dirty="0" err="1" smtClean="0">
                <a:latin typeface="Arial"/>
                <a:cs typeface="Arial"/>
              </a:rPr>
              <a:t>mínimo</a:t>
            </a:r>
            <a:r>
              <a:rPr sz="1600" spc="10" dirty="0" smtClean="0">
                <a:latin typeface="Arial"/>
                <a:cs typeface="Arial"/>
              </a:rPr>
              <a:t> </a:t>
            </a:r>
            <a:r>
              <a:rPr sz="1600" spc="-10" dirty="0" smtClean="0">
                <a:latin typeface="Arial"/>
                <a:cs typeface="Arial"/>
              </a:rPr>
              <a:t>la</a:t>
            </a:r>
            <a:r>
              <a:rPr sz="1600" spc="10" dirty="0" smtClean="0">
                <a:latin typeface="Arial"/>
                <a:cs typeface="Arial"/>
              </a:rPr>
              <a:t> </a:t>
            </a:r>
            <a:r>
              <a:rPr sz="1600" spc="-5" dirty="0" err="1" smtClean="0">
                <a:latin typeface="Arial"/>
                <a:cs typeface="Arial"/>
              </a:rPr>
              <a:t>siguiente</a:t>
            </a:r>
            <a:r>
              <a:rPr sz="1600" spc="10" dirty="0" smtClean="0">
                <a:latin typeface="Arial"/>
                <a:cs typeface="Arial"/>
              </a:rPr>
              <a:t> </a:t>
            </a:r>
            <a:r>
              <a:rPr sz="1600" spc="-5" dirty="0" err="1" smtClean="0">
                <a:latin typeface="Arial"/>
                <a:cs typeface="Arial"/>
              </a:rPr>
              <a:t>información</a:t>
            </a:r>
            <a:r>
              <a:rPr sz="1600" spc="-5" dirty="0" smtClean="0">
                <a:latin typeface="Arial"/>
                <a:cs typeface="Arial"/>
              </a:rPr>
              <a:t>:</a:t>
            </a:r>
            <a:endParaRPr sz="1600" dirty="0" smtClean="0">
              <a:latin typeface="Arial"/>
              <a:cs typeface="Arial"/>
            </a:endParaRPr>
          </a:p>
          <a:p>
            <a:pPr marL="212090" algn="just">
              <a:spcBef>
                <a:spcPts val="1295"/>
              </a:spcBef>
            </a:pPr>
            <a:r>
              <a:rPr sz="1600" spc="-5" dirty="0" smtClean="0">
                <a:latin typeface="Arial"/>
                <a:cs typeface="Arial"/>
              </a:rPr>
              <a:t>-La</a:t>
            </a:r>
            <a:r>
              <a:rPr sz="1600" spc="20" dirty="0" smtClean="0">
                <a:latin typeface="Arial"/>
                <a:cs typeface="Arial"/>
              </a:rPr>
              <a:t> </a:t>
            </a:r>
            <a:r>
              <a:rPr sz="1600" spc="-5" dirty="0" err="1" smtClean="0">
                <a:latin typeface="Arial"/>
                <a:cs typeface="Arial"/>
              </a:rPr>
              <a:t>palabra</a:t>
            </a:r>
            <a:r>
              <a:rPr sz="1600" spc="5" dirty="0" smtClean="0">
                <a:latin typeface="Arial"/>
                <a:cs typeface="Arial"/>
              </a:rPr>
              <a:t> </a:t>
            </a:r>
            <a:r>
              <a:rPr sz="1600" spc="-5" dirty="0" smtClean="0">
                <a:latin typeface="Arial"/>
                <a:cs typeface="Arial"/>
              </a:rPr>
              <a:t>"</a:t>
            </a:r>
            <a:r>
              <a:rPr sz="1600" spc="-5" dirty="0" err="1" smtClean="0">
                <a:latin typeface="Arial"/>
                <a:cs typeface="Arial"/>
              </a:rPr>
              <a:t>Transformador</a:t>
            </a:r>
            <a:r>
              <a:rPr sz="1600" spc="-5" dirty="0" smtClean="0">
                <a:latin typeface="Arial"/>
                <a:cs typeface="Arial"/>
              </a:rPr>
              <a:t>",</a:t>
            </a:r>
            <a:r>
              <a:rPr sz="1600" spc="10" dirty="0" smtClean="0">
                <a:latin typeface="Arial"/>
                <a:cs typeface="Arial"/>
              </a:rPr>
              <a:t> </a:t>
            </a:r>
            <a:r>
              <a:rPr sz="1600" spc="-5" dirty="0" smtClean="0">
                <a:latin typeface="Arial"/>
                <a:cs typeface="Arial"/>
              </a:rPr>
              <a:t>"</a:t>
            </a:r>
            <a:r>
              <a:rPr sz="1600" spc="-5" dirty="0" err="1" smtClean="0">
                <a:latin typeface="Arial"/>
                <a:cs typeface="Arial"/>
              </a:rPr>
              <a:t>Autotransformador</a:t>
            </a:r>
            <a:r>
              <a:rPr sz="1600" spc="-5" dirty="0" smtClean="0">
                <a:latin typeface="Arial"/>
                <a:cs typeface="Arial"/>
              </a:rPr>
              <a:t>",</a:t>
            </a:r>
            <a:r>
              <a:rPr sz="1600" spc="5" dirty="0" smtClean="0">
                <a:latin typeface="Arial"/>
                <a:cs typeface="Arial"/>
              </a:rPr>
              <a:t> </a:t>
            </a:r>
            <a:r>
              <a:rPr sz="1600" spc="-5" dirty="0" err="1" smtClean="0">
                <a:latin typeface="Arial"/>
                <a:cs typeface="Arial"/>
              </a:rPr>
              <a:t>según</a:t>
            </a:r>
            <a:r>
              <a:rPr sz="1600" spc="20" dirty="0" smtClean="0">
                <a:latin typeface="Arial"/>
                <a:cs typeface="Arial"/>
              </a:rPr>
              <a:t> </a:t>
            </a:r>
            <a:r>
              <a:rPr sz="1600" spc="-5" dirty="0" err="1" smtClean="0">
                <a:latin typeface="Arial"/>
                <a:cs typeface="Arial"/>
              </a:rPr>
              <a:t>aplique</a:t>
            </a:r>
            <a:r>
              <a:rPr sz="1600" spc="-5" dirty="0" smtClean="0">
                <a:latin typeface="Arial"/>
                <a:cs typeface="Arial"/>
              </a:rPr>
              <a:t>.</a:t>
            </a:r>
            <a:endParaRPr sz="1600" dirty="0" smtClean="0">
              <a:latin typeface="Arial"/>
              <a:cs typeface="Arial"/>
            </a:endParaRPr>
          </a:p>
          <a:p>
            <a:pPr marL="240665" algn="just">
              <a:spcBef>
                <a:spcPts val="1305"/>
              </a:spcBef>
              <a:tabLst>
                <a:tab pos="469265" algn="l"/>
              </a:tabLst>
            </a:pPr>
            <a:r>
              <a:rPr sz="1600" dirty="0" smtClean="0">
                <a:latin typeface="Arial"/>
                <a:cs typeface="Arial"/>
              </a:rPr>
              <a:t>-	El</a:t>
            </a:r>
            <a:r>
              <a:rPr sz="1600" spc="-5" dirty="0" smtClean="0">
                <a:latin typeface="Arial"/>
                <a:cs typeface="Arial"/>
              </a:rPr>
              <a:t> </a:t>
            </a:r>
            <a:r>
              <a:rPr sz="1600" dirty="0" err="1" smtClean="0">
                <a:latin typeface="Arial"/>
                <a:cs typeface="Arial"/>
              </a:rPr>
              <a:t>número</a:t>
            </a:r>
            <a:r>
              <a:rPr sz="1600" spc="-15" dirty="0" smtClean="0">
                <a:latin typeface="Arial"/>
                <a:cs typeface="Arial"/>
              </a:rPr>
              <a:t> </a:t>
            </a:r>
            <a:r>
              <a:rPr sz="1600" dirty="0" smtClean="0">
                <a:latin typeface="Arial"/>
                <a:cs typeface="Arial"/>
              </a:rPr>
              <a:t>de</a:t>
            </a:r>
            <a:r>
              <a:rPr sz="1600" spc="-15" dirty="0" smtClean="0">
                <a:latin typeface="Arial"/>
                <a:cs typeface="Arial"/>
              </a:rPr>
              <a:t> </a:t>
            </a:r>
            <a:r>
              <a:rPr sz="1600" spc="-5" dirty="0" err="1" smtClean="0">
                <a:latin typeface="Arial"/>
                <a:cs typeface="Arial"/>
              </a:rPr>
              <a:t>serie</a:t>
            </a:r>
            <a:r>
              <a:rPr sz="1600" spc="-10" dirty="0" smtClean="0">
                <a:latin typeface="Arial"/>
                <a:cs typeface="Arial"/>
              </a:rPr>
              <a:t> </a:t>
            </a:r>
            <a:r>
              <a:rPr sz="1600" dirty="0" smtClean="0">
                <a:latin typeface="Arial"/>
                <a:cs typeface="Arial"/>
              </a:rPr>
              <a:t>del</a:t>
            </a:r>
            <a:r>
              <a:rPr sz="1600" spc="-5" dirty="0" smtClean="0">
                <a:latin typeface="Arial"/>
                <a:cs typeface="Arial"/>
              </a:rPr>
              <a:t> </a:t>
            </a:r>
            <a:r>
              <a:rPr sz="1600" spc="-5" dirty="0" err="1" smtClean="0">
                <a:latin typeface="Arial"/>
                <a:cs typeface="Arial"/>
              </a:rPr>
              <a:t>fabricante</a:t>
            </a:r>
            <a:r>
              <a:rPr sz="1600" spc="-5" dirty="0" smtClean="0">
                <a:latin typeface="Arial"/>
                <a:cs typeface="Arial"/>
              </a:rPr>
              <a:t>.</a:t>
            </a:r>
            <a:endParaRPr lang="es-AR" sz="1600" spc="-5" dirty="0" smtClean="0">
              <a:latin typeface="Arial"/>
              <a:cs typeface="Arial"/>
            </a:endParaRPr>
          </a:p>
          <a:p>
            <a:pPr marL="241300" indent="-228600" algn="just">
              <a:lnSpc>
                <a:spcPts val="1670"/>
              </a:lnSpc>
              <a:buChar char="-"/>
              <a:tabLst>
                <a:tab pos="240665" algn="l"/>
                <a:tab pos="241300" algn="l"/>
              </a:tabLst>
            </a:pPr>
            <a:r>
              <a:rPr lang="es-AR" sz="1600" dirty="0" smtClean="0">
                <a:latin typeface="Arial"/>
                <a:cs typeface="Arial"/>
              </a:rPr>
              <a:t>El</a:t>
            </a:r>
            <a:r>
              <a:rPr lang="es-AR" sz="1600" spc="5" dirty="0" smtClean="0">
                <a:latin typeface="Arial"/>
                <a:cs typeface="Arial"/>
              </a:rPr>
              <a:t> </a:t>
            </a:r>
            <a:r>
              <a:rPr lang="es-AR" sz="1600" spc="-5" dirty="0" smtClean="0">
                <a:latin typeface="Arial"/>
                <a:cs typeface="Arial"/>
              </a:rPr>
              <a:t>tipo</a:t>
            </a:r>
            <a:r>
              <a:rPr lang="es-AR" sz="1600" dirty="0" smtClean="0">
                <a:latin typeface="Arial"/>
                <a:cs typeface="Arial"/>
              </a:rPr>
              <a:t> </a:t>
            </a:r>
            <a:r>
              <a:rPr lang="es-AR" sz="1600" spc="-10" dirty="0" smtClean="0">
                <a:latin typeface="Arial"/>
                <a:cs typeface="Arial"/>
              </a:rPr>
              <a:t>de</a:t>
            </a:r>
            <a:r>
              <a:rPr lang="es-AR" sz="1600" spc="5" dirty="0" smtClean="0">
                <a:latin typeface="Arial"/>
                <a:cs typeface="Arial"/>
              </a:rPr>
              <a:t> </a:t>
            </a:r>
            <a:r>
              <a:rPr lang="es-AR" sz="1600" spc="-5" dirty="0" smtClean="0">
                <a:latin typeface="Arial"/>
                <a:cs typeface="Arial"/>
              </a:rPr>
              <a:t>enfriamiento</a:t>
            </a:r>
            <a:r>
              <a:rPr lang="es-AR" sz="1600" spc="-10" dirty="0" smtClean="0">
                <a:latin typeface="Arial"/>
                <a:cs typeface="Arial"/>
              </a:rPr>
              <a:t> </a:t>
            </a:r>
            <a:r>
              <a:rPr lang="es-AR" sz="1600" spc="-5" dirty="0" smtClean="0">
                <a:latin typeface="Arial"/>
                <a:cs typeface="Arial"/>
              </a:rPr>
              <a:t>(OA,</a:t>
            </a:r>
            <a:r>
              <a:rPr lang="es-AR" sz="1600" spc="5" dirty="0" smtClean="0">
                <a:latin typeface="Arial"/>
                <a:cs typeface="Arial"/>
              </a:rPr>
              <a:t> </a:t>
            </a:r>
            <a:r>
              <a:rPr lang="es-AR" sz="1600" spc="-5" dirty="0" smtClean="0">
                <a:latin typeface="Arial"/>
                <a:cs typeface="Arial"/>
              </a:rPr>
              <a:t>OA/FA,</a:t>
            </a:r>
            <a:r>
              <a:rPr lang="es-AR" sz="1600" spc="10" dirty="0" smtClean="0">
                <a:latin typeface="Arial"/>
                <a:cs typeface="Arial"/>
              </a:rPr>
              <a:t> </a:t>
            </a:r>
            <a:r>
              <a:rPr lang="es-AR" sz="1600" spc="-10" dirty="0" smtClean="0">
                <a:latin typeface="Arial"/>
                <a:cs typeface="Arial"/>
              </a:rPr>
              <a:t>OD,</a:t>
            </a:r>
            <a:r>
              <a:rPr lang="es-AR" sz="1600" spc="5" dirty="0" smtClean="0">
                <a:latin typeface="Arial"/>
                <a:cs typeface="Arial"/>
              </a:rPr>
              <a:t> </a:t>
            </a:r>
            <a:r>
              <a:rPr lang="es-AR" sz="1600" spc="-5" dirty="0" smtClean="0">
                <a:latin typeface="Arial"/>
                <a:cs typeface="Arial"/>
              </a:rPr>
              <a:t>etc.)</a:t>
            </a:r>
            <a:endParaRPr lang="es-AR" sz="1600" dirty="0" smtClean="0">
              <a:latin typeface="Arial"/>
              <a:cs typeface="Arial"/>
            </a:endParaRPr>
          </a:p>
          <a:p>
            <a:pPr marL="241300" indent="-228600" algn="just">
              <a:spcBef>
                <a:spcPts val="1305"/>
              </a:spcBef>
              <a:buChar char="-"/>
              <a:tabLst>
                <a:tab pos="240665" algn="l"/>
                <a:tab pos="241300" algn="l"/>
              </a:tabLst>
            </a:pPr>
            <a:r>
              <a:rPr lang="es-AR" sz="1600" dirty="0" smtClean="0">
                <a:latin typeface="Arial"/>
                <a:cs typeface="Arial"/>
              </a:rPr>
              <a:t>El</a:t>
            </a:r>
            <a:r>
              <a:rPr lang="es-AR" sz="1600" spc="-20" dirty="0" smtClean="0">
                <a:latin typeface="Arial"/>
                <a:cs typeface="Arial"/>
              </a:rPr>
              <a:t> </a:t>
            </a:r>
            <a:r>
              <a:rPr lang="es-AR" sz="1600" dirty="0" smtClean="0">
                <a:latin typeface="Arial"/>
                <a:cs typeface="Arial"/>
              </a:rPr>
              <a:t>número</a:t>
            </a:r>
            <a:r>
              <a:rPr lang="es-AR" sz="1600" spc="-30" dirty="0" smtClean="0">
                <a:latin typeface="Arial"/>
                <a:cs typeface="Arial"/>
              </a:rPr>
              <a:t> </a:t>
            </a:r>
            <a:r>
              <a:rPr lang="es-AR" sz="1600" dirty="0" smtClean="0">
                <a:latin typeface="Arial"/>
                <a:cs typeface="Arial"/>
              </a:rPr>
              <a:t>de</a:t>
            </a:r>
            <a:r>
              <a:rPr lang="es-AR" sz="1600" spc="-30" dirty="0" smtClean="0">
                <a:latin typeface="Arial"/>
                <a:cs typeface="Arial"/>
              </a:rPr>
              <a:t> </a:t>
            </a:r>
            <a:r>
              <a:rPr lang="es-AR" sz="1600" spc="-5" dirty="0" smtClean="0">
                <a:latin typeface="Arial"/>
                <a:cs typeface="Arial"/>
              </a:rPr>
              <a:t>fases.</a:t>
            </a:r>
            <a:endParaRPr lang="es-AR" sz="1600" dirty="0" smtClean="0">
              <a:latin typeface="Arial"/>
              <a:cs typeface="Arial"/>
            </a:endParaRPr>
          </a:p>
          <a:p>
            <a:pPr marL="241300" indent="-228600" algn="just">
              <a:spcBef>
                <a:spcPts val="1310"/>
              </a:spcBef>
              <a:buChar char="-"/>
              <a:tabLst>
                <a:tab pos="240665" algn="l"/>
                <a:tab pos="241300" algn="l"/>
              </a:tabLst>
            </a:pPr>
            <a:r>
              <a:rPr lang="es-AR" sz="1600" dirty="0" smtClean="0">
                <a:latin typeface="Arial"/>
                <a:cs typeface="Arial"/>
              </a:rPr>
              <a:t>La</a:t>
            </a:r>
            <a:r>
              <a:rPr lang="es-AR" sz="1600" spc="-10" dirty="0" smtClean="0">
                <a:latin typeface="Arial"/>
                <a:cs typeface="Arial"/>
              </a:rPr>
              <a:t> </a:t>
            </a:r>
            <a:r>
              <a:rPr lang="es-AR" sz="1600" spc="-5" dirty="0" smtClean="0">
                <a:latin typeface="Arial"/>
                <a:cs typeface="Arial"/>
              </a:rPr>
              <a:t>frecuencia</a:t>
            </a:r>
            <a:r>
              <a:rPr lang="es-AR" sz="1600" spc="-20" dirty="0" smtClean="0">
                <a:latin typeface="Arial"/>
                <a:cs typeface="Arial"/>
              </a:rPr>
              <a:t> </a:t>
            </a:r>
            <a:r>
              <a:rPr lang="es-AR" sz="1600" spc="-5" dirty="0" smtClean="0">
                <a:latin typeface="Arial"/>
                <a:cs typeface="Arial"/>
              </a:rPr>
              <a:t>nominal.</a:t>
            </a:r>
            <a:endParaRPr lang="es-AR" sz="1600" dirty="0" smtClean="0">
              <a:latin typeface="Arial"/>
              <a:cs typeface="Arial"/>
            </a:endParaRPr>
          </a:p>
          <a:p>
            <a:pPr marL="241300" indent="-228600" algn="just">
              <a:spcBef>
                <a:spcPts val="1305"/>
              </a:spcBef>
              <a:buChar char="-"/>
              <a:tabLst>
                <a:tab pos="240665" algn="l"/>
                <a:tab pos="241300" algn="l"/>
              </a:tabLst>
            </a:pPr>
            <a:r>
              <a:rPr lang="es-AR" sz="1600" dirty="0" smtClean="0">
                <a:latin typeface="Arial"/>
                <a:cs typeface="Arial"/>
              </a:rPr>
              <a:t>La </a:t>
            </a:r>
            <a:r>
              <a:rPr lang="es-AR" sz="1600" spc="-5" dirty="0" smtClean="0">
                <a:latin typeface="Arial"/>
                <a:cs typeface="Arial"/>
              </a:rPr>
              <a:t>capacidad</a:t>
            </a:r>
            <a:r>
              <a:rPr lang="es-AR" sz="1600" spc="-10" dirty="0" smtClean="0">
                <a:latin typeface="Arial"/>
                <a:cs typeface="Arial"/>
              </a:rPr>
              <a:t> </a:t>
            </a:r>
            <a:r>
              <a:rPr lang="es-AR" sz="1600" spc="-5" dirty="0" smtClean="0">
                <a:latin typeface="Arial"/>
                <a:cs typeface="Arial"/>
              </a:rPr>
              <a:t>nominal</a:t>
            </a:r>
            <a:r>
              <a:rPr lang="es-AR" sz="1600" dirty="0" smtClean="0">
                <a:latin typeface="Arial"/>
                <a:cs typeface="Arial"/>
              </a:rPr>
              <a:t> para</a:t>
            </a:r>
            <a:r>
              <a:rPr lang="es-AR" sz="1600" spc="-10" dirty="0" smtClean="0">
                <a:latin typeface="Arial"/>
                <a:cs typeface="Arial"/>
              </a:rPr>
              <a:t> </a:t>
            </a:r>
            <a:r>
              <a:rPr lang="es-AR" sz="1600" dirty="0" smtClean="0">
                <a:latin typeface="Arial"/>
                <a:cs typeface="Arial"/>
              </a:rPr>
              <a:t>cada</a:t>
            </a:r>
            <a:r>
              <a:rPr lang="es-AR" sz="1600" spc="-10" dirty="0" smtClean="0">
                <a:latin typeface="Arial"/>
                <a:cs typeface="Arial"/>
              </a:rPr>
              <a:t> </a:t>
            </a:r>
            <a:r>
              <a:rPr lang="es-AR" sz="1600" dirty="0" smtClean="0">
                <a:latin typeface="Arial"/>
                <a:cs typeface="Arial"/>
              </a:rPr>
              <a:t>arrollado, si hay</a:t>
            </a:r>
            <a:r>
              <a:rPr lang="es-AR" sz="1600" spc="-15" dirty="0" smtClean="0">
                <a:latin typeface="Arial"/>
                <a:cs typeface="Arial"/>
              </a:rPr>
              <a:t> </a:t>
            </a:r>
            <a:r>
              <a:rPr lang="es-AR" sz="1600" spc="-5" dirty="0" smtClean="0">
                <a:latin typeface="Arial"/>
                <a:cs typeface="Arial"/>
              </a:rPr>
              <a:t>más </a:t>
            </a:r>
            <a:r>
              <a:rPr lang="es-AR" sz="1600" dirty="0" smtClean="0">
                <a:latin typeface="Arial"/>
                <a:cs typeface="Arial"/>
              </a:rPr>
              <a:t>de</a:t>
            </a:r>
            <a:r>
              <a:rPr lang="es-AR" sz="1600" spc="-10" dirty="0" smtClean="0">
                <a:latin typeface="Arial"/>
                <a:cs typeface="Arial"/>
              </a:rPr>
              <a:t> </a:t>
            </a:r>
            <a:r>
              <a:rPr lang="es-AR" sz="1600" dirty="0" smtClean="0">
                <a:latin typeface="Arial"/>
                <a:cs typeface="Arial"/>
              </a:rPr>
              <a:t>dos.</a:t>
            </a:r>
          </a:p>
          <a:p>
            <a:pPr marL="241300" indent="-228600" algn="just">
              <a:spcBef>
                <a:spcPts val="1300"/>
              </a:spcBef>
              <a:buChar char="-"/>
              <a:tabLst>
                <a:tab pos="240665" algn="l"/>
                <a:tab pos="241300" algn="l"/>
              </a:tabLst>
            </a:pPr>
            <a:r>
              <a:rPr lang="es-AR" sz="1600" dirty="0" smtClean="0">
                <a:latin typeface="Arial"/>
                <a:cs typeface="Arial"/>
              </a:rPr>
              <a:t>Las</a:t>
            </a:r>
            <a:r>
              <a:rPr lang="es-AR" sz="1600" spc="-15" dirty="0" smtClean="0">
                <a:latin typeface="Arial"/>
                <a:cs typeface="Arial"/>
              </a:rPr>
              <a:t> </a:t>
            </a:r>
            <a:r>
              <a:rPr lang="es-AR" sz="1600" spc="-5" dirty="0" smtClean="0">
                <a:latin typeface="Arial"/>
                <a:cs typeface="Arial"/>
              </a:rPr>
              <a:t>tensiones</a:t>
            </a:r>
            <a:r>
              <a:rPr lang="es-AR" sz="1600" spc="-15" dirty="0" smtClean="0">
                <a:latin typeface="Arial"/>
                <a:cs typeface="Arial"/>
              </a:rPr>
              <a:t> </a:t>
            </a:r>
            <a:r>
              <a:rPr lang="es-AR" sz="1600" spc="-5" dirty="0" smtClean="0">
                <a:latin typeface="Arial"/>
                <a:cs typeface="Arial"/>
              </a:rPr>
              <a:t>nominales.</a:t>
            </a:r>
            <a:endParaRPr lang="es-AR" sz="1600" dirty="0" smtClean="0">
              <a:latin typeface="Arial"/>
              <a:cs typeface="Arial"/>
            </a:endParaRPr>
          </a:p>
          <a:p>
            <a:pPr algn="just">
              <a:spcBef>
                <a:spcPts val="40"/>
              </a:spcBef>
              <a:buFont typeface="Arial"/>
              <a:buChar char="-"/>
            </a:pPr>
            <a:endParaRPr lang="es-AR" sz="1600" dirty="0" smtClean="0">
              <a:latin typeface="Arial"/>
              <a:cs typeface="Arial"/>
            </a:endParaRPr>
          </a:p>
          <a:p>
            <a:pPr marL="241300" marR="408305" indent="-228600" algn="just">
              <a:lnSpc>
                <a:spcPts val="1610"/>
              </a:lnSpc>
              <a:buChar char="-"/>
              <a:tabLst>
                <a:tab pos="240665" algn="l"/>
                <a:tab pos="241300" algn="l"/>
              </a:tabLst>
            </a:pPr>
            <a:r>
              <a:rPr lang="es-AR" sz="1600" dirty="0" smtClean="0">
                <a:latin typeface="Arial"/>
                <a:cs typeface="Arial"/>
              </a:rPr>
              <a:t>Las </a:t>
            </a:r>
            <a:r>
              <a:rPr lang="es-AR" sz="1600" spc="-5" dirty="0" smtClean="0">
                <a:latin typeface="Arial"/>
                <a:cs typeface="Arial"/>
              </a:rPr>
              <a:t>tensiones</a:t>
            </a:r>
            <a:r>
              <a:rPr lang="es-AR" sz="1600" dirty="0" smtClean="0">
                <a:latin typeface="Arial"/>
                <a:cs typeface="Arial"/>
              </a:rPr>
              <a:t> </a:t>
            </a:r>
            <a:r>
              <a:rPr lang="es-AR" sz="1600" spc="-5" dirty="0" smtClean="0">
                <a:latin typeface="Arial"/>
                <a:cs typeface="Arial"/>
              </a:rPr>
              <a:t>nominales</a:t>
            </a:r>
            <a:r>
              <a:rPr lang="es-AR" sz="1600" spc="5" dirty="0" smtClean="0">
                <a:latin typeface="Arial"/>
                <a:cs typeface="Arial"/>
              </a:rPr>
              <a:t> </a:t>
            </a:r>
            <a:r>
              <a:rPr lang="es-AR" sz="1600" dirty="0" smtClean="0">
                <a:latin typeface="Arial"/>
                <a:cs typeface="Arial"/>
              </a:rPr>
              <a:t>en</a:t>
            </a:r>
            <a:r>
              <a:rPr lang="es-AR" sz="1600" spc="-5" dirty="0" smtClean="0">
                <a:latin typeface="Arial"/>
                <a:cs typeface="Arial"/>
              </a:rPr>
              <a:t> </a:t>
            </a:r>
            <a:r>
              <a:rPr lang="es-AR" sz="1600" dirty="0" smtClean="0">
                <a:latin typeface="Arial"/>
                <a:cs typeface="Arial"/>
              </a:rPr>
              <a:t>cada</a:t>
            </a:r>
            <a:r>
              <a:rPr lang="es-AR" sz="1600" spc="-5" dirty="0" smtClean="0">
                <a:latin typeface="Arial"/>
                <a:cs typeface="Arial"/>
              </a:rPr>
              <a:t> posición</a:t>
            </a:r>
            <a:r>
              <a:rPr lang="es-AR" sz="1600" dirty="0" smtClean="0">
                <a:latin typeface="Arial"/>
                <a:cs typeface="Arial"/>
              </a:rPr>
              <a:t> del</a:t>
            </a:r>
            <a:r>
              <a:rPr lang="es-AR" sz="1600" spc="-5" dirty="0" smtClean="0">
                <a:latin typeface="Arial"/>
                <a:cs typeface="Arial"/>
              </a:rPr>
              <a:t> cambiador </a:t>
            </a:r>
            <a:r>
              <a:rPr lang="es-AR" sz="1600" dirty="0" smtClean="0">
                <a:latin typeface="Arial"/>
                <a:cs typeface="Arial"/>
              </a:rPr>
              <a:t>de </a:t>
            </a:r>
            <a:r>
              <a:rPr lang="es-AR" sz="1600" spc="-375" dirty="0" smtClean="0">
                <a:latin typeface="Arial"/>
                <a:cs typeface="Arial"/>
              </a:rPr>
              <a:t> </a:t>
            </a:r>
            <a:r>
              <a:rPr lang="es-AR" sz="1600" spc="-5" dirty="0" smtClean="0">
                <a:latin typeface="Arial"/>
                <a:cs typeface="Arial"/>
              </a:rPr>
              <a:t>tomas.</a:t>
            </a:r>
            <a:endParaRPr lang="es-AR" sz="1600" dirty="0" smtClean="0">
              <a:latin typeface="Arial"/>
              <a:cs typeface="Arial"/>
            </a:endParaRPr>
          </a:p>
          <a:p>
            <a:pPr algn="just">
              <a:spcBef>
                <a:spcPts val="15"/>
              </a:spcBef>
              <a:buFont typeface="Arial"/>
              <a:buChar char="-"/>
            </a:pPr>
            <a:endParaRPr lang="es-AR" sz="1600" dirty="0" smtClean="0">
              <a:latin typeface="Arial"/>
              <a:cs typeface="Arial"/>
            </a:endParaRPr>
          </a:p>
          <a:p>
            <a:pPr marL="241300" indent="-228600" algn="just">
              <a:buChar char="-"/>
              <a:tabLst>
                <a:tab pos="240665" algn="l"/>
                <a:tab pos="241300" algn="l"/>
              </a:tabLst>
            </a:pPr>
            <a:r>
              <a:rPr lang="es-AR" sz="1600" spc="-5" dirty="0" smtClean="0">
                <a:latin typeface="Arial"/>
                <a:cs typeface="Arial"/>
              </a:rPr>
              <a:t>Elevación</a:t>
            </a:r>
            <a:r>
              <a:rPr lang="es-AR" sz="1600" spc="5" dirty="0" smtClean="0">
                <a:latin typeface="Arial"/>
                <a:cs typeface="Arial"/>
              </a:rPr>
              <a:t> </a:t>
            </a:r>
            <a:r>
              <a:rPr lang="es-AR" sz="1600" dirty="0" smtClean="0">
                <a:latin typeface="Arial"/>
                <a:cs typeface="Arial"/>
              </a:rPr>
              <a:t>de</a:t>
            </a:r>
            <a:r>
              <a:rPr lang="es-AR" sz="1600" spc="-5" dirty="0" smtClean="0">
                <a:latin typeface="Arial"/>
                <a:cs typeface="Arial"/>
              </a:rPr>
              <a:t> temperatura nominal.</a:t>
            </a:r>
            <a:endParaRPr lang="es-AR" sz="1600" dirty="0" smtClean="0">
              <a:latin typeface="Arial"/>
              <a:cs typeface="Arial"/>
            </a:endParaRPr>
          </a:p>
          <a:p>
            <a:pPr marL="241300" marR="447040" indent="-228600" algn="just">
              <a:lnSpc>
                <a:spcPct val="110000"/>
              </a:lnSpc>
              <a:spcBef>
                <a:spcPts val="890"/>
              </a:spcBef>
              <a:buChar char="-"/>
              <a:tabLst>
                <a:tab pos="240665" algn="l"/>
                <a:tab pos="241300" algn="l"/>
              </a:tabLst>
            </a:pPr>
            <a:r>
              <a:rPr lang="es-AR" sz="1600" dirty="0" smtClean="0">
                <a:latin typeface="Arial"/>
                <a:cs typeface="Arial"/>
              </a:rPr>
              <a:t>La polaridad </a:t>
            </a:r>
            <a:r>
              <a:rPr lang="es-AR" sz="1600" spc="-5" dirty="0" smtClean="0">
                <a:latin typeface="Arial"/>
                <a:cs typeface="Arial"/>
              </a:rPr>
              <a:t>para transformadores monofásicos, </a:t>
            </a:r>
            <a:r>
              <a:rPr lang="es-AR" sz="1600" dirty="0" smtClean="0">
                <a:latin typeface="Arial"/>
                <a:cs typeface="Arial"/>
              </a:rPr>
              <a:t>y la </a:t>
            </a:r>
            <a:r>
              <a:rPr lang="es-AR" sz="1600" spc="5" dirty="0" smtClean="0">
                <a:latin typeface="Arial"/>
                <a:cs typeface="Arial"/>
              </a:rPr>
              <a:t> </a:t>
            </a:r>
            <a:r>
              <a:rPr lang="es-AR" sz="1600" spc="-5" dirty="0" smtClean="0">
                <a:latin typeface="Arial"/>
                <a:cs typeface="Arial"/>
              </a:rPr>
              <a:t>representación</a:t>
            </a:r>
            <a:r>
              <a:rPr lang="es-AR" sz="1600" spc="5" dirty="0" smtClean="0">
                <a:latin typeface="Arial"/>
                <a:cs typeface="Arial"/>
              </a:rPr>
              <a:t> </a:t>
            </a:r>
            <a:r>
              <a:rPr lang="es-AR" sz="1600" spc="-5" dirty="0" smtClean="0">
                <a:latin typeface="Arial"/>
                <a:cs typeface="Arial"/>
              </a:rPr>
              <a:t>vectorial</a:t>
            </a:r>
            <a:r>
              <a:rPr lang="es-AR" sz="1600" spc="25" dirty="0" smtClean="0">
                <a:latin typeface="Arial"/>
                <a:cs typeface="Arial"/>
              </a:rPr>
              <a:t> </a:t>
            </a:r>
            <a:r>
              <a:rPr lang="es-AR" sz="1600" spc="-5" dirty="0" smtClean="0">
                <a:latin typeface="Arial"/>
                <a:cs typeface="Arial"/>
              </a:rPr>
              <a:t>para</a:t>
            </a:r>
            <a:r>
              <a:rPr lang="es-AR" sz="1600" spc="25" dirty="0" smtClean="0">
                <a:latin typeface="Arial"/>
                <a:cs typeface="Arial"/>
              </a:rPr>
              <a:t> </a:t>
            </a:r>
            <a:r>
              <a:rPr lang="es-AR" sz="1600" spc="-5" dirty="0" smtClean="0">
                <a:latin typeface="Arial"/>
                <a:cs typeface="Arial"/>
              </a:rPr>
              <a:t>los</a:t>
            </a:r>
            <a:r>
              <a:rPr lang="es-AR" sz="1600" spc="15" dirty="0" smtClean="0">
                <a:latin typeface="Arial"/>
                <a:cs typeface="Arial"/>
              </a:rPr>
              <a:t> </a:t>
            </a:r>
            <a:r>
              <a:rPr lang="es-AR" sz="1600" spc="-5" dirty="0" smtClean="0">
                <a:latin typeface="Arial"/>
                <a:cs typeface="Arial"/>
              </a:rPr>
              <a:t>transformadores</a:t>
            </a:r>
            <a:r>
              <a:rPr lang="es-AR" sz="1600" spc="15" dirty="0" smtClean="0">
                <a:latin typeface="Arial"/>
                <a:cs typeface="Arial"/>
              </a:rPr>
              <a:t> </a:t>
            </a:r>
            <a:r>
              <a:rPr lang="es-AR" sz="1600" spc="-5" dirty="0" smtClean="0">
                <a:latin typeface="Arial"/>
                <a:cs typeface="Arial"/>
              </a:rPr>
              <a:t>trifásicos.</a:t>
            </a:r>
            <a:endParaRPr lang="es-AR" sz="1600" dirty="0" smtClean="0">
              <a:latin typeface="Arial"/>
              <a:cs typeface="Arial"/>
            </a:endParaRPr>
          </a:p>
          <a:p>
            <a:pPr algn="just">
              <a:spcBef>
                <a:spcPts val="55"/>
              </a:spcBef>
              <a:buFont typeface="Arial"/>
              <a:buChar char="-"/>
            </a:pPr>
            <a:endParaRPr lang="es-AR" sz="1600" dirty="0" smtClean="0">
              <a:latin typeface="Arial"/>
              <a:cs typeface="Arial"/>
            </a:endParaRPr>
          </a:p>
          <a:p>
            <a:pPr marL="241300" marR="71120" indent="-228600" algn="just">
              <a:lnSpc>
                <a:spcPct val="110000"/>
              </a:lnSpc>
              <a:buChar char="-"/>
              <a:tabLst>
                <a:tab pos="240665" algn="l"/>
                <a:tab pos="241300" algn="l"/>
              </a:tabLst>
            </a:pPr>
            <a:r>
              <a:rPr lang="es-AR" sz="1600" dirty="0" smtClean="0">
                <a:latin typeface="Arial"/>
                <a:cs typeface="Arial"/>
              </a:rPr>
              <a:t>La </a:t>
            </a:r>
            <a:r>
              <a:rPr lang="es-AR" sz="1600" spc="-5" dirty="0" smtClean="0">
                <a:latin typeface="Arial"/>
                <a:cs typeface="Arial"/>
              </a:rPr>
              <a:t>impedancia </a:t>
            </a:r>
            <a:r>
              <a:rPr lang="es-AR" sz="1600" dirty="0" smtClean="0">
                <a:latin typeface="Arial"/>
                <a:cs typeface="Arial"/>
              </a:rPr>
              <a:t>en % </a:t>
            </a:r>
            <a:r>
              <a:rPr lang="es-AR" sz="1600" spc="-5" dirty="0" smtClean="0">
                <a:latin typeface="Arial"/>
                <a:cs typeface="Arial"/>
              </a:rPr>
              <a:t>referido </a:t>
            </a:r>
            <a:r>
              <a:rPr lang="es-AR" sz="1600" dirty="0" smtClean="0">
                <a:latin typeface="Arial"/>
                <a:cs typeface="Arial"/>
              </a:rPr>
              <a:t>a la </a:t>
            </a:r>
            <a:r>
              <a:rPr lang="es-AR" sz="1600" spc="-5" dirty="0" smtClean="0">
                <a:latin typeface="Arial"/>
                <a:cs typeface="Arial"/>
              </a:rPr>
              <a:t>potencia </a:t>
            </a:r>
            <a:r>
              <a:rPr lang="es-AR" sz="1600" dirty="0" smtClean="0">
                <a:latin typeface="Arial"/>
                <a:cs typeface="Arial"/>
              </a:rPr>
              <a:t>nominal y a la tensión </a:t>
            </a:r>
            <a:r>
              <a:rPr lang="es-AR" sz="1600" spc="-375" dirty="0" smtClean="0">
                <a:latin typeface="Arial"/>
                <a:cs typeface="Arial"/>
              </a:rPr>
              <a:t> </a:t>
            </a:r>
            <a:r>
              <a:rPr lang="es-AR" sz="1600" dirty="0" smtClean="0">
                <a:latin typeface="Arial"/>
                <a:cs typeface="Arial"/>
              </a:rPr>
              <a:t>nominal</a:t>
            </a:r>
            <a:r>
              <a:rPr lang="es-AR" sz="1600" spc="5" dirty="0" smtClean="0">
                <a:latin typeface="Arial"/>
                <a:cs typeface="Arial"/>
              </a:rPr>
              <a:t> </a:t>
            </a:r>
            <a:r>
              <a:rPr lang="es-AR" sz="1600" dirty="0" smtClean="0">
                <a:latin typeface="Arial"/>
                <a:cs typeface="Arial"/>
              </a:rPr>
              <a:t>de</a:t>
            </a:r>
            <a:r>
              <a:rPr lang="es-AR" sz="1600" spc="-5" dirty="0" smtClean="0">
                <a:latin typeface="Arial"/>
                <a:cs typeface="Arial"/>
              </a:rPr>
              <a:t> </a:t>
            </a:r>
            <a:r>
              <a:rPr lang="es-AR" sz="1600" dirty="0" smtClean="0">
                <a:latin typeface="Arial"/>
                <a:cs typeface="Arial"/>
              </a:rPr>
              <a:t>la</a:t>
            </a:r>
            <a:r>
              <a:rPr lang="es-AR" sz="1600" spc="-10" dirty="0" smtClean="0">
                <a:latin typeface="Arial"/>
                <a:cs typeface="Arial"/>
              </a:rPr>
              <a:t> </a:t>
            </a:r>
            <a:r>
              <a:rPr lang="es-AR" sz="1600" spc="-5" dirty="0" smtClean="0">
                <a:latin typeface="Arial"/>
                <a:cs typeface="Arial"/>
              </a:rPr>
              <a:t>toma</a:t>
            </a:r>
            <a:r>
              <a:rPr lang="es-AR" sz="1600" spc="-15" dirty="0" smtClean="0">
                <a:latin typeface="Arial"/>
                <a:cs typeface="Arial"/>
              </a:rPr>
              <a:t> </a:t>
            </a:r>
            <a:r>
              <a:rPr lang="es-AR" sz="1600" spc="-5" dirty="0" smtClean="0">
                <a:latin typeface="Arial"/>
                <a:cs typeface="Arial"/>
              </a:rPr>
              <a:t>correspondiente</a:t>
            </a:r>
            <a:r>
              <a:rPr lang="es-AR" sz="1600" spc="-10" dirty="0" smtClean="0">
                <a:latin typeface="Arial"/>
                <a:cs typeface="Arial"/>
              </a:rPr>
              <a:t> </a:t>
            </a:r>
            <a:r>
              <a:rPr lang="es-AR" sz="1600" spc="-5" dirty="0" smtClean="0">
                <a:latin typeface="Arial"/>
                <a:cs typeface="Arial"/>
              </a:rPr>
              <a:t>entre </a:t>
            </a:r>
            <a:r>
              <a:rPr lang="es-AR" sz="1600" dirty="0" smtClean="0">
                <a:latin typeface="Arial"/>
                <a:cs typeface="Arial"/>
              </a:rPr>
              <a:t>cada</a:t>
            </a:r>
            <a:r>
              <a:rPr lang="es-AR" sz="1600" spc="-5" dirty="0" smtClean="0">
                <a:latin typeface="Arial"/>
                <a:cs typeface="Arial"/>
              </a:rPr>
              <a:t> arrollado.</a:t>
            </a:r>
            <a:endParaRPr lang="es-AR" sz="1600" dirty="0" smtClean="0">
              <a:latin typeface="Arial"/>
              <a:cs typeface="Arial"/>
            </a:endParaRPr>
          </a:p>
          <a:p>
            <a:pPr marL="102870" marR="326390" indent="-102870" algn="just">
              <a:lnSpc>
                <a:spcPct val="109600"/>
              </a:lnSpc>
              <a:spcBef>
                <a:spcPts val="940"/>
              </a:spcBef>
              <a:buChar char="-"/>
              <a:tabLst>
                <a:tab pos="102870" algn="l"/>
              </a:tabLst>
            </a:pPr>
            <a:r>
              <a:rPr lang="es-AR" sz="1600" dirty="0" smtClean="0">
                <a:latin typeface="Arial"/>
                <a:cs typeface="Arial"/>
              </a:rPr>
              <a:t>La </a:t>
            </a:r>
            <a:r>
              <a:rPr lang="es-AR" sz="1600" spc="-5" dirty="0" smtClean="0">
                <a:latin typeface="Arial"/>
                <a:cs typeface="Arial"/>
              </a:rPr>
              <a:t>tensión</a:t>
            </a:r>
            <a:r>
              <a:rPr lang="es-AR" sz="1600" spc="10" dirty="0" smtClean="0">
                <a:latin typeface="Arial"/>
                <a:cs typeface="Arial"/>
              </a:rPr>
              <a:t> </a:t>
            </a:r>
            <a:r>
              <a:rPr lang="es-AR" sz="1600" dirty="0" smtClean="0">
                <a:latin typeface="Arial"/>
                <a:cs typeface="Arial"/>
              </a:rPr>
              <a:t>de</a:t>
            </a:r>
            <a:r>
              <a:rPr lang="es-AR" sz="1600" spc="-10" dirty="0" smtClean="0">
                <a:latin typeface="Arial"/>
                <a:cs typeface="Arial"/>
              </a:rPr>
              <a:t> </a:t>
            </a:r>
            <a:r>
              <a:rPr lang="es-AR" sz="1600" spc="-5" dirty="0" smtClean="0">
                <a:latin typeface="Arial"/>
                <a:cs typeface="Arial"/>
              </a:rPr>
              <a:t>aislamiento</a:t>
            </a:r>
            <a:r>
              <a:rPr lang="es-AR" sz="1600" spc="10" dirty="0" smtClean="0">
                <a:latin typeface="Arial"/>
                <a:cs typeface="Arial"/>
              </a:rPr>
              <a:t> </a:t>
            </a:r>
            <a:r>
              <a:rPr lang="es-AR" sz="1600" dirty="0" smtClean="0">
                <a:latin typeface="Arial"/>
                <a:cs typeface="Arial"/>
              </a:rPr>
              <a:t>a</a:t>
            </a:r>
            <a:r>
              <a:rPr lang="es-AR" sz="1600" spc="-10" dirty="0" smtClean="0">
                <a:latin typeface="Arial"/>
                <a:cs typeface="Arial"/>
              </a:rPr>
              <a:t> </a:t>
            </a:r>
            <a:r>
              <a:rPr lang="es-AR" sz="1600" spc="-5" dirty="0" smtClean="0">
                <a:latin typeface="Arial"/>
                <a:cs typeface="Arial"/>
              </a:rPr>
              <a:t>las</a:t>
            </a:r>
            <a:r>
              <a:rPr lang="es-AR" sz="1600" dirty="0" smtClean="0">
                <a:latin typeface="Arial"/>
                <a:cs typeface="Arial"/>
              </a:rPr>
              <a:t> </a:t>
            </a:r>
            <a:r>
              <a:rPr lang="es-AR" sz="1600" spc="-5" dirty="0" smtClean="0">
                <a:latin typeface="Arial"/>
                <a:cs typeface="Arial"/>
              </a:rPr>
              <a:t>ondas </a:t>
            </a:r>
            <a:r>
              <a:rPr lang="es-AR" sz="1600" dirty="0" smtClean="0">
                <a:latin typeface="Arial"/>
                <a:cs typeface="Arial"/>
              </a:rPr>
              <a:t>de</a:t>
            </a:r>
            <a:r>
              <a:rPr lang="es-AR" sz="1600" spc="5" dirty="0" smtClean="0">
                <a:latin typeface="Arial"/>
                <a:cs typeface="Arial"/>
              </a:rPr>
              <a:t> </a:t>
            </a:r>
            <a:r>
              <a:rPr lang="es-AR" sz="1600" spc="-5" dirty="0" smtClean="0">
                <a:latin typeface="Arial"/>
                <a:cs typeface="Arial"/>
              </a:rPr>
              <a:t>impulso</a:t>
            </a:r>
            <a:r>
              <a:rPr lang="es-AR" sz="1600" spc="5" dirty="0" smtClean="0">
                <a:latin typeface="Arial"/>
                <a:cs typeface="Arial"/>
              </a:rPr>
              <a:t> </a:t>
            </a:r>
            <a:r>
              <a:rPr lang="es-AR" sz="1600" spc="-5" dirty="0" smtClean="0">
                <a:latin typeface="Arial"/>
                <a:cs typeface="Arial"/>
              </a:rPr>
              <a:t>atmosférico, </a:t>
            </a:r>
            <a:r>
              <a:rPr lang="es-AR" sz="1600" dirty="0" smtClean="0">
                <a:latin typeface="Arial"/>
                <a:cs typeface="Arial"/>
              </a:rPr>
              <a:t> maniobra y</a:t>
            </a:r>
            <a:r>
              <a:rPr lang="es-AR" sz="1600" spc="-5" dirty="0" smtClean="0">
                <a:latin typeface="Arial"/>
                <a:cs typeface="Arial"/>
              </a:rPr>
              <a:t> frecuencia industrial</a:t>
            </a:r>
            <a:r>
              <a:rPr lang="es-AR" sz="1600" spc="5" dirty="0" smtClean="0">
                <a:latin typeface="Arial"/>
                <a:cs typeface="Arial"/>
              </a:rPr>
              <a:t> </a:t>
            </a:r>
            <a:r>
              <a:rPr lang="es-AR" sz="1600" spc="-5" dirty="0" smtClean="0">
                <a:latin typeface="Arial"/>
                <a:cs typeface="Arial"/>
              </a:rPr>
              <a:t>para cada</a:t>
            </a:r>
            <a:r>
              <a:rPr lang="es-AR" sz="1600" spc="5" dirty="0" smtClean="0">
                <a:latin typeface="Arial"/>
                <a:cs typeface="Arial"/>
              </a:rPr>
              <a:t> </a:t>
            </a:r>
            <a:r>
              <a:rPr lang="es-AR" sz="1600" dirty="0" smtClean="0">
                <a:latin typeface="Arial"/>
                <a:cs typeface="Arial"/>
              </a:rPr>
              <a:t>arrollado,</a:t>
            </a:r>
            <a:r>
              <a:rPr lang="es-AR" sz="1600" spc="5" dirty="0" smtClean="0">
                <a:latin typeface="Arial"/>
                <a:cs typeface="Arial"/>
              </a:rPr>
              <a:t> </a:t>
            </a:r>
            <a:r>
              <a:rPr lang="es-AR" sz="1600" spc="-5" dirty="0" smtClean="0">
                <a:latin typeface="Arial"/>
                <a:cs typeface="Arial"/>
              </a:rPr>
              <a:t>neutro</a:t>
            </a:r>
            <a:r>
              <a:rPr lang="es-AR" sz="1600" spc="10" dirty="0" smtClean="0">
                <a:latin typeface="Arial"/>
                <a:cs typeface="Arial"/>
              </a:rPr>
              <a:t> </a:t>
            </a:r>
            <a:r>
              <a:rPr lang="es-AR" sz="1600" dirty="0" smtClean="0">
                <a:latin typeface="Arial"/>
                <a:cs typeface="Arial"/>
              </a:rPr>
              <a:t>y </a:t>
            </a:r>
            <a:r>
              <a:rPr lang="es-AR" sz="1600" spc="-375" dirty="0" smtClean="0">
                <a:latin typeface="Arial"/>
                <a:cs typeface="Arial"/>
              </a:rPr>
              <a:t> </a:t>
            </a:r>
            <a:r>
              <a:rPr lang="es-AR" sz="1600" dirty="0" smtClean="0">
                <a:latin typeface="Arial"/>
                <a:cs typeface="Arial"/>
              </a:rPr>
              <a:t>aisladores</a:t>
            </a:r>
            <a:r>
              <a:rPr lang="es-AR" sz="1600" spc="-10" dirty="0" smtClean="0">
                <a:latin typeface="Arial"/>
                <a:cs typeface="Arial"/>
              </a:rPr>
              <a:t> </a:t>
            </a:r>
            <a:r>
              <a:rPr lang="es-AR" sz="1600" spc="-5" dirty="0" err="1" smtClean="0">
                <a:latin typeface="Arial"/>
                <a:cs typeface="Arial"/>
              </a:rPr>
              <a:t>pasatapas</a:t>
            </a:r>
            <a:r>
              <a:rPr lang="es-AR" sz="1600" spc="-5" dirty="0" smtClean="0">
                <a:latin typeface="Arial"/>
                <a:cs typeface="Arial"/>
              </a:rPr>
              <a:t>.</a:t>
            </a:r>
            <a:endParaRPr lang="es-AR" sz="1600" dirty="0" smtClean="0">
              <a:latin typeface="Arial"/>
              <a:cs typeface="Arial"/>
            </a:endParaRPr>
          </a:p>
          <a:p>
            <a:pPr marL="241300" indent="-228600" algn="just">
              <a:spcBef>
                <a:spcPts val="1105"/>
              </a:spcBef>
              <a:buChar char="-"/>
              <a:tabLst>
                <a:tab pos="240665" algn="l"/>
                <a:tab pos="241300" algn="l"/>
              </a:tabLst>
            </a:pPr>
            <a:r>
              <a:rPr lang="es-AR" sz="1600" dirty="0" smtClean="0">
                <a:latin typeface="Arial"/>
                <a:cs typeface="Arial"/>
              </a:rPr>
              <a:t>Las</a:t>
            </a:r>
            <a:r>
              <a:rPr lang="es-AR" sz="1600" spc="-5" dirty="0" smtClean="0">
                <a:latin typeface="Arial"/>
                <a:cs typeface="Arial"/>
              </a:rPr>
              <a:t> corrientes</a:t>
            </a:r>
            <a:r>
              <a:rPr lang="es-AR" sz="1600" dirty="0" smtClean="0">
                <a:latin typeface="Arial"/>
                <a:cs typeface="Arial"/>
              </a:rPr>
              <a:t> </a:t>
            </a:r>
            <a:r>
              <a:rPr lang="es-AR" sz="1600" spc="-5" dirty="0" smtClean="0">
                <a:latin typeface="Arial"/>
                <a:cs typeface="Arial"/>
              </a:rPr>
              <a:t>nominales</a:t>
            </a:r>
            <a:r>
              <a:rPr lang="es-AR" sz="1600" dirty="0" smtClean="0">
                <a:latin typeface="Arial"/>
                <a:cs typeface="Arial"/>
              </a:rPr>
              <a:t> para</a:t>
            </a:r>
            <a:r>
              <a:rPr lang="es-AR" sz="1600" spc="-5" dirty="0" smtClean="0">
                <a:latin typeface="Arial"/>
                <a:cs typeface="Arial"/>
              </a:rPr>
              <a:t> cada</a:t>
            </a:r>
            <a:r>
              <a:rPr lang="es-AR" sz="1600" spc="5" dirty="0" smtClean="0">
                <a:latin typeface="Arial"/>
                <a:cs typeface="Arial"/>
              </a:rPr>
              <a:t> </a:t>
            </a:r>
            <a:r>
              <a:rPr lang="es-AR" sz="1600" spc="-10" dirty="0" smtClean="0">
                <a:latin typeface="Arial"/>
                <a:cs typeface="Arial"/>
              </a:rPr>
              <a:t>una</a:t>
            </a:r>
            <a:r>
              <a:rPr lang="es-AR" sz="1600" spc="10" dirty="0" smtClean="0">
                <a:latin typeface="Arial"/>
                <a:cs typeface="Arial"/>
              </a:rPr>
              <a:t> </a:t>
            </a:r>
            <a:r>
              <a:rPr lang="es-AR" sz="1600" dirty="0" smtClean="0">
                <a:latin typeface="Arial"/>
                <a:cs typeface="Arial"/>
              </a:rPr>
              <a:t>de</a:t>
            </a:r>
            <a:r>
              <a:rPr lang="es-AR" sz="1600" spc="-5" dirty="0" smtClean="0">
                <a:latin typeface="Arial"/>
                <a:cs typeface="Arial"/>
              </a:rPr>
              <a:t> </a:t>
            </a:r>
            <a:r>
              <a:rPr lang="es-AR" sz="1600" dirty="0" smtClean="0">
                <a:latin typeface="Arial"/>
                <a:cs typeface="Arial"/>
              </a:rPr>
              <a:t>las</a:t>
            </a:r>
            <a:r>
              <a:rPr lang="es-AR" sz="1600" spc="-5" dirty="0" smtClean="0">
                <a:latin typeface="Arial"/>
                <a:cs typeface="Arial"/>
              </a:rPr>
              <a:t> tomas.</a:t>
            </a:r>
            <a:endParaRPr lang="es-AR" sz="1600" dirty="0" smtClean="0">
              <a:latin typeface="Arial"/>
              <a:cs typeface="Arial"/>
            </a:endParaRPr>
          </a:p>
          <a:p>
            <a:pPr marL="241300" indent="-228600" algn="just">
              <a:spcBef>
                <a:spcPts val="1310"/>
              </a:spcBef>
              <a:buChar char="-"/>
              <a:tabLst>
                <a:tab pos="240665" algn="l"/>
                <a:tab pos="241300" algn="l"/>
              </a:tabLst>
            </a:pPr>
            <a:r>
              <a:rPr lang="es-AR" sz="1600" dirty="0" smtClean="0">
                <a:latin typeface="Arial"/>
                <a:cs typeface="Arial"/>
              </a:rPr>
              <a:t>El</a:t>
            </a:r>
            <a:r>
              <a:rPr lang="es-AR" sz="1600" spc="-10" dirty="0" smtClean="0">
                <a:latin typeface="Arial"/>
                <a:cs typeface="Arial"/>
              </a:rPr>
              <a:t> </a:t>
            </a:r>
            <a:r>
              <a:rPr lang="es-AR" sz="1600" spc="-5" dirty="0" smtClean="0">
                <a:latin typeface="Arial"/>
                <a:cs typeface="Arial"/>
              </a:rPr>
              <a:t>nivel </a:t>
            </a:r>
            <a:r>
              <a:rPr lang="es-AR" sz="1600" dirty="0" smtClean="0">
                <a:latin typeface="Arial"/>
                <a:cs typeface="Arial"/>
              </a:rPr>
              <a:t>de</a:t>
            </a:r>
            <a:r>
              <a:rPr lang="es-AR" sz="1600" spc="-10" dirty="0" smtClean="0">
                <a:latin typeface="Arial"/>
                <a:cs typeface="Arial"/>
              </a:rPr>
              <a:t> </a:t>
            </a:r>
            <a:r>
              <a:rPr lang="es-AR" sz="1600" spc="-5" dirty="0" smtClean="0">
                <a:latin typeface="Arial"/>
                <a:cs typeface="Arial"/>
              </a:rPr>
              <a:t>ruido</a:t>
            </a:r>
            <a:r>
              <a:rPr lang="es-AR" sz="1600" spc="-10" dirty="0" smtClean="0">
                <a:latin typeface="Arial"/>
                <a:cs typeface="Arial"/>
              </a:rPr>
              <a:t> </a:t>
            </a:r>
            <a:r>
              <a:rPr lang="es-AR" sz="1600" spc="-5" dirty="0" smtClean="0">
                <a:latin typeface="Arial"/>
                <a:cs typeface="Arial"/>
              </a:rPr>
              <a:t>máximo.</a:t>
            </a:r>
            <a:endParaRPr lang="es-AR" sz="1600" dirty="0" smtClean="0">
              <a:latin typeface="Arial"/>
              <a:cs typeface="Arial"/>
            </a:endParaRPr>
          </a:p>
          <a:p>
            <a:pPr marL="241300" marR="221615" indent="-228600" algn="just">
              <a:lnSpc>
                <a:spcPct val="110000"/>
              </a:lnSpc>
              <a:spcBef>
                <a:spcPts val="1115"/>
              </a:spcBef>
              <a:buChar char="-"/>
              <a:tabLst>
                <a:tab pos="240665" algn="l"/>
                <a:tab pos="241300" algn="l"/>
              </a:tabLst>
            </a:pPr>
            <a:r>
              <a:rPr lang="es-AR" sz="1600" dirty="0" smtClean="0">
                <a:latin typeface="Arial"/>
                <a:cs typeface="Arial"/>
              </a:rPr>
              <a:t>La </a:t>
            </a:r>
            <a:r>
              <a:rPr lang="es-AR" sz="1600" spc="-5" dirty="0" smtClean="0">
                <a:latin typeface="Arial"/>
                <a:cs typeface="Arial"/>
              </a:rPr>
              <a:t>precisión, relación</a:t>
            </a:r>
            <a:r>
              <a:rPr lang="es-AR" sz="1600" spc="5" dirty="0" smtClean="0">
                <a:latin typeface="Arial"/>
                <a:cs typeface="Arial"/>
              </a:rPr>
              <a:t> </a:t>
            </a:r>
            <a:r>
              <a:rPr lang="es-AR" sz="1600" dirty="0" smtClean="0">
                <a:latin typeface="Arial"/>
                <a:cs typeface="Arial"/>
              </a:rPr>
              <a:t>de</a:t>
            </a:r>
            <a:r>
              <a:rPr lang="es-AR" sz="1600" spc="-10" dirty="0" smtClean="0">
                <a:latin typeface="Arial"/>
                <a:cs typeface="Arial"/>
              </a:rPr>
              <a:t> </a:t>
            </a:r>
            <a:r>
              <a:rPr lang="es-AR" sz="1600" spc="-5" dirty="0" smtClean="0">
                <a:latin typeface="Arial"/>
                <a:cs typeface="Arial"/>
              </a:rPr>
              <a:t>transformación</a:t>
            </a:r>
            <a:r>
              <a:rPr lang="es-AR" sz="1600" dirty="0" smtClean="0">
                <a:latin typeface="Arial"/>
                <a:cs typeface="Arial"/>
              </a:rPr>
              <a:t> y</a:t>
            </a:r>
            <a:r>
              <a:rPr lang="es-AR" sz="1600" spc="-10" dirty="0" smtClean="0">
                <a:latin typeface="Arial"/>
                <a:cs typeface="Arial"/>
              </a:rPr>
              <a:t> </a:t>
            </a:r>
            <a:r>
              <a:rPr lang="es-AR" sz="1600" dirty="0" smtClean="0">
                <a:latin typeface="Arial"/>
                <a:cs typeface="Arial"/>
              </a:rPr>
              <a:t>la</a:t>
            </a:r>
            <a:r>
              <a:rPr lang="es-AR" sz="1600" spc="5" dirty="0" smtClean="0">
                <a:latin typeface="Arial"/>
                <a:cs typeface="Arial"/>
              </a:rPr>
              <a:t> </a:t>
            </a:r>
            <a:r>
              <a:rPr lang="es-AR" sz="1600" dirty="0" smtClean="0">
                <a:latin typeface="Arial"/>
                <a:cs typeface="Arial"/>
              </a:rPr>
              <a:t>polaridad</a:t>
            </a:r>
            <a:r>
              <a:rPr lang="es-AR" sz="1600" spc="5" dirty="0" smtClean="0">
                <a:latin typeface="Arial"/>
                <a:cs typeface="Arial"/>
              </a:rPr>
              <a:t> </a:t>
            </a:r>
            <a:r>
              <a:rPr lang="es-AR" sz="1600" spc="-5" dirty="0" smtClean="0">
                <a:latin typeface="Arial"/>
                <a:cs typeface="Arial"/>
              </a:rPr>
              <a:t>de</a:t>
            </a:r>
            <a:r>
              <a:rPr lang="es-AR" sz="1600" spc="-10" dirty="0" smtClean="0">
                <a:latin typeface="Arial"/>
                <a:cs typeface="Arial"/>
              </a:rPr>
              <a:t> </a:t>
            </a:r>
            <a:r>
              <a:rPr lang="es-AR" sz="1600" spc="-5" dirty="0" smtClean="0">
                <a:latin typeface="Arial"/>
                <a:cs typeface="Arial"/>
              </a:rPr>
              <a:t>cada </a:t>
            </a:r>
            <a:r>
              <a:rPr lang="es-AR" sz="1600" spc="-375" dirty="0" smtClean="0">
                <a:latin typeface="Arial"/>
                <a:cs typeface="Arial"/>
              </a:rPr>
              <a:t> </a:t>
            </a:r>
            <a:r>
              <a:rPr lang="es-AR" sz="1600" spc="-5" dirty="0" smtClean="0">
                <a:latin typeface="Arial"/>
                <a:cs typeface="Arial"/>
              </a:rPr>
              <a:t>transformador</a:t>
            </a:r>
            <a:r>
              <a:rPr lang="es-AR" sz="1600" spc="5" dirty="0" smtClean="0">
                <a:latin typeface="Arial"/>
                <a:cs typeface="Arial"/>
              </a:rPr>
              <a:t> </a:t>
            </a:r>
            <a:r>
              <a:rPr lang="es-AR" sz="1600" spc="-10" dirty="0" smtClean="0">
                <a:latin typeface="Arial"/>
                <a:cs typeface="Arial"/>
              </a:rPr>
              <a:t>de </a:t>
            </a:r>
            <a:r>
              <a:rPr lang="es-AR" sz="1600" spc="-5" dirty="0" smtClean="0">
                <a:latin typeface="Arial"/>
                <a:cs typeface="Arial"/>
              </a:rPr>
              <a:t>corriente.</a:t>
            </a:r>
            <a:endParaRPr lang="es-AR" sz="1600" dirty="0" smtClean="0">
              <a:latin typeface="Arial"/>
              <a:cs typeface="Arial"/>
            </a:endParaRPr>
          </a:p>
          <a:p>
            <a:pPr marL="241300" marR="910590" indent="-228600" algn="just">
              <a:lnSpc>
                <a:spcPct val="109300"/>
              </a:lnSpc>
              <a:spcBef>
                <a:spcPts val="950"/>
              </a:spcBef>
              <a:buChar char="-"/>
              <a:tabLst>
                <a:tab pos="240665" algn="l"/>
                <a:tab pos="241300" algn="l"/>
              </a:tabLst>
            </a:pPr>
            <a:r>
              <a:rPr lang="es-AR" sz="1600" dirty="0" smtClean="0">
                <a:latin typeface="Arial"/>
                <a:cs typeface="Arial"/>
              </a:rPr>
              <a:t>La </a:t>
            </a:r>
            <a:r>
              <a:rPr lang="es-AR" sz="1600" spc="-5" dirty="0" smtClean="0">
                <a:latin typeface="Arial"/>
                <a:cs typeface="Arial"/>
              </a:rPr>
              <a:t>identificación </a:t>
            </a:r>
            <a:r>
              <a:rPr lang="es-AR" sz="1600" dirty="0" smtClean="0">
                <a:latin typeface="Arial"/>
                <a:cs typeface="Arial"/>
              </a:rPr>
              <a:t>y </a:t>
            </a:r>
            <a:r>
              <a:rPr lang="es-AR" sz="1600" spc="-5" dirty="0" smtClean="0">
                <a:latin typeface="Arial"/>
                <a:cs typeface="Arial"/>
              </a:rPr>
              <a:t>volumen </a:t>
            </a:r>
            <a:r>
              <a:rPr lang="es-AR" sz="1600" dirty="0" smtClean="0">
                <a:latin typeface="Arial"/>
                <a:cs typeface="Arial"/>
              </a:rPr>
              <a:t>del líquido aislante para el </a:t>
            </a:r>
            <a:r>
              <a:rPr lang="es-AR" sz="1600" spc="-375" dirty="0" smtClean="0">
                <a:latin typeface="Arial"/>
                <a:cs typeface="Arial"/>
              </a:rPr>
              <a:t> </a:t>
            </a:r>
            <a:r>
              <a:rPr lang="es-AR" sz="1600" spc="-5" dirty="0" smtClean="0">
                <a:latin typeface="Arial"/>
                <a:cs typeface="Arial"/>
              </a:rPr>
              <a:t>conservador</a:t>
            </a:r>
            <a:r>
              <a:rPr lang="es-AR" sz="1600" dirty="0" smtClean="0">
                <a:latin typeface="Arial"/>
                <a:cs typeface="Arial"/>
              </a:rPr>
              <a:t> y</a:t>
            </a:r>
            <a:r>
              <a:rPr lang="es-AR" sz="1600" spc="-20" dirty="0" smtClean="0">
                <a:latin typeface="Arial"/>
                <a:cs typeface="Arial"/>
              </a:rPr>
              <a:t> </a:t>
            </a:r>
            <a:r>
              <a:rPr lang="es-AR" sz="1600" dirty="0" smtClean="0">
                <a:latin typeface="Arial"/>
                <a:cs typeface="Arial"/>
              </a:rPr>
              <a:t>para el</a:t>
            </a:r>
            <a:r>
              <a:rPr lang="es-AR" sz="1600" spc="-10" dirty="0" smtClean="0">
                <a:latin typeface="Arial"/>
                <a:cs typeface="Arial"/>
              </a:rPr>
              <a:t> </a:t>
            </a:r>
            <a:r>
              <a:rPr lang="es-AR" sz="1600" dirty="0" smtClean="0">
                <a:latin typeface="Arial"/>
                <a:cs typeface="Arial"/>
              </a:rPr>
              <a:t>tanque</a:t>
            </a:r>
            <a:r>
              <a:rPr lang="es-AR" sz="1600" spc="-10" dirty="0" smtClean="0">
                <a:latin typeface="Arial"/>
                <a:cs typeface="Arial"/>
              </a:rPr>
              <a:t> </a:t>
            </a:r>
            <a:r>
              <a:rPr lang="es-AR" sz="1600" spc="-5" dirty="0" smtClean="0">
                <a:latin typeface="Arial"/>
                <a:cs typeface="Arial"/>
              </a:rPr>
              <a:t>principal.</a:t>
            </a:r>
            <a:endParaRPr lang="es-AR" sz="1600" dirty="0" smtClean="0">
              <a:latin typeface="Arial"/>
              <a:cs typeface="Arial"/>
            </a:endParaRPr>
          </a:p>
          <a:p>
            <a:pPr marL="240665">
              <a:spcBef>
                <a:spcPts val="1305"/>
              </a:spcBef>
              <a:tabLst>
                <a:tab pos="469265" algn="l"/>
              </a:tabLst>
            </a:pPr>
            <a:endParaRPr sz="1600" dirty="0">
              <a:latin typeface="Arial"/>
              <a:cs typeface="Arial"/>
            </a:endParaRPr>
          </a:p>
        </p:txBody>
      </p:sp>
      <p:sp>
        <p:nvSpPr>
          <p:cNvPr id="13" name="object 5"/>
          <p:cNvSpPr txBox="1"/>
          <p:nvPr/>
        </p:nvSpPr>
        <p:spPr>
          <a:xfrm>
            <a:off x="7543800" y="440324"/>
            <a:ext cx="5638800" cy="9762160"/>
          </a:xfrm>
          <a:prstGeom prst="rect">
            <a:avLst/>
          </a:prstGeom>
        </p:spPr>
        <p:txBody>
          <a:bodyPr vert="horz" wrap="square" lIns="0" tIns="12700" rIns="0" bIns="0" rtlCol="0">
            <a:spAutoFit/>
          </a:bodyPr>
          <a:lstStyle/>
          <a:p>
            <a:pPr marL="227965" marR="3056890" indent="-227965" algn="just">
              <a:spcBef>
                <a:spcPts val="100"/>
              </a:spcBef>
              <a:buChar char="-"/>
              <a:tabLst>
                <a:tab pos="227965" algn="l"/>
                <a:tab pos="241300" algn="l"/>
              </a:tabLst>
            </a:pPr>
            <a:r>
              <a:rPr sz="1600" dirty="0">
                <a:latin typeface="Arial"/>
                <a:cs typeface="Arial"/>
              </a:rPr>
              <a:t>El</a:t>
            </a:r>
            <a:r>
              <a:rPr sz="1600" spc="-10" dirty="0">
                <a:latin typeface="Arial"/>
                <a:cs typeface="Arial"/>
              </a:rPr>
              <a:t> </a:t>
            </a:r>
            <a:r>
              <a:rPr sz="1600" spc="-5" dirty="0">
                <a:latin typeface="Arial"/>
                <a:cs typeface="Arial"/>
              </a:rPr>
              <a:t>peso</a:t>
            </a:r>
            <a:r>
              <a:rPr sz="1600" spc="-20" dirty="0">
                <a:latin typeface="Arial"/>
                <a:cs typeface="Arial"/>
              </a:rPr>
              <a:t> </a:t>
            </a:r>
            <a:r>
              <a:rPr sz="1600" spc="-5" dirty="0">
                <a:latin typeface="Arial"/>
                <a:cs typeface="Arial"/>
              </a:rPr>
              <a:t>aproximado</a:t>
            </a:r>
            <a:r>
              <a:rPr sz="1600" spc="-10" dirty="0">
                <a:latin typeface="Arial"/>
                <a:cs typeface="Arial"/>
              </a:rPr>
              <a:t> </a:t>
            </a:r>
            <a:r>
              <a:rPr sz="1600" dirty="0">
                <a:latin typeface="Arial"/>
                <a:cs typeface="Arial"/>
              </a:rPr>
              <a:t>de:</a:t>
            </a:r>
          </a:p>
          <a:p>
            <a:pPr marR="3040380" algn="just">
              <a:spcBef>
                <a:spcPts val="1310"/>
              </a:spcBef>
            </a:pPr>
            <a:r>
              <a:rPr sz="1600" spc="-5" dirty="0">
                <a:latin typeface="Arial"/>
                <a:cs typeface="Arial"/>
              </a:rPr>
              <a:t>-Circuito</a:t>
            </a:r>
            <a:r>
              <a:rPr sz="1600" spc="-30" dirty="0">
                <a:latin typeface="Arial"/>
                <a:cs typeface="Arial"/>
              </a:rPr>
              <a:t> </a:t>
            </a:r>
            <a:r>
              <a:rPr sz="1600" spc="-5" dirty="0">
                <a:latin typeface="Arial"/>
                <a:cs typeface="Arial"/>
              </a:rPr>
              <a:t>magnético.</a:t>
            </a:r>
            <a:endParaRPr sz="1600" dirty="0">
              <a:latin typeface="Arial"/>
              <a:cs typeface="Arial"/>
            </a:endParaRPr>
          </a:p>
          <a:p>
            <a:pPr marL="327660" algn="just">
              <a:spcBef>
                <a:spcPts val="1310"/>
              </a:spcBef>
            </a:pPr>
            <a:r>
              <a:rPr sz="1600" spc="-5" dirty="0">
                <a:latin typeface="Arial"/>
                <a:cs typeface="Arial"/>
              </a:rPr>
              <a:t>-Estructura</a:t>
            </a:r>
            <a:r>
              <a:rPr sz="1600" spc="-10" dirty="0">
                <a:latin typeface="Arial"/>
                <a:cs typeface="Arial"/>
              </a:rPr>
              <a:t> </a:t>
            </a:r>
            <a:r>
              <a:rPr sz="1600" dirty="0">
                <a:latin typeface="Arial"/>
                <a:cs typeface="Arial"/>
              </a:rPr>
              <a:t>de </a:t>
            </a:r>
            <a:r>
              <a:rPr sz="1600" spc="-5" dirty="0">
                <a:latin typeface="Arial"/>
                <a:cs typeface="Arial"/>
              </a:rPr>
              <a:t>fijación</a:t>
            </a:r>
            <a:r>
              <a:rPr sz="1600" spc="5" dirty="0">
                <a:latin typeface="Arial"/>
                <a:cs typeface="Arial"/>
              </a:rPr>
              <a:t> </a:t>
            </a:r>
            <a:r>
              <a:rPr sz="1600" spc="-5" dirty="0">
                <a:latin typeface="Arial"/>
                <a:cs typeface="Arial"/>
              </a:rPr>
              <a:t>(Clamping</a:t>
            </a:r>
            <a:r>
              <a:rPr sz="1600" dirty="0">
                <a:latin typeface="Arial"/>
                <a:cs typeface="Arial"/>
              </a:rPr>
              <a:t> </a:t>
            </a:r>
            <a:r>
              <a:rPr sz="1600" spc="-5" dirty="0">
                <a:latin typeface="Arial"/>
                <a:cs typeface="Arial"/>
              </a:rPr>
              <a:t>system)</a:t>
            </a:r>
            <a:endParaRPr sz="1600" dirty="0">
              <a:latin typeface="Arial"/>
              <a:cs typeface="Arial"/>
            </a:endParaRPr>
          </a:p>
          <a:p>
            <a:pPr marL="152400" indent="-140335" algn="just">
              <a:spcBef>
                <a:spcPts val="1305"/>
              </a:spcBef>
              <a:buChar char="-"/>
              <a:tabLst>
                <a:tab pos="153035" algn="l"/>
              </a:tabLst>
            </a:pPr>
            <a:r>
              <a:rPr sz="1600" spc="-5" dirty="0">
                <a:latin typeface="Arial"/>
                <a:cs typeface="Arial"/>
              </a:rPr>
              <a:t>Arrollados</a:t>
            </a:r>
            <a:r>
              <a:rPr sz="1600" spc="-80" dirty="0">
                <a:latin typeface="Arial"/>
                <a:cs typeface="Arial"/>
              </a:rPr>
              <a:t> </a:t>
            </a:r>
            <a:r>
              <a:rPr sz="1600" spc="-5" dirty="0">
                <a:latin typeface="Arial"/>
                <a:cs typeface="Arial"/>
              </a:rPr>
              <a:t>(cobre)</a:t>
            </a:r>
            <a:endParaRPr sz="1600" dirty="0">
              <a:latin typeface="Arial"/>
              <a:cs typeface="Arial"/>
            </a:endParaRPr>
          </a:p>
          <a:p>
            <a:pPr marL="152400" indent="-140335" algn="just">
              <a:spcBef>
                <a:spcPts val="1300"/>
              </a:spcBef>
              <a:buChar char="-"/>
              <a:tabLst>
                <a:tab pos="153035" algn="l"/>
              </a:tabLst>
            </a:pPr>
            <a:r>
              <a:rPr sz="1600" spc="-5" dirty="0">
                <a:latin typeface="Arial"/>
                <a:cs typeface="Arial"/>
              </a:rPr>
              <a:t>Aislamiento</a:t>
            </a:r>
            <a:r>
              <a:rPr sz="1600" spc="-40" dirty="0">
                <a:latin typeface="Arial"/>
                <a:cs typeface="Arial"/>
              </a:rPr>
              <a:t> </a:t>
            </a:r>
            <a:r>
              <a:rPr sz="1600" spc="-5" dirty="0">
                <a:latin typeface="Arial"/>
                <a:cs typeface="Arial"/>
              </a:rPr>
              <a:t>sólido</a:t>
            </a:r>
            <a:endParaRPr sz="1600" dirty="0">
              <a:latin typeface="Arial"/>
              <a:cs typeface="Arial"/>
            </a:endParaRPr>
          </a:p>
          <a:p>
            <a:pPr marL="152400" indent="-140335" algn="just">
              <a:spcBef>
                <a:spcPts val="1310"/>
              </a:spcBef>
              <a:buChar char="-"/>
              <a:tabLst>
                <a:tab pos="153035" algn="l"/>
              </a:tabLst>
            </a:pPr>
            <a:r>
              <a:rPr sz="1600" dirty="0">
                <a:latin typeface="Arial"/>
                <a:cs typeface="Arial"/>
              </a:rPr>
              <a:t>Líquido</a:t>
            </a:r>
            <a:r>
              <a:rPr sz="1600" spc="-40" dirty="0">
                <a:latin typeface="Arial"/>
                <a:cs typeface="Arial"/>
              </a:rPr>
              <a:t> </a:t>
            </a:r>
            <a:r>
              <a:rPr sz="1600" spc="-5" dirty="0">
                <a:latin typeface="Arial"/>
                <a:cs typeface="Arial"/>
              </a:rPr>
              <a:t>aislante</a:t>
            </a:r>
            <a:endParaRPr sz="1600" dirty="0">
              <a:latin typeface="Arial"/>
              <a:cs typeface="Arial"/>
            </a:endParaRPr>
          </a:p>
          <a:p>
            <a:pPr marL="152400" indent="-140335" algn="just">
              <a:spcBef>
                <a:spcPts val="1305"/>
              </a:spcBef>
              <a:buChar char="-"/>
              <a:tabLst>
                <a:tab pos="153035" algn="l"/>
              </a:tabLst>
            </a:pPr>
            <a:r>
              <a:rPr sz="1600" dirty="0">
                <a:latin typeface="Arial"/>
                <a:cs typeface="Arial"/>
              </a:rPr>
              <a:t>Tanque</a:t>
            </a:r>
            <a:r>
              <a:rPr sz="1600" spc="-25" dirty="0">
                <a:latin typeface="Arial"/>
                <a:cs typeface="Arial"/>
              </a:rPr>
              <a:t> </a:t>
            </a:r>
            <a:r>
              <a:rPr sz="1600" dirty="0">
                <a:latin typeface="Arial"/>
                <a:cs typeface="Arial"/>
              </a:rPr>
              <a:t>y</a:t>
            </a:r>
            <a:r>
              <a:rPr sz="1600" spc="-30" dirty="0">
                <a:latin typeface="Arial"/>
                <a:cs typeface="Arial"/>
              </a:rPr>
              <a:t> </a:t>
            </a:r>
            <a:r>
              <a:rPr sz="1600" spc="-5" dirty="0">
                <a:latin typeface="Arial"/>
                <a:cs typeface="Arial"/>
              </a:rPr>
              <a:t>accesorios</a:t>
            </a:r>
            <a:endParaRPr sz="1600" dirty="0">
              <a:latin typeface="Arial"/>
              <a:cs typeface="Arial"/>
            </a:endParaRPr>
          </a:p>
          <a:p>
            <a:pPr marL="152400" indent="-140335" algn="just">
              <a:spcBef>
                <a:spcPts val="1310"/>
              </a:spcBef>
              <a:buChar char="-"/>
              <a:tabLst>
                <a:tab pos="153035" algn="l"/>
              </a:tabLst>
            </a:pPr>
            <a:r>
              <a:rPr sz="1600" spc="-5" dirty="0">
                <a:latin typeface="Arial"/>
                <a:cs typeface="Arial"/>
              </a:rPr>
              <a:t>Total</a:t>
            </a:r>
            <a:endParaRPr sz="1600" dirty="0">
              <a:latin typeface="Arial"/>
              <a:cs typeface="Arial"/>
            </a:endParaRPr>
          </a:p>
          <a:p>
            <a:pPr marL="152400" indent="-140335" algn="just">
              <a:spcBef>
                <a:spcPts val="1295"/>
              </a:spcBef>
              <a:buChar char="-"/>
              <a:tabLst>
                <a:tab pos="153035" algn="l"/>
              </a:tabLst>
            </a:pPr>
            <a:r>
              <a:rPr sz="1600" spc="-5" dirty="0">
                <a:latin typeface="Arial"/>
                <a:cs typeface="Arial"/>
              </a:rPr>
              <a:t>Partes</a:t>
            </a:r>
            <a:r>
              <a:rPr sz="1600" spc="5" dirty="0">
                <a:latin typeface="Arial"/>
                <a:cs typeface="Arial"/>
              </a:rPr>
              <a:t> </a:t>
            </a:r>
            <a:r>
              <a:rPr sz="1600" spc="-5" dirty="0">
                <a:latin typeface="Arial"/>
                <a:cs typeface="Arial"/>
              </a:rPr>
              <a:t>para</a:t>
            </a:r>
            <a:r>
              <a:rPr sz="1600" spc="-15" dirty="0">
                <a:latin typeface="Arial"/>
                <a:cs typeface="Arial"/>
              </a:rPr>
              <a:t> </a:t>
            </a:r>
            <a:r>
              <a:rPr sz="1600" dirty="0">
                <a:latin typeface="Arial"/>
                <a:cs typeface="Arial"/>
              </a:rPr>
              <a:t>el</a:t>
            </a:r>
            <a:r>
              <a:rPr sz="1600" spc="5" dirty="0">
                <a:latin typeface="Arial"/>
                <a:cs typeface="Arial"/>
              </a:rPr>
              <a:t> </a:t>
            </a:r>
            <a:r>
              <a:rPr sz="1600" spc="-5" dirty="0">
                <a:latin typeface="Arial"/>
                <a:cs typeface="Arial"/>
              </a:rPr>
              <a:t>desencubado</a:t>
            </a:r>
            <a:endParaRPr sz="1600" dirty="0">
              <a:latin typeface="Arial"/>
              <a:cs typeface="Arial"/>
            </a:endParaRPr>
          </a:p>
          <a:p>
            <a:pPr algn="just">
              <a:lnSpc>
                <a:spcPct val="100000"/>
              </a:lnSpc>
              <a:buFont typeface="Arial"/>
              <a:buChar char="-"/>
            </a:pPr>
            <a:endParaRPr sz="1600" dirty="0">
              <a:latin typeface="Arial"/>
              <a:cs typeface="Arial"/>
            </a:endParaRPr>
          </a:p>
          <a:p>
            <a:pPr marL="241300" indent="-228600" algn="just">
              <a:spcBef>
                <a:spcPts val="5"/>
              </a:spcBef>
              <a:buChar char="-"/>
              <a:tabLst>
                <a:tab pos="240665" algn="l"/>
                <a:tab pos="241300" algn="l"/>
              </a:tabLst>
            </a:pPr>
            <a:r>
              <a:rPr sz="1600" spc="-5" dirty="0">
                <a:latin typeface="Arial"/>
                <a:cs typeface="Arial"/>
              </a:rPr>
              <a:t>Diagrama </a:t>
            </a:r>
            <a:r>
              <a:rPr sz="1600" dirty="0">
                <a:latin typeface="Arial"/>
                <a:cs typeface="Arial"/>
              </a:rPr>
              <a:t>de</a:t>
            </a:r>
            <a:r>
              <a:rPr sz="1600" spc="-15" dirty="0">
                <a:latin typeface="Arial"/>
                <a:cs typeface="Arial"/>
              </a:rPr>
              <a:t> </a:t>
            </a:r>
            <a:r>
              <a:rPr sz="1600" spc="-5" dirty="0">
                <a:latin typeface="Arial"/>
                <a:cs typeface="Arial"/>
              </a:rPr>
              <a:t>conexión.</a:t>
            </a:r>
            <a:endParaRPr sz="1600" dirty="0">
              <a:latin typeface="Arial"/>
              <a:cs typeface="Arial"/>
            </a:endParaRPr>
          </a:p>
          <a:p>
            <a:pPr algn="just">
              <a:spcBef>
                <a:spcPts val="25"/>
              </a:spcBef>
              <a:buFont typeface="Arial"/>
              <a:buChar char="-"/>
            </a:pPr>
            <a:endParaRPr sz="1600" dirty="0">
              <a:latin typeface="Arial"/>
              <a:cs typeface="Arial"/>
            </a:endParaRPr>
          </a:p>
          <a:p>
            <a:pPr marL="241300" marR="116205" indent="-228600" algn="just">
              <a:lnSpc>
                <a:spcPts val="1610"/>
              </a:lnSpc>
              <a:buChar char="-"/>
              <a:tabLst>
                <a:tab pos="240665" algn="l"/>
                <a:tab pos="241300" algn="l"/>
              </a:tabLst>
            </a:pPr>
            <a:r>
              <a:rPr sz="1600" dirty="0">
                <a:latin typeface="Arial"/>
                <a:cs typeface="Arial"/>
              </a:rPr>
              <a:t>El</a:t>
            </a:r>
            <a:r>
              <a:rPr sz="1600" spc="5" dirty="0">
                <a:latin typeface="Arial"/>
                <a:cs typeface="Arial"/>
              </a:rPr>
              <a:t> </a:t>
            </a:r>
            <a:r>
              <a:rPr sz="1600" spc="-5" dirty="0">
                <a:latin typeface="Arial"/>
                <a:cs typeface="Arial"/>
              </a:rPr>
              <a:t>nivel</a:t>
            </a:r>
            <a:r>
              <a:rPr sz="1600" spc="10" dirty="0">
                <a:latin typeface="Arial"/>
                <a:cs typeface="Arial"/>
              </a:rPr>
              <a:t> </a:t>
            </a:r>
            <a:r>
              <a:rPr sz="1600" dirty="0">
                <a:latin typeface="Arial"/>
                <a:cs typeface="Arial"/>
              </a:rPr>
              <a:t>del</a:t>
            </a:r>
            <a:r>
              <a:rPr sz="1600" spc="5" dirty="0">
                <a:latin typeface="Arial"/>
                <a:cs typeface="Arial"/>
              </a:rPr>
              <a:t> </a:t>
            </a:r>
            <a:r>
              <a:rPr sz="1600" spc="-5" dirty="0">
                <a:latin typeface="Arial"/>
                <a:cs typeface="Arial"/>
              </a:rPr>
              <a:t>vacío </a:t>
            </a:r>
            <a:r>
              <a:rPr sz="1600" dirty="0">
                <a:latin typeface="Arial"/>
                <a:cs typeface="Arial"/>
              </a:rPr>
              <a:t>y</a:t>
            </a:r>
            <a:r>
              <a:rPr sz="1600" spc="-10" dirty="0">
                <a:latin typeface="Arial"/>
                <a:cs typeface="Arial"/>
              </a:rPr>
              <a:t> </a:t>
            </a:r>
            <a:r>
              <a:rPr sz="1600" dirty="0">
                <a:latin typeface="Arial"/>
                <a:cs typeface="Arial"/>
              </a:rPr>
              <a:t>la</a:t>
            </a:r>
            <a:r>
              <a:rPr sz="1600" spc="10" dirty="0">
                <a:latin typeface="Arial"/>
                <a:cs typeface="Arial"/>
              </a:rPr>
              <a:t> </a:t>
            </a:r>
            <a:r>
              <a:rPr sz="1600" spc="-5" dirty="0">
                <a:latin typeface="Arial"/>
                <a:cs typeface="Arial"/>
              </a:rPr>
              <a:t>presión positiva </a:t>
            </a:r>
            <a:r>
              <a:rPr sz="1600" dirty="0">
                <a:latin typeface="Arial"/>
                <a:cs typeface="Arial"/>
              </a:rPr>
              <a:t>que</a:t>
            </a:r>
            <a:r>
              <a:rPr sz="1600" spc="5" dirty="0">
                <a:latin typeface="Arial"/>
                <a:cs typeface="Arial"/>
              </a:rPr>
              <a:t> </a:t>
            </a:r>
            <a:r>
              <a:rPr sz="1600" spc="-5" dirty="0">
                <a:latin typeface="Arial"/>
                <a:cs typeface="Arial"/>
              </a:rPr>
              <a:t>pueden soportar</a:t>
            </a:r>
            <a:r>
              <a:rPr sz="1600" spc="10" dirty="0">
                <a:latin typeface="Arial"/>
                <a:cs typeface="Arial"/>
              </a:rPr>
              <a:t> </a:t>
            </a:r>
            <a:r>
              <a:rPr sz="1600" dirty="0">
                <a:latin typeface="Arial"/>
                <a:cs typeface="Arial"/>
              </a:rPr>
              <a:t>el </a:t>
            </a:r>
            <a:r>
              <a:rPr sz="1600" spc="-375" dirty="0">
                <a:latin typeface="Arial"/>
                <a:cs typeface="Arial"/>
              </a:rPr>
              <a:t> </a:t>
            </a:r>
            <a:r>
              <a:rPr sz="1600" dirty="0">
                <a:latin typeface="Arial"/>
                <a:cs typeface="Arial"/>
              </a:rPr>
              <a:t>tanque</a:t>
            </a:r>
            <a:r>
              <a:rPr sz="1600" spc="-15" dirty="0">
                <a:latin typeface="Arial"/>
                <a:cs typeface="Arial"/>
              </a:rPr>
              <a:t> </a:t>
            </a:r>
            <a:r>
              <a:rPr sz="1600" dirty="0">
                <a:latin typeface="Arial"/>
                <a:cs typeface="Arial"/>
              </a:rPr>
              <a:t>y</a:t>
            </a:r>
            <a:r>
              <a:rPr sz="1600" spc="-15" dirty="0">
                <a:latin typeface="Arial"/>
                <a:cs typeface="Arial"/>
              </a:rPr>
              <a:t> </a:t>
            </a:r>
            <a:r>
              <a:rPr sz="1600" dirty="0">
                <a:latin typeface="Arial"/>
                <a:cs typeface="Arial"/>
              </a:rPr>
              <a:t>los</a:t>
            </a:r>
            <a:r>
              <a:rPr sz="1600" spc="-5" dirty="0">
                <a:latin typeface="Arial"/>
                <a:cs typeface="Arial"/>
              </a:rPr>
              <a:t> radiadores.</a:t>
            </a:r>
            <a:endParaRPr sz="1600" dirty="0">
              <a:latin typeface="Arial"/>
              <a:cs typeface="Arial"/>
            </a:endParaRPr>
          </a:p>
          <a:p>
            <a:pPr algn="just">
              <a:spcBef>
                <a:spcPts val="15"/>
              </a:spcBef>
              <a:buFont typeface="Arial"/>
              <a:buChar char="-"/>
            </a:pPr>
            <a:endParaRPr sz="1600" dirty="0">
              <a:latin typeface="Arial"/>
              <a:cs typeface="Arial"/>
            </a:endParaRPr>
          </a:p>
          <a:p>
            <a:pPr marL="241300" indent="-228600" algn="just">
              <a:buChar char="-"/>
              <a:tabLst>
                <a:tab pos="240665" algn="l"/>
                <a:tab pos="241300" algn="l"/>
              </a:tabLst>
            </a:pPr>
            <a:r>
              <a:rPr sz="1600" dirty="0">
                <a:latin typeface="Arial"/>
                <a:cs typeface="Arial"/>
              </a:rPr>
              <a:t>El</a:t>
            </a:r>
            <a:r>
              <a:rPr sz="1600" spc="-10" dirty="0">
                <a:latin typeface="Arial"/>
                <a:cs typeface="Arial"/>
              </a:rPr>
              <a:t> </a:t>
            </a:r>
            <a:r>
              <a:rPr sz="1600" dirty="0">
                <a:latin typeface="Arial"/>
                <a:cs typeface="Arial"/>
              </a:rPr>
              <a:t>nombre</a:t>
            </a:r>
            <a:r>
              <a:rPr sz="1600" spc="-25" dirty="0">
                <a:latin typeface="Arial"/>
                <a:cs typeface="Arial"/>
              </a:rPr>
              <a:t> </a:t>
            </a:r>
            <a:r>
              <a:rPr sz="1600" dirty="0">
                <a:latin typeface="Arial"/>
                <a:cs typeface="Arial"/>
              </a:rPr>
              <a:t>del</a:t>
            </a:r>
            <a:r>
              <a:rPr sz="1600" spc="-20" dirty="0">
                <a:latin typeface="Arial"/>
                <a:cs typeface="Arial"/>
              </a:rPr>
              <a:t> </a:t>
            </a:r>
            <a:r>
              <a:rPr sz="1600" spc="-5" dirty="0">
                <a:latin typeface="Arial"/>
                <a:cs typeface="Arial"/>
              </a:rPr>
              <a:t>fabricante.</a:t>
            </a:r>
            <a:endParaRPr sz="1600" dirty="0">
              <a:latin typeface="Arial"/>
              <a:cs typeface="Arial"/>
            </a:endParaRPr>
          </a:p>
          <a:p>
            <a:pPr algn="just">
              <a:lnSpc>
                <a:spcPct val="100000"/>
              </a:lnSpc>
              <a:buFont typeface="Arial"/>
              <a:buChar char="-"/>
            </a:pPr>
            <a:endParaRPr sz="1600" dirty="0">
              <a:latin typeface="Arial"/>
              <a:cs typeface="Arial"/>
            </a:endParaRPr>
          </a:p>
          <a:p>
            <a:pPr marL="241300" indent="-228600" algn="just">
              <a:buChar char="-"/>
              <a:tabLst>
                <a:tab pos="240665" algn="l"/>
                <a:tab pos="241300" algn="l"/>
              </a:tabLst>
            </a:pPr>
            <a:r>
              <a:rPr sz="1600" spc="-5" dirty="0">
                <a:latin typeface="Arial"/>
                <a:cs typeface="Arial"/>
              </a:rPr>
              <a:t>Tipo</a:t>
            </a:r>
            <a:r>
              <a:rPr sz="1600" dirty="0">
                <a:latin typeface="Arial"/>
                <a:cs typeface="Arial"/>
              </a:rPr>
              <a:t> de </a:t>
            </a:r>
            <a:r>
              <a:rPr sz="1600" spc="-5" dirty="0">
                <a:latin typeface="Arial"/>
                <a:cs typeface="Arial"/>
              </a:rPr>
              <a:t>material</a:t>
            </a:r>
            <a:r>
              <a:rPr sz="1600" spc="-10" dirty="0">
                <a:latin typeface="Arial"/>
                <a:cs typeface="Arial"/>
              </a:rPr>
              <a:t> </a:t>
            </a:r>
            <a:r>
              <a:rPr sz="1600" dirty="0">
                <a:latin typeface="Arial"/>
                <a:cs typeface="Arial"/>
              </a:rPr>
              <a:t>de</a:t>
            </a:r>
            <a:r>
              <a:rPr sz="1600" spc="-10" dirty="0">
                <a:latin typeface="Arial"/>
                <a:cs typeface="Arial"/>
              </a:rPr>
              <a:t> </a:t>
            </a:r>
            <a:r>
              <a:rPr sz="1600" dirty="0">
                <a:latin typeface="Arial"/>
                <a:cs typeface="Arial"/>
              </a:rPr>
              <a:t>los</a:t>
            </a:r>
            <a:r>
              <a:rPr sz="1600" spc="-5" dirty="0">
                <a:latin typeface="Arial"/>
                <a:cs typeface="Arial"/>
              </a:rPr>
              <a:t> arrollados.</a:t>
            </a:r>
            <a:endParaRPr sz="1600" dirty="0">
              <a:latin typeface="Arial"/>
              <a:cs typeface="Arial"/>
            </a:endParaRPr>
          </a:p>
          <a:p>
            <a:pPr marL="241300" indent="-228600" algn="just">
              <a:spcBef>
                <a:spcPts val="1310"/>
              </a:spcBef>
              <a:buChar char="-"/>
              <a:tabLst>
                <a:tab pos="240665" algn="l"/>
                <a:tab pos="241300" algn="l"/>
              </a:tabLst>
            </a:pPr>
            <a:r>
              <a:rPr sz="1600" dirty="0">
                <a:latin typeface="Arial"/>
                <a:cs typeface="Arial"/>
              </a:rPr>
              <a:t>Año</a:t>
            </a:r>
            <a:r>
              <a:rPr sz="1600" spc="-20" dirty="0">
                <a:latin typeface="Arial"/>
                <a:cs typeface="Arial"/>
              </a:rPr>
              <a:t> </a:t>
            </a:r>
            <a:r>
              <a:rPr sz="1600" dirty="0">
                <a:latin typeface="Arial"/>
                <a:cs typeface="Arial"/>
              </a:rPr>
              <a:t>de</a:t>
            </a:r>
            <a:r>
              <a:rPr sz="1600" spc="-20" dirty="0">
                <a:latin typeface="Arial"/>
                <a:cs typeface="Arial"/>
              </a:rPr>
              <a:t> </a:t>
            </a:r>
            <a:r>
              <a:rPr sz="1600" spc="-5" dirty="0">
                <a:latin typeface="Arial"/>
                <a:cs typeface="Arial"/>
              </a:rPr>
              <a:t>fabricación.</a:t>
            </a:r>
            <a:endParaRPr sz="1600" dirty="0">
              <a:latin typeface="Arial"/>
              <a:cs typeface="Arial"/>
            </a:endParaRPr>
          </a:p>
          <a:p>
            <a:pPr marL="241300" indent="-228600" algn="just">
              <a:spcBef>
                <a:spcPts val="1310"/>
              </a:spcBef>
              <a:buChar char="-"/>
              <a:tabLst>
                <a:tab pos="240665" algn="l"/>
                <a:tab pos="241300" algn="l"/>
              </a:tabLst>
            </a:pPr>
            <a:r>
              <a:rPr sz="1600" spc="-5" dirty="0">
                <a:latin typeface="Arial"/>
                <a:cs typeface="Arial"/>
              </a:rPr>
              <a:t>Número</a:t>
            </a:r>
            <a:r>
              <a:rPr sz="1600" spc="-10" dirty="0">
                <a:latin typeface="Arial"/>
                <a:cs typeface="Arial"/>
              </a:rPr>
              <a:t> </a:t>
            </a:r>
            <a:r>
              <a:rPr sz="1600" dirty="0">
                <a:latin typeface="Arial"/>
                <a:cs typeface="Arial"/>
              </a:rPr>
              <a:t>de</a:t>
            </a:r>
            <a:r>
              <a:rPr sz="1600" spc="-15" dirty="0">
                <a:latin typeface="Arial"/>
                <a:cs typeface="Arial"/>
              </a:rPr>
              <a:t> </a:t>
            </a:r>
            <a:r>
              <a:rPr sz="1600" spc="-5" dirty="0">
                <a:latin typeface="Arial"/>
                <a:cs typeface="Arial"/>
              </a:rPr>
              <a:t>contrato</a:t>
            </a:r>
            <a:r>
              <a:rPr sz="1600" dirty="0">
                <a:latin typeface="Arial"/>
                <a:cs typeface="Arial"/>
              </a:rPr>
              <a:t> definido</a:t>
            </a:r>
            <a:r>
              <a:rPr sz="1600" spc="-15" dirty="0">
                <a:latin typeface="Arial"/>
                <a:cs typeface="Arial"/>
              </a:rPr>
              <a:t> </a:t>
            </a:r>
            <a:r>
              <a:rPr sz="1600" dirty="0">
                <a:latin typeface="Arial"/>
                <a:cs typeface="Arial"/>
              </a:rPr>
              <a:t>por</a:t>
            </a:r>
            <a:r>
              <a:rPr sz="1600" spc="-15" dirty="0">
                <a:latin typeface="Arial"/>
                <a:cs typeface="Arial"/>
              </a:rPr>
              <a:t> </a:t>
            </a:r>
            <a:r>
              <a:rPr sz="1600" dirty="0">
                <a:latin typeface="Arial"/>
                <a:cs typeface="Arial"/>
              </a:rPr>
              <a:t>el</a:t>
            </a:r>
            <a:r>
              <a:rPr sz="1600" spc="-15" dirty="0">
                <a:latin typeface="Arial"/>
                <a:cs typeface="Arial"/>
              </a:rPr>
              <a:t> </a:t>
            </a:r>
            <a:r>
              <a:rPr sz="1600" dirty="0">
                <a:latin typeface="Arial"/>
                <a:cs typeface="Arial"/>
              </a:rPr>
              <a:t>cliente.</a:t>
            </a:r>
          </a:p>
          <a:p>
            <a:pPr marL="241300" marR="5080" indent="-228600" algn="just">
              <a:lnSpc>
                <a:spcPct val="110000"/>
              </a:lnSpc>
              <a:spcBef>
                <a:spcPts val="1115"/>
              </a:spcBef>
            </a:pPr>
            <a:r>
              <a:rPr sz="1600" spc="5" dirty="0">
                <a:latin typeface="Arial"/>
                <a:cs typeface="Arial"/>
              </a:rPr>
              <a:t>-Altura </a:t>
            </a:r>
            <a:r>
              <a:rPr sz="1600" dirty="0">
                <a:latin typeface="Arial"/>
                <a:cs typeface="Arial"/>
              </a:rPr>
              <a:t>libre </a:t>
            </a:r>
            <a:r>
              <a:rPr sz="1600" spc="-5" dirty="0">
                <a:latin typeface="Arial"/>
                <a:cs typeface="Arial"/>
              </a:rPr>
              <a:t>requerida </a:t>
            </a:r>
            <a:r>
              <a:rPr sz="1600" dirty="0">
                <a:latin typeface="Arial"/>
                <a:cs typeface="Arial"/>
              </a:rPr>
              <a:t>para el </a:t>
            </a:r>
            <a:r>
              <a:rPr sz="1600" spc="-5" dirty="0">
                <a:latin typeface="Arial"/>
                <a:cs typeface="Arial"/>
              </a:rPr>
              <a:t>desencubado (desde </a:t>
            </a:r>
            <a:r>
              <a:rPr sz="1600" dirty="0">
                <a:latin typeface="Arial"/>
                <a:cs typeface="Arial"/>
              </a:rPr>
              <a:t>el riel </a:t>
            </a:r>
            <a:r>
              <a:rPr sz="1600" spc="-5" dirty="0">
                <a:latin typeface="Arial"/>
                <a:cs typeface="Arial"/>
              </a:rPr>
              <a:t>hasta </a:t>
            </a:r>
            <a:r>
              <a:rPr sz="1600" dirty="0">
                <a:latin typeface="Arial"/>
                <a:cs typeface="Arial"/>
              </a:rPr>
              <a:t>el </a:t>
            </a:r>
            <a:r>
              <a:rPr sz="1600" spc="-375" dirty="0">
                <a:latin typeface="Arial"/>
                <a:cs typeface="Arial"/>
              </a:rPr>
              <a:t> </a:t>
            </a:r>
            <a:r>
              <a:rPr sz="1600" dirty="0">
                <a:latin typeface="Arial"/>
                <a:cs typeface="Arial"/>
              </a:rPr>
              <a:t>gancho</a:t>
            </a:r>
            <a:r>
              <a:rPr sz="1600" spc="-10" dirty="0">
                <a:latin typeface="Arial"/>
                <a:cs typeface="Arial"/>
              </a:rPr>
              <a:t> </a:t>
            </a:r>
            <a:r>
              <a:rPr sz="1600" dirty="0">
                <a:latin typeface="Arial"/>
                <a:cs typeface="Arial"/>
              </a:rPr>
              <a:t>de</a:t>
            </a:r>
            <a:r>
              <a:rPr sz="1600" spc="-10" dirty="0">
                <a:latin typeface="Arial"/>
                <a:cs typeface="Arial"/>
              </a:rPr>
              <a:t> </a:t>
            </a:r>
            <a:r>
              <a:rPr sz="1600" dirty="0">
                <a:latin typeface="Arial"/>
                <a:cs typeface="Arial"/>
              </a:rPr>
              <a:t>la</a:t>
            </a:r>
            <a:r>
              <a:rPr sz="1600" spc="5" dirty="0">
                <a:latin typeface="Arial"/>
                <a:cs typeface="Arial"/>
              </a:rPr>
              <a:t> </a:t>
            </a:r>
            <a:r>
              <a:rPr sz="1600" spc="-5" dirty="0">
                <a:latin typeface="Arial"/>
                <a:cs typeface="Arial"/>
              </a:rPr>
              <a:t>grúa).</a:t>
            </a:r>
            <a:endParaRPr sz="1600" dirty="0">
              <a:latin typeface="Arial"/>
              <a:cs typeface="Arial"/>
            </a:endParaRPr>
          </a:p>
          <a:p>
            <a:pPr marL="241300" indent="-228600" algn="just">
              <a:spcBef>
                <a:spcPts val="1105"/>
              </a:spcBef>
              <a:buChar char="-"/>
              <a:tabLst>
                <a:tab pos="240665" algn="l"/>
                <a:tab pos="241300" algn="l"/>
              </a:tabLst>
            </a:pPr>
            <a:r>
              <a:rPr sz="1600" spc="-5" dirty="0">
                <a:latin typeface="Arial"/>
                <a:cs typeface="Arial"/>
              </a:rPr>
              <a:t>Diagrama</a:t>
            </a:r>
            <a:r>
              <a:rPr sz="1600" spc="5" dirty="0">
                <a:latin typeface="Arial"/>
                <a:cs typeface="Arial"/>
              </a:rPr>
              <a:t> </a:t>
            </a:r>
            <a:r>
              <a:rPr sz="1600" dirty="0">
                <a:latin typeface="Arial"/>
                <a:cs typeface="Arial"/>
              </a:rPr>
              <a:t>de</a:t>
            </a:r>
            <a:r>
              <a:rPr sz="1600" spc="-5" dirty="0">
                <a:latin typeface="Arial"/>
                <a:cs typeface="Arial"/>
              </a:rPr>
              <a:t> ubicación </a:t>
            </a:r>
            <a:r>
              <a:rPr sz="1600" dirty="0">
                <a:latin typeface="Arial"/>
                <a:cs typeface="Arial"/>
              </a:rPr>
              <a:t>e</a:t>
            </a:r>
            <a:r>
              <a:rPr sz="1600" spc="10" dirty="0">
                <a:latin typeface="Arial"/>
                <a:cs typeface="Arial"/>
              </a:rPr>
              <a:t> </a:t>
            </a:r>
            <a:r>
              <a:rPr sz="1600" spc="-5" dirty="0">
                <a:latin typeface="Arial"/>
                <a:cs typeface="Arial"/>
              </a:rPr>
              <a:t>identificación </a:t>
            </a:r>
            <a:r>
              <a:rPr sz="1600" dirty="0">
                <a:latin typeface="Arial"/>
                <a:cs typeface="Arial"/>
              </a:rPr>
              <a:t>de</a:t>
            </a:r>
            <a:r>
              <a:rPr sz="1600" spc="5" dirty="0">
                <a:latin typeface="Arial"/>
                <a:cs typeface="Arial"/>
              </a:rPr>
              <a:t> </a:t>
            </a:r>
            <a:r>
              <a:rPr sz="1600" spc="-5" dirty="0">
                <a:latin typeface="Arial"/>
                <a:cs typeface="Arial"/>
              </a:rPr>
              <a:t>las</a:t>
            </a:r>
            <a:r>
              <a:rPr sz="1600" dirty="0">
                <a:latin typeface="Arial"/>
                <a:cs typeface="Arial"/>
              </a:rPr>
              <a:t> </a:t>
            </a:r>
            <a:r>
              <a:rPr sz="1600" spc="-5" dirty="0" err="1">
                <a:latin typeface="Arial"/>
                <a:cs typeface="Arial"/>
              </a:rPr>
              <a:t>válvulas</a:t>
            </a:r>
            <a:r>
              <a:rPr sz="1600" spc="-5" dirty="0" smtClean="0">
                <a:latin typeface="Arial"/>
                <a:cs typeface="Arial"/>
              </a:rPr>
              <a:t>.</a:t>
            </a:r>
            <a:endParaRPr lang="es-AR" sz="1600" spc="-5" dirty="0" smtClean="0">
              <a:latin typeface="Arial"/>
              <a:cs typeface="Arial"/>
            </a:endParaRPr>
          </a:p>
          <a:p>
            <a:pPr marL="241300" indent="-228600" algn="just">
              <a:spcBef>
                <a:spcPts val="1105"/>
              </a:spcBef>
              <a:buChar char="-"/>
              <a:tabLst>
                <a:tab pos="240665" algn="l"/>
                <a:tab pos="241300" algn="l"/>
              </a:tabLst>
            </a:pPr>
            <a:endParaRPr lang="es-AR" sz="1600" spc="-5" dirty="0">
              <a:latin typeface="Arial"/>
              <a:cs typeface="Arial"/>
            </a:endParaRPr>
          </a:p>
          <a:p>
            <a:pPr marL="469265" indent="-229235" algn="just">
              <a:buChar char="-"/>
              <a:tabLst>
                <a:tab pos="469265" algn="l"/>
                <a:tab pos="469900" algn="l"/>
              </a:tabLst>
            </a:pPr>
            <a:r>
              <a:rPr lang="es-AR" sz="1600" dirty="0">
                <a:latin typeface="Arial"/>
                <a:cs typeface="Arial"/>
              </a:rPr>
              <a:t>Relación</a:t>
            </a:r>
            <a:r>
              <a:rPr lang="es-AR" sz="1600" spc="-10" dirty="0">
                <a:latin typeface="Arial"/>
                <a:cs typeface="Arial"/>
              </a:rPr>
              <a:t> </a:t>
            </a:r>
            <a:r>
              <a:rPr lang="es-AR" sz="1600" dirty="0">
                <a:latin typeface="Arial"/>
                <a:cs typeface="Arial"/>
              </a:rPr>
              <a:t>de</a:t>
            </a:r>
            <a:r>
              <a:rPr lang="es-AR" sz="1600" spc="5" dirty="0">
                <a:latin typeface="Arial"/>
                <a:cs typeface="Arial"/>
              </a:rPr>
              <a:t> </a:t>
            </a:r>
            <a:r>
              <a:rPr lang="es-AR" sz="1600" spc="-5" dirty="0">
                <a:latin typeface="Arial"/>
                <a:cs typeface="Arial"/>
              </a:rPr>
              <a:t>vueltas</a:t>
            </a:r>
            <a:r>
              <a:rPr lang="es-AR" sz="1600" dirty="0">
                <a:latin typeface="Arial"/>
                <a:cs typeface="Arial"/>
              </a:rPr>
              <a:t> para</a:t>
            </a:r>
            <a:r>
              <a:rPr lang="es-AR" sz="1600" spc="-10" dirty="0">
                <a:latin typeface="Arial"/>
                <a:cs typeface="Arial"/>
              </a:rPr>
              <a:t> </a:t>
            </a:r>
            <a:r>
              <a:rPr lang="es-AR" sz="1600" spc="-5" dirty="0">
                <a:latin typeface="Arial"/>
                <a:cs typeface="Arial"/>
              </a:rPr>
              <a:t>cada</a:t>
            </a:r>
            <a:r>
              <a:rPr lang="es-AR" sz="1600" spc="5" dirty="0">
                <a:latin typeface="Arial"/>
                <a:cs typeface="Arial"/>
              </a:rPr>
              <a:t> </a:t>
            </a:r>
            <a:r>
              <a:rPr lang="es-AR" sz="1600" spc="-5" dirty="0">
                <a:latin typeface="Arial"/>
                <a:cs typeface="Arial"/>
              </a:rPr>
              <a:t>posición </a:t>
            </a:r>
            <a:r>
              <a:rPr lang="es-AR" sz="1600" dirty="0">
                <a:latin typeface="Arial"/>
                <a:cs typeface="Arial"/>
              </a:rPr>
              <a:t>del</a:t>
            </a:r>
            <a:r>
              <a:rPr lang="es-AR" sz="1600" spc="-5" dirty="0">
                <a:latin typeface="Arial"/>
                <a:cs typeface="Arial"/>
              </a:rPr>
              <a:t> cambiador</a:t>
            </a:r>
            <a:r>
              <a:rPr lang="es-AR" sz="1600" spc="5" dirty="0">
                <a:latin typeface="Arial"/>
                <a:cs typeface="Arial"/>
              </a:rPr>
              <a:t> </a:t>
            </a:r>
            <a:r>
              <a:rPr lang="es-AR" sz="1600" spc="-10" dirty="0">
                <a:latin typeface="Arial"/>
                <a:cs typeface="Arial"/>
              </a:rPr>
              <a:t>de</a:t>
            </a:r>
            <a:r>
              <a:rPr lang="es-AR" sz="1600" spc="-5" dirty="0">
                <a:latin typeface="Arial"/>
                <a:cs typeface="Arial"/>
              </a:rPr>
              <a:t> tomas.</a:t>
            </a:r>
            <a:endParaRPr lang="es-AR" sz="1600" dirty="0">
              <a:latin typeface="Arial"/>
              <a:cs typeface="Arial"/>
            </a:endParaRPr>
          </a:p>
          <a:p>
            <a:pPr algn="just">
              <a:lnSpc>
                <a:spcPct val="100000"/>
              </a:lnSpc>
              <a:buFont typeface="Arial"/>
              <a:buChar char="-"/>
            </a:pPr>
            <a:endParaRPr lang="es-AR" sz="1600" dirty="0">
              <a:latin typeface="Arial"/>
              <a:cs typeface="Arial"/>
            </a:endParaRPr>
          </a:p>
          <a:p>
            <a:pPr marL="469265" marR="346710" indent="-228600" algn="just">
              <a:lnSpc>
                <a:spcPts val="1610"/>
              </a:lnSpc>
              <a:buChar char="-"/>
              <a:tabLst>
                <a:tab pos="469265" algn="l"/>
                <a:tab pos="469900" algn="l"/>
              </a:tabLst>
            </a:pPr>
            <a:r>
              <a:rPr lang="es-AR" sz="1600" spc="-5" dirty="0">
                <a:latin typeface="Arial"/>
                <a:cs typeface="Arial"/>
              </a:rPr>
              <a:t>Ubicación</a:t>
            </a:r>
            <a:r>
              <a:rPr lang="es-AR" sz="1600" dirty="0">
                <a:latin typeface="Arial"/>
                <a:cs typeface="Arial"/>
              </a:rPr>
              <a:t> de</a:t>
            </a:r>
            <a:r>
              <a:rPr lang="es-AR" sz="1600" spc="-15" dirty="0">
                <a:latin typeface="Arial"/>
                <a:cs typeface="Arial"/>
              </a:rPr>
              <a:t> </a:t>
            </a:r>
            <a:r>
              <a:rPr lang="es-AR" sz="1600" spc="-5" dirty="0">
                <a:latin typeface="Arial"/>
                <a:cs typeface="Arial"/>
              </a:rPr>
              <a:t>toma capacitiva, </a:t>
            </a:r>
            <a:r>
              <a:rPr lang="es-AR" sz="1600" dirty="0">
                <a:latin typeface="Arial"/>
                <a:cs typeface="Arial"/>
              </a:rPr>
              <a:t>con</a:t>
            </a:r>
            <a:r>
              <a:rPr lang="es-AR" sz="1600" spc="-5" dirty="0">
                <a:latin typeface="Arial"/>
                <a:cs typeface="Arial"/>
              </a:rPr>
              <a:t> los</a:t>
            </a:r>
            <a:r>
              <a:rPr lang="es-AR" sz="1600" dirty="0">
                <a:latin typeface="Arial"/>
                <a:cs typeface="Arial"/>
              </a:rPr>
              <a:t> valores</a:t>
            </a:r>
            <a:r>
              <a:rPr lang="es-AR" sz="1600" spc="5" dirty="0">
                <a:latin typeface="Arial"/>
                <a:cs typeface="Arial"/>
              </a:rPr>
              <a:t> </a:t>
            </a:r>
            <a:r>
              <a:rPr lang="es-AR" sz="1600" spc="-5" dirty="0">
                <a:latin typeface="Arial"/>
                <a:cs typeface="Arial"/>
              </a:rPr>
              <a:t>C1</a:t>
            </a:r>
            <a:r>
              <a:rPr lang="es-AR" sz="1600" spc="10" dirty="0">
                <a:latin typeface="Arial"/>
                <a:cs typeface="Arial"/>
              </a:rPr>
              <a:t> </a:t>
            </a:r>
            <a:r>
              <a:rPr lang="es-AR" sz="1600" dirty="0">
                <a:latin typeface="Arial"/>
                <a:cs typeface="Arial"/>
              </a:rPr>
              <a:t>y</a:t>
            </a:r>
            <a:r>
              <a:rPr lang="es-AR" sz="1600" spc="-10" dirty="0">
                <a:latin typeface="Arial"/>
                <a:cs typeface="Arial"/>
              </a:rPr>
              <a:t> </a:t>
            </a:r>
            <a:r>
              <a:rPr lang="es-AR" sz="1600" spc="-5" dirty="0">
                <a:latin typeface="Arial"/>
                <a:cs typeface="Arial"/>
              </a:rPr>
              <a:t>C2</a:t>
            </a:r>
            <a:r>
              <a:rPr lang="es-AR" sz="1600" spc="5" dirty="0">
                <a:latin typeface="Arial"/>
                <a:cs typeface="Arial"/>
              </a:rPr>
              <a:t> </a:t>
            </a:r>
            <a:r>
              <a:rPr lang="es-AR" sz="1600" dirty="0">
                <a:latin typeface="Arial"/>
                <a:cs typeface="Arial"/>
              </a:rPr>
              <a:t>de</a:t>
            </a:r>
            <a:r>
              <a:rPr lang="es-AR" sz="1600" spc="-5" dirty="0">
                <a:latin typeface="Arial"/>
                <a:cs typeface="Arial"/>
              </a:rPr>
              <a:t> </a:t>
            </a:r>
            <a:r>
              <a:rPr lang="es-AR" sz="1600" dirty="0">
                <a:latin typeface="Arial"/>
                <a:cs typeface="Arial"/>
              </a:rPr>
              <a:t>los </a:t>
            </a:r>
            <a:r>
              <a:rPr lang="es-AR" sz="1600" spc="-375" dirty="0">
                <a:latin typeface="Arial"/>
                <a:cs typeface="Arial"/>
              </a:rPr>
              <a:t> </a:t>
            </a:r>
            <a:r>
              <a:rPr lang="es-AR" sz="1600" spc="-5" dirty="0" err="1">
                <a:latin typeface="Arial"/>
                <a:cs typeface="Arial"/>
              </a:rPr>
              <a:t>pasatapas</a:t>
            </a:r>
            <a:r>
              <a:rPr lang="es-AR" sz="1600" spc="-5" dirty="0">
                <a:latin typeface="Arial"/>
                <a:cs typeface="Arial"/>
              </a:rPr>
              <a:t>.</a:t>
            </a:r>
            <a:endParaRPr lang="es-AR" sz="1600" dirty="0">
              <a:latin typeface="Arial"/>
              <a:cs typeface="Arial"/>
            </a:endParaRPr>
          </a:p>
          <a:p>
            <a:pPr marL="241300" indent="-228600" algn="just">
              <a:spcBef>
                <a:spcPts val="1105"/>
              </a:spcBef>
              <a:buChar char="-"/>
              <a:tabLst>
                <a:tab pos="240665" algn="l"/>
                <a:tab pos="241300" algn="l"/>
              </a:tabLst>
            </a:pPr>
            <a:endParaRPr sz="1600" dirty="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597408" y="381000"/>
            <a:ext cx="12127992" cy="4668073"/>
          </a:xfrm>
          <a:prstGeom prst="rect">
            <a:avLst/>
          </a:prstGeom>
        </p:spPr>
        <p:txBody>
          <a:bodyPr vert="horz" wrap="square" lIns="0" tIns="12700" rIns="0" bIns="0" rtlCol="0">
            <a:spAutoFit/>
          </a:bodyPr>
          <a:lstStyle/>
          <a:p>
            <a:pPr marL="12065" lvl="1" algn="just">
              <a:spcBef>
                <a:spcPts val="5"/>
              </a:spcBef>
              <a:tabLst>
                <a:tab pos="690245" algn="l"/>
                <a:tab pos="690880" algn="l"/>
              </a:tabLst>
            </a:pPr>
            <a:r>
              <a:rPr sz="2400" b="1" u="sng" spc="-5" dirty="0" smtClean="0">
                <a:uFill>
                  <a:solidFill>
                    <a:srgbClr val="000000"/>
                  </a:solidFill>
                </a:uFill>
                <a:latin typeface="Arial"/>
                <a:cs typeface="Arial"/>
              </a:rPr>
              <a:t>REPUESTOS</a:t>
            </a:r>
            <a:endParaRPr sz="2400" dirty="0">
              <a:latin typeface="Arial"/>
              <a:cs typeface="Arial"/>
            </a:endParaRPr>
          </a:p>
          <a:p>
            <a:pPr marL="355600" marR="6350" indent="-342900" algn="just">
              <a:lnSpc>
                <a:spcPct val="97000"/>
              </a:lnSpc>
              <a:spcBef>
                <a:spcPts val="960"/>
              </a:spcBef>
              <a:buFont typeface="Wingdings" panose="05000000000000000000" pitchFamily="2" charset="2"/>
              <a:buChar char="Ø"/>
            </a:pPr>
            <a:r>
              <a:rPr sz="2400" dirty="0">
                <a:latin typeface="Arial"/>
                <a:cs typeface="Arial"/>
              </a:rPr>
              <a:t>Se deberá </a:t>
            </a:r>
            <a:r>
              <a:rPr sz="2400" spc="-5" dirty="0">
                <a:latin typeface="Arial"/>
                <a:cs typeface="Arial"/>
              </a:rPr>
              <a:t>suministrar </a:t>
            </a:r>
            <a:r>
              <a:rPr sz="2400" dirty="0">
                <a:latin typeface="Arial"/>
                <a:cs typeface="Arial"/>
              </a:rPr>
              <a:t>una </a:t>
            </a:r>
            <a:r>
              <a:rPr sz="2400" spc="-5" dirty="0">
                <a:latin typeface="Arial"/>
                <a:cs typeface="Arial"/>
              </a:rPr>
              <a:t>lista </a:t>
            </a:r>
            <a:r>
              <a:rPr sz="2400" dirty="0">
                <a:latin typeface="Arial"/>
                <a:cs typeface="Arial"/>
              </a:rPr>
              <a:t>de </a:t>
            </a:r>
            <a:r>
              <a:rPr sz="2400" spc="-5" dirty="0">
                <a:latin typeface="Arial"/>
                <a:cs typeface="Arial"/>
              </a:rPr>
              <a:t>partes </a:t>
            </a:r>
            <a:r>
              <a:rPr sz="2400" dirty="0">
                <a:latin typeface="Arial"/>
                <a:cs typeface="Arial"/>
              </a:rPr>
              <a:t>de </a:t>
            </a:r>
            <a:r>
              <a:rPr sz="2400" spc="-5" dirty="0">
                <a:latin typeface="Arial"/>
                <a:cs typeface="Arial"/>
              </a:rPr>
              <a:t>repuestos, iguales </a:t>
            </a:r>
            <a:r>
              <a:rPr sz="2400" dirty="0">
                <a:latin typeface="Arial"/>
                <a:cs typeface="Arial"/>
              </a:rPr>
              <a:t>a </a:t>
            </a:r>
            <a:r>
              <a:rPr sz="2400" spc="-5" dirty="0">
                <a:latin typeface="Arial"/>
                <a:cs typeface="Arial"/>
              </a:rPr>
              <a:t>las </a:t>
            </a:r>
            <a:r>
              <a:rPr sz="2400" dirty="0">
                <a:latin typeface="Arial"/>
                <a:cs typeface="Arial"/>
              </a:rPr>
              <a:t> </a:t>
            </a:r>
            <a:r>
              <a:rPr sz="2400" spc="-5" dirty="0">
                <a:latin typeface="Arial"/>
                <a:cs typeface="Arial"/>
              </a:rPr>
              <a:t>partes</a:t>
            </a:r>
            <a:r>
              <a:rPr sz="2400" dirty="0">
                <a:latin typeface="Arial"/>
                <a:cs typeface="Arial"/>
              </a:rPr>
              <a:t> originales</a:t>
            </a:r>
            <a:r>
              <a:rPr sz="2400" spc="5" dirty="0">
                <a:latin typeface="Arial"/>
                <a:cs typeface="Arial"/>
              </a:rPr>
              <a:t> </a:t>
            </a:r>
            <a:r>
              <a:rPr sz="2400" spc="-5" dirty="0">
                <a:latin typeface="Arial"/>
                <a:cs typeface="Arial"/>
              </a:rPr>
              <a:t>correspondientes,</a:t>
            </a:r>
            <a:r>
              <a:rPr sz="2400" dirty="0">
                <a:latin typeface="Arial"/>
                <a:cs typeface="Arial"/>
              </a:rPr>
              <a:t> del</a:t>
            </a:r>
            <a:r>
              <a:rPr sz="2400" spc="5" dirty="0">
                <a:latin typeface="Arial"/>
                <a:cs typeface="Arial"/>
              </a:rPr>
              <a:t> </a:t>
            </a:r>
            <a:r>
              <a:rPr sz="2400" spc="-5" dirty="0">
                <a:latin typeface="Arial"/>
                <a:cs typeface="Arial"/>
              </a:rPr>
              <a:t>mismo</a:t>
            </a:r>
            <a:r>
              <a:rPr sz="2400" dirty="0">
                <a:latin typeface="Arial"/>
                <a:cs typeface="Arial"/>
              </a:rPr>
              <a:t> </a:t>
            </a:r>
            <a:r>
              <a:rPr sz="2400" spc="-5" dirty="0">
                <a:latin typeface="Arial"/>
                <a:cs typeface="Arial"/>
              </a:rPr>
              <a:t>tipo</a:t>
            </a:r>
            <a:r>
              <a:rPr sz="2400" dirty="0">
                <a:latin typeface="Arial"/>
                <a:cs typeface="Arial"/>
              </a:rPr>
              <a:t> y</a:t>
            </a:r>
            <a:r>
              <a:rPr sz="2400" spc="5" dirty="0">
                <a:latin typeface="Arial"/>
                <a:cs typeface="Arial"/>
              </a:rPr>
              <a:t> </a:t>
            </a:r>
            <a:r>
              <a:rPr sz="2400" spc="-5" dirty="0">
                <a:latin typeface="Arial"/>
                <a:cs typeface="Arial"/>
              </a:rPr>
              <a:t>modelo,</a:t>
            </a:r>
            <a:r>
              <a:rPr sz="2400" dirty="0">
                <a:latin typeface="Arial"/>
                <a:cs typeface="Arial"/>
              </a:rPr>
              <a:t> y </a:t>
            </a:r>
            <a:r>
              <a:rPr sz="2400" spc="5" dirty="0">
                <a:latin typeface="Arial"/>
                <a:cs typeface="Arial"/>
              </a:rPr>
              <a:t> </a:t>
            </a:r>
            <a:r>
              <a:rPr sz="2400" spc="-5" dirty="0">
                <a:latin typeface="Arial"/>
                <a:cs typeface="Arial"/>
              </a:rPr>
              <a:t>fabricados</a:t>
            </a:r>
            <a:r>
              <a:rPr sz="2400" spc="-20" dirty="0">
                <a:latin typeface="Arial"/>
                <a:cs typeface="Arial"/>
              </a:rPr>
              <a:t> </a:t>
            </a:r>
            <a:r>
              <a:rPr sz="2400" spc="-5" dirty="0">
                <a:latin typeface="Arial"/>
                <a:cs typeface="Arial"/>
              </a:rPr>
              <a:t>con</a:t>
            </a:r>
            <a:r>
              <a:rPr sz="2400" spc="-20" dirty="0">
                <a:latin typeface="Arial"/>
                <a:cs typeface="Arial"/>
              </a:rPr>
              <a:t> </a:t>
            </a:r>
            <a:r>
              <a:rPr sz="2400" spc="-5" dirty="0">
                <a:latin typeface="Arial"/>
                <a:cs typeface="Arial"/>
              </a:rPr>
              <a:t>los</a:t>
            </a:r>
            <a:r>
              <a:rPr sz="2400" spc="-25" dirty="0">
                <a:latin typeface="Arial"/>
                <a:cs typeface="Arial"/>
              </a:rPr>
              <a:t> </a:t>
            </a:r>
            <a:r>
              <a:rPr sz="2400" spc="-5" dirty="0">
                <a:latin typeface="Arial"/>
                <a:cs typeface="Arial"/>
              </a:rPr>
              <a:t>mismos</a:t>
            </a:r>
            <a:r>
              <a:rPr sz="2400" spc="-20" dirty="0">
                <a:latin typeface="Arial"/>
                <a:cs typeface="Arial"/>
              </a:rPr>
              <a:t> </a:t>
            </a:r>
            <a:r>
              <a:rPr sz="2400" spc="-5" dirty="0">
                <a:latin typeface="Arial"/>
                <a:cs typeface="Arial"/>
              </a:rPr>
              <a:t>materiales</a:t>
            </a:r>
            <a:r>
              <a:rPr sz="2400" spc="-25" dirty="0">
                <a:latin typeface="Arial"/>
                <a:cs typeface="Arial"/>
              </a:rPr>
              <a:t> </a:t>
            </a:r>
            <a:r>
              <a:rPr sz="2400" spc="-5" dirty="0">
                <a:latin typeface="Arial"/>
                <a:cs typeface="Arial"/>
              </a:rPr>
              <a:t>utilizados</a:t>
            </a:r>
            <a:r>
              <a:rPr sz="2400" spc="-20" dirty="0">
                <a:latin typeface="Arial"/>
                <a:cs typeface="Arial"/>
              </a:rPr>
              <a:t> </a:t>
            </a:r>
            <a:r>
              <a:rPr sz="2400" dirty="0">
                <a:latin typeface="Arial"/>
                <a:cs typeface="Arial"/>
              </a:rPr>
              <a:t>en</a:t>
            </a:r>
            <a:r>
              <a:rPr sz="2400" spc="-35" dirty="0">
                <a:latin typeface="Arial"/>
                <a:cs typeface="Arial"/>
              </a:rPr>
              <a:t> </a:t>
            </a:r>
            <a:r>
              <a:rPr sz="2400" dirty="0">
                <a:latin typeface="Arial"/>
                <a:cs typeface="Arial"/>
              </a:rPr>
              <a:t>cada</a:t>
            </a:r>
            <a:r>
              <a:rPr sz="2400" spc="-30" dirty="0">
                <a:latin typeface="Arial"/>
                <a:cs typeface="Arial"/>
              </a:rPr>
              <a:t> </a:t>
            </a:r>
            <a:r>
              <a:rPr sz="2400" spc="-5" dirty="0">
                <a:latin typeface="Arial"/>
                <a:cs typeface="Arial"/>
              </a:rPr>
              <a:t>transformador. </a:t>
            </a:r>
            <a:r>
              <a:rPr sz="2400" spc="-380" dirty="0">
                <a:latin typeface="Arial"/>
                <a:cs typeface="Arial"/>
              </a:rPr>
              <a:t> </a:t>
            </a:r>
            <a:r>
              <a:rPr sz="2400" spc="-5" dirty="0">
                <a:latin typeface="Arial"/>
                <a:cs typeface="Arial"/>
              </a:rPr>
              <a:t>Esta lista deberá estar conforme </a:t>
            </a:r>
            <a:r>
              <a:rPr sz="2400" dirty="0">
                <a:latin typeface="Arial"/>
                <a:cs typeface="Arial"/>
              </a:rPr>
              <a:t>a lo </a:t>
            </a:r>
            <a:r>
              <a:rPr sz="2400" spc="-5" dirty="0">
                <a:latin typeface="Arial"/>
                <a:cs typeface="Arial"/>
              </a:rPr>
              <a:t>indicado </a:t>
            </a:r>
            <a:r>
              <a:rPr sz="2400" dirty="0">
                <a:latin typeface="Arial"/>
                <a:cs typeface="Arial"/>
              </a:rPr>
              <a:t>en las </a:t>
            </a:r>
            <a:r>
              <a:rPr sz="2400" spc="-5" dirty="0">
                <a:latin typeface="Arial"/>
                <a:cs typeface="Arial"/>
              </a:rPr>
              <a:t>Especificaciones </a:t>
            </a:r>
            <a:r>
              <a:rPr sz="2400" dirty="0">
                <a:latin typeface="Arial"/>
                <a:cs typeface="Arial"/>
              </a:rPr>
              <a:t> </a:t>
            </a:r>
            <a:r>
              <a:rPr sz="2400" spc="-5" dirty="0">
                <a:latin typeface="Arial"/>
                <a:cs typeface="Arial"/>
              </a:rPr>
              <a:t>Técnicas</a:t>
            </a:r>
            <a:r>
              <a:rPr sz="2400" spc="-10" dirty="0">
                <a:latin typeface="Arial"/>
                <a:cs typeface="Arial"/>
              </a:rPr>
              <a:t> </a:t>
            </a:r>
            <a:r>
              <a:rPr sz="2400" dirty="0">
                <a:latin typeface="Arial"/>
                <a:cs typeface="Arial"/>
              </a:rPr>
              <a:t>del</a:t>
            </a:r>
            <a:r>
              <a:rPr sz="2400" spc="-10" dirty="0">
                <a:latin typeface="Arial"/>
                <a:cs typeface="Arial"/>
              </a:rPr>
              <a:t> </a:t>
            </a:r>
            <a:r>
              <a:rPr sz="2400" spc="-5" dirty="0">
                <a:latin typeface="Arial"/>
                <a:cs typeface="Arial"/>
              </a:rPr>
              <a:t>cliente.</a:t>
            </a:r>
            <a:endParaRPr sz="2400" dirty="0">
              <a:latin typeface="Arial"/>
              <a:cs typeface="Arial"/>
            </a:endParaRPr>
          </a:p>
          <a:p>
            <a:pPr marL="342900" indent="-342900" algn="just">
              <a:lnSpc>
                <a:spcPct val="100000"/>
              </a:lnSpc>
              <a:buFont typeface="Wingdings" panose="05000000000000000000" pitchFamily="2" charset="2"/>
              <a:buChar char="Ø"/>
            </a:pPr>
            <a:endParaRPr sz="2400" dirty="0">
              <a:latin typeface="Arial"/>
              <a:cs typeface="Arial"/>
            </a:endParaRPr>
          </a:p>
          <a:p>
            <a:pPr marL="12065" lvl="1" algn="just">
              <a:tabLst>
                <a:tab pos="690245" algn="l"/>
                <a:tab pos="690880" algn="l"/>
              </a:tabLst>
            </a:pPr>
            <a:r>
              <a:rPr sz="2400" b="1" u="sng" spc="-5" dirty="0" smtClean="0">
                <a:uFill>
                  <a:solidFill>
                    <a:srgbClr val="000000"/>
                  </a:solidFill>
                </a:uFill>
                <a:latin typeface="Arial"/>
                <a:cs typeface="Arial"/>
              </a:rPr>
              <a:t>PRUEBAS</a:t>
            </a:r>
            <a:endParaRPr sz="2400" dirty="0">
              <a:latin typeface="Arial"/>
              <a:cs typeface="Arial"/>
            </a:endParaRPr>
          </a:p>
          <a:p>
            <a:pPr lvl="1" algn="just">
              <a:spcBef>
                <a:spcPts val="55"/>
              </a:spcBef>
              <a:buFont typeface="Arial"/>
              <a:buAutoNum type="arabicPeriod" startAt="6"/>
            </a:pPr>
            <a:endParaRPr sz="2400" dirty="0">
              <a:latin typeface="Arial"/>
              <a:cs typeface="Arial"/>
            </a:endParaRPr>
          </a:p>
          <a:p>
            <a:pPr marL="12065" lvl="2" algn="just">
              <a:tabLst>
                <a:tab pos="469900" algn="l"/>
              </a:tabLst>
            </a:pPr>
            <a:r>
              <a:rPr sz="2400" b="1" u="sng" spc="-5" dirty="0">
                <a:latin typeface="Arial"/>
                <a:cs typeface="Arial"/>
              </a:rPr>
              <a:t>Pruebas</a:t>
            </a:r>
            <a:r>
              <a:rPr sz="2400" b="1" u="sng" spc="-20" dirty="0">
                <a:latin typeface="Arial"/>
                <a:cs typeface="Arial"/>
              </a:rPr>
              <a:t> </a:t>
            </a:r>
            <a:r>
              <a:rPr sz="2400" b="1" u="sng" spc="-5" dirty="0">
                <a:latin typeface="Arial"/>
                <a:cs typeface="Arial"/>
              </a:rPr>
              <a:t>Dieléctricas.</a:t>
            </a:r>
            <a:endParaRPr sz="2400" u="sng" dirty="0">
              <a:latin typeface="Arial"/>
              <a:cs typeface="Arial"/>
            </a:endParaRPr>
          </a:p>
          <a:p>
            <a:pPr marL="355600" marR="7620" indent="-342900" algn="just">
              <a:lnSpc>
                <a:spcPct val="101400"/>
              </a:lnSpc>
              <a:spcBef>
                <a:spcPts val="890"/>
              </a:spcBef>
              <a:buFont typeface="Wingdings" panose="05000000000000000000" pitchFamily="2" charset="2"/>
              <a:buChar char="Ø"/>
            </a:pPr>
            <a:r>
              <a:rPr sz="2400" dirty="0">
                <a:latin typeface="Arial"/>
                <a:cs typeface="Arial"/>
              </a:rPr>
              <a:t>Durante las </a:t>
            </a:r>
            <a:r>
              <a:rPr sz="2400" spc="-5" dirty="0">
                <a:latin typeface="Arial"/>
                <a:cs typeface="Arial"/>
              </a:rPr>
              <a:t>pruebas dieléctricas, los transformadores </a:t>
            </a:r>
            <a:r>
              <a:rPr sz="2400" dirty="0">
                <a:latin typeface="Arial"/>
                <a:cs typeface="Arial"/>
              </a:rPr>
              <a:t>deberán </a:t>
            </a:r>
            <a:r>
              <a:rPr sz="2400" spc="-5" dirty="0">
                <a:latin typeface="Arial"/>
                <a:cs typeface="Arial"/>
              </a:rPr>
              <a:t>estar </a:t>
            </a:r>
            <a:r>
              <a:rPr sz="2400" dirty="0">
                <a:latin typeface="Arial"/>
                <a:cs typeface="Arial"/>
              </a:rPr>
              <a:t> </a:t>
            </a:r>
            <a:r>
              <a:rPr sz="2400" spc="-5" dirty="0">
                <a:latin typeface="Arial"/>
                <a:cs typeface="Arial"/>
              </a:rPr>
              <a:t>completamente</a:t>
            </a:r>
            <a:r>
              <a:rPr sz="2400" spc="-70" dirty="0">
                <a:latin typeface="Arial"/>
                <a:cs typeface="Arial"/>
              </a:rPr>
              <a:t> </a:t>
            </a:r>
            <a:r>
              <a:rPr sz="2400" spc="-5" dirty="0">
                <a:latin typeface="Arial"/>
                <a:cs typeface="Arial"/>
              </a:rPr>
              <a:t>ensamblados.</a:t>
            </a:r>
            <a:r>
              <a:rPr sz="2400" spc="-55" dirty="0">
                <a:latin typeface="Arial"/>
                <a:cs typeface="Arial"/>
              </a:rPr>
              <a:t> </a:t>
            </a:r>
            <a:r>
              <a:rPr sz="2400" spc="-5" dirty="0">
                <a:latin typeface="Arial"/>
                <a:cs typeface="Arial"/>
              </a:rPr>
              <a:t>Las</a:t>
            </a:r>
            <a:r>
              <a:rPr sz="2400" spc="-55" dirty="0">
                <a:latin typeface="Arial"/>
                <a:cs typeface="Arial"/>
              </a:rPr>
              <a:t> </a:t>
            </a:r>
            <a:r>
              <a:rPr sz="2400" spc="-5" dirty="0">
                <a:latin typeface="Arial"/>
                <a:cs typeface="Arial"/>
              </a:rPr>
              <a:t>pruebas</a:t>
            </a:r>
            <a:r>
              <a:rPr sz="2400" spc="-55" dirty="0">
                <a:latin typeface="Arial"/>
                <a:cs typeface="Arial"/>
              </a:rPr>
              <a:t> </a:t>
            </a:r>
            <a:r>
              <a:rPr sz="2400" spc="-5" dirty="0">
                <a:latin typeface="Arial"/>
                <a:cs typeface="Arial"/>
              </a:rPr>
              <a:t>dieléctricas</a:t>
            </a:r>
            <a:r>
              <a:rPr sz="2400" spc="-50" dirty="0">
                <a:latin typeface="Arial"/>
                <a:cs typeface="Arial"/>
              </a:rPr>
              <a:t> </a:t>
            </a:r>
            <a:r>
              <a:rPr sz="2400" dirty="0">
                <a:latin typeface="Arial"/>
                <a:cs typeface="Arial"/>
              </a:rPr>
              <a:t>a</a:t>
            </a:r>
            <a:r>
              <a:rPr sz="2400" spc="-70" dirty="0">
                <a:latin typeface="Arial"/>
                <a:cs typeface="Arial"/>
              </a:rPr>
              <a:t> </a:t>
            </a:r>
            <a:r>
              <a:rPr sz="2400" spc="-5" dirty="0">
                <a:latin typeface="Arial"/>
                <a:cs typeface="Arial"/>
              </a:rPr>
              <a:t>realizarse</a:t>
            </a:r>
            <a:r>
              <a:rPr sz="2400" spc="-60" dirty="0">
                <a:latin typeface="Arial"/>
                <a:cs typeface="Arial"/>
              </a:rPr>
              <a:t> </a:t>
            </a:r>
            <a:r>
              <a:rPr sz="2400" dirty="0">
                <a:latin typeface="Arial"/>
                <a:cs typeface="Arial"/>
              </a:rPr>
              <a:t>y</a:t>
            </a:r>
            <a:r>
              <a:rPr sz="2400" spc="-75" dirty="0">
                <a:latin typeface="Arial"/>
                <a:cs typeface="Arial"/>
              </a:rPr>
              <a:t> </a:t>
            </a:r>
            <a:r>
              <a:rPr sz="2400" dirty="0">
                <a:latin typeface="Arial"/>
                <a:cs typeface="Arial"/>
              </a:rPr>
              <a:t>su </a:t>
            </a:r>
            <a:r>
              <a:rPr sz="2400" spc="-375" dirty="0">
                <a:latin typeface="Arial"/>
                <a:cs typeface="Arial"/>
              </a:rPr>
              <a:t> </a:t>
            </a:r>
            <a:r>
              <a:rPr sz="2400" spc="-5" dirty="0">
                <a:latin typeface="Arial"/>
                <a:cs typeface="Arial"/>
              </a:rPr>
              <a:t>secuencia</a:t>
            </a:r>
            <a:r>
              <a:rPr sz="2400" spc="-10" dirty="0">
                <a:latin typeface="Arial"/>
                <a:cs typeface="Arial"/>
              </a:rPr>
              <a:t> </a:t>
            </a:r>
            <a:r>
              <a:rPr sz="2400" dirty="0">
                <a:latin typeface="Arial"/>
                <a:cs typeface="Arial"/>
              </a:rPr>
              <a:t>serán</a:t>
            </a:r>
            <a:r>
              <a:rPr sz="2400" spc="-20" dirty="0">
                <a:latin typeface="Arial"/>
                <a:cs typeface="Arial"/>
              </a:rPr>
              <a:t> </a:t>
            </a:r>
            <a:r>
              <a:rPr sz="2400" spc="-5" dirty="0">
                <a:latin typeface="Arial"/>
                <a:cs typeface="Arial"/>
              </a:rPr>
              <a:t>como</a:t>
            </a:r>
            <a:r>
              <a:rPr sz="2400" spc="5" dirty="0">
                <a:latin typeface="Arial"/>
                <a:cs typeface="Arial"/>
              </a:rPr>
              <a:t> </a:t>
            </a:r>
            <a:r>
              <a:rPr sz="2400" dirty="0">
                <a:latin typeface="Arial"/>
                <a:cs typeface="Arial"/>
              </a:rPr>
              <a:t>se</a:t>
            </a:r>
            <a:r>
              <a:rPr sz="2400" spc="-10" dirty="0">
                <a:latin typeface="Arial"/>
                <a:cs typeface="Arial"/>
              </a:rPr>
              <a:t> </a:t>
            </a:r>
            <a:r>
              <a:rPr sz="2400" spc="-5" dirty="0">
                <a:latin typeface="Arial"/>
                <a:cs typeface="Arial"/>
              </a:rPr>
              <a:t>indica</a:t>
            </a:r>
            <a:r>
              <a:rPr sz="2400" spc="-10" dirty="0">
                <a:latin typeface="Arial"/>
                <a:cs typeface="Arial"/>
              </a:rPr>
              <a:t> </a:t>
            </a:r>
            <a:r>
              <a:rPr sz="2400" dirty="0">
                <a:latin typeface="Arial"/>
                <a:cs typeface="Arial"/>
              </a:rPr>
              <a:t>a</a:t>
            </a:r>
            <a:r>
              <a:rPr sz="2400" spc="-10" dirty="0">
                <a:latin typeface="Arial"/>
                <a:cs typeface="Arial"/>
              </a:rPr>
              <a:t> </a:t>
            </a:r>
            <a:r>
              <a:rPr sz="2400" spc="-5" dirty="0">
                <a:latin typeface="Arial"/>
                <a:cs typeface="Arial"/>
              </a:rPr>
              <a:t>continuación:</a:t>
            </a:r>
            <a:endParaRPr sz="2400" dirty="0">
              <a:latin typeface="Arial"/>
              <a:cs typeface="Arial"/>
            </a:endParaRPr>
          </a:p>
        </p:txBody>
      </p:sp>
      <p:pic>
        <p:nvPicPr>
          <p:cNvPr id="12" name="Imagen 11"/>
          <p:cNvPicPr>
            <a:picLocks noChangeAspect="1"/>
          </p:cNvPicPr>
          <p:nvPr/>
        </p:nvPicPr>
        <p:blipFill>
          <a:blip r:embed="rId2"/>
          <a:stretch>
            <a:fillRect/>
          </a:stretch>
        </p:blipFill>
        <p:spPr>
          <a:xfrm>
            <a:off x="3266872" y="5049073"/>
            <a:ext cx="7010400" cy="2570927"/>
          </a:xfrm>
          <a:prstGeom prst="rect">
            <a:avLst/>
          </a:prstGeom>
        </p:spPr>
      </p:pic>
      <p:pic>
        <p:nvPicPr>
          <p:cNvPr id="13" name="Imagen 12"/>
          <p:cNvPicPr>
            <a:picLocks noChangeAspect="1"/>
          </p:cNvPicPr>
          <p:nvPr/>
        </p:nvPicPr>
        <p:blipFill>
          <a:blip r:embed="rId3"/>
          <a:stretch>
            <a:fillRect/>
          </a:stretch>
        </p:blipFill>
        <p:spPr>
          <a:xfrm>
            <a:off x="3276600" y="7044025"/>
            <a:ext cx="7000672" cy="251097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533400" y="304800"/>
            <a:ext cx="12344400" cy="3508268"/>
          </a:xfrm>
          <a:prstGeom prst="rect">
            <a:avLst/>
          </a:prstGeom>
        </p:spPr>
        <p:txBody>
          <a:bodyPr vert="horz" wrap="square" lIns="0" tIns="130175" rIns="0" bIns="0" rtlCol="0">
            <a:spAutoFit/>
          </a:bodyPr>
          <a:lstStyle/>
          <a:p>
            <a:pPr marL="12700" algn="just">
              <a:spcBef>
                <a:spcPts val="1025"/>
              </a:spcBef>
            </a:pPr>
            <a:r>
              <a:rPr sz="2400" b="1" u="sng" spc="-5" dirty="0" err="1" smtClean="0">
                <a:latin typeface="Arial"/>
                <a:cs typeface="Arial"/>
              </a:rPr>
              <a:t>Análisis</a:t>
            </a:r>
            <a:r>
              <a:rPr sz="2400" b="1" u="sng" spc="-15" dirty="0" smtClean="0">
                <a:latin typeface="Arial"/>
                <a:cs typeface="Arial"/>
              </a:rPr>
              <a:t> </a:t>
            </a:r>
            <a:r>
              <a:rPr sz="2400" b="1" u="sng" spc="-5" dirty="0">
                <a:latin typeface="Arial"/>
                <a:cs typeface="Arial"/>
              </a:rPr>
              <a:t>de</a:t>
            </a:r>
            <a:r>
              <a:rPr sz="2400" b="1" u="sng" dirty="0">
                <a:latin typeface="Arial"/>
                <a:cs typeface="Arial"/>
              </a:rPr>
              <a:t> gases</a:t>
            </a:r>
            <a:r>
              <a:rPr sz="2400" b="1" u="sng" spc="-10" dirty="0">
                <a:latin typeface="Arial"/>
                <a:cs typeface="Arial"/>
              </a:rPr>
              <a:t> </a:t>
            </a:r>
            <a:r>
              <a:rPr sz="2400" b="1" u="sng" spc="-5" dirty="0">
                <a:latin typeface="Arial"/>
                <a:cs typeface="Arial"/>
              </a:rPr>
              <a:t>disueltos</a:t>
            </a:r>
            <a:r>
              <a:rPr sz="2400" b="1" u="sng" dirty="0">
                <a:latin typeface="Arial"/>
                <a:cs typeface="Arial"/>
              </a:rPr>
              <a:t> en</a:t>
            </a:r>
            <a:r>
              <a:rPr sz="2400" b="1" u="sng" spc="-20" dirty="0">
                <a:latin typeface="Arial"/>
                <a:cs typeface="Arial"/>
              </a:rPr>
              <a:t> </a:t>
            </a:r>
            <a:r>
              <a:rPr sz="2400" b="1" u="sng" dirty="0">
                <a:latin typeface="Arial"/>
                <a:cs typeface="Arial"/>
              </a:rPr>
              <a:t>aceite</a:t>
            </a:r>
            <a:endParaRPr sz="2400" u="sng" dirty="0">
              <a:latin typeface="Arial"/>
              <a:cs typeface="Arial"/>
            </a:endParaRPr>
          </a:p>
          <a:p>
            <a:pPr marL="355600" marR="5080" indent="-342900" algn="just">
              <a:lnSpc>
                <a:spcPct val="101400"/>
              </a:lnSpc>
              <a:spcBef>
                <a:spcPts val="900"/>
              </a:spcBef>
              <a:buFont typeface="Wingdings" panose="05000000000000000000" pitchFamily="2" charset="2"/>
              <a:buChar char="Ø"/>
            </a:pPr>
            <a:r>
              <a:rPr sz="2400" b="1" spc="-5" dirty="0">
                <a:solidFill>
                  <a:srgbClr val="00B050"/>
                </a:solidFill>
                <a:latin typeface="Arial"/>
                <a:cs typeface="Arial"/>
              </a:rPr>
              <a:t>Antes</a:t>
            </a:r>
            <a:r>
              <a:rPr sz="2400" b="1" dirty="0">
                <a:solidFill>
                  <a:srgbClr val="00B050"/>
                </a:solidFill>
                <a:latin typeface="Arial"/>
                <a:cs typeface="Arial"/>
              </a:rPr>
              <a:t> y</a:t>
            </a:r>
            <a:r>
              <a:rPr sz="2400" b="1" spc="5" dirty="0">
                <a:solidFill>
                  <a:srgbClr val="00B050"/>
                </a:solidFill>
                <a:latin typeface="Arial"/>
                <a:cs typeface="Arial"/>
              </a:rPr>
              <a:t> </a:t>
            </a:r>
            <a:r>
              <a:rPr sz="2400" b="1" dirty="0">
                <a:solidFill>
                  <a:srgbClr val="00B050"/>
                </a:solidFill>
                <a:latin typeface="Arial"/>
                <a:cs typeface="Arial"/>
              </a:rPr>
              <a:t>después</a:t>
            </a:r>
            <a:r>
              <a:rPr sz="2400" b="1" spc="5" dirty="0">
                <a:solidFill>
                  <a:srgbClr val="00B050"/>
                </a:solidFill>
                <a:latin typeface="Arial"/>
                <a:cs typeface="Arial"/>
              </a:rPr>
              <a:t> </a:t>
            </a:r>
            <a:r>
              <a:rPr sz="2400" b="1" dirty="0">
                <a:solidFill>
                  <a:srgbClr val="00B050"/>
                </a:solidFill>
                <a:latin typeface="Arial"/>
                <a:cs typeface="Arial"/>
              </a:rPr>
              <a:t>de</a:t>
            </a:r>
            <a:r>
              <a:rPr sz="2400" b="1" spc="5" dirty="0">
                <a:solidFill>
                  <a:srgbClr val="00B050"/>
                </a:solidFill>
                <a:latin typeface="Arial"/>
                <a:cs typeface="Arial"/>
              </a:rPr>
              <a:t> </a:t>
            </a:r>
            <a:r>
              <a:rPr sz="2400" b="1" dirty="0">
                <a:solidFill>
                  <a:srgbClr val="00B050"/>
                </a:solidFill>
                <a:latin typeface="Arial"/>
                <a:cs typeface="Arial"/>
              </a:rPr>
              <a:t>las</a:t>
            </a:r>
            <a:r>
              <a:rPr sz="2400" b="1" spc="5" dirty="0">
                <a:solidFill>
                  <a:srgbClr val="00B050"/>
                </a:solidFill>
                <a:latin typeface="Arial"/>
                <a:cs typeface="Arial"/>
              </a:rPr>
              <a:t> </a:t>
            </a:r>
            <a:r>
              <a:rPr sz="2400" b="1" spc="-5" dirty="0">
                <a:solidFill>
                  <a:srgbClr val="00B050"/>
                </a:solidFill>
                <a:latin typeface="Arial"/>
                <a:cs typeface="Arial"/>
              </a:rPr>
              <a:t>pruebas</a:t>
            </a:r>
            <a:r>
              <a:rPr sz="2400" b="1" dirty="0">
                <a:solidFill>
                  <a:srgbClr val="00B050"/>
                </a:solidFill>
                <a:latin typeface="Arial"/>
                <a:cs typeface="Arial"/>
              </a:rPr>
              <a:t> </a:t>
            </a:r>
            <a:r>
              <a:rPr sz="2400" b="1" spc="-5" dirty="0">
                <a:solidFill>
                  <a:srgbClr val="00B050"/>
                </a:solidFill>
                <a:latin typeface="Arial"/>
                <a:cs typeface="Arial"/>
              </a:rPr>
              <a:t>dieléctricas</a:t>
            </a:r>
            <a:r>
              <a:rPr sz="2400" b="1" dirty="0">
                <a:solidFill>
                  <a:srgbClr val="00B050"/>
                </a:solidFill>
                <a:latin typeface="Arial"/>
                <a:cs typeface="Arial"/>
              </a:rPr>
              <a:t> </a:t>
            </a:r>
            <a:r>
              <a:rPr sz="2400" b="1" spc="-5" dirty="0">
                <a:solidFill>
                  <a:srgbClr val="00B050"/>
                </a:solidFill>
                <a:latin typeface="Arial"/>
                <a:cs typeface="Arial"/>
              </a:rPr>
              <a:t>deberá</a:t>
            </a:r>
            <a:r>
              <a:rPr sz="2400" b="1" dirty="0">
                <a:solidFill>
                  <a:srgbClr val="00B050"/>
                </a:solidFill>
                <a:latin typeface="Arial"/>
                <a:cs typeface="Arial"/>
              </a:rPr>
              <a:t> realizarse</a:t>
            </a:r>
            <a:r>
              <a:rPr sz="2400" b="1" spc="5" dirty="0">
                <a:solidFill>
                  <a:srgbClr val="00B050"/>
                </a:solidFill>
                <a:latin typeface="Arial"/>
                <a:cs typeface="Arial"/>
              </a:rPr>
              <a:t> </a:t>
            </a:r>
            <a:r>
              <a:rPr sz="2400" b="1" spc="-10" dirty="0">
                <a:solidFill>
                  <a:srgbClr val="00B050"/>
                </a:solidFill>
                <a:latin typeface="Arial"/>
                <a:cs typeface="Arial"/>
              </a:rPr>
              <a:t>un </a:t>
            </a:r>
            <a:r>
              <a:rPr sz="2400" b="1" spc="-375" dirty="0">
                <a:solidFill>
                  <a:srgbClr val="00B050"/>
                </a:solidFill>
                <a:latin typeface="Arial"/>
                <a:cs typeface="Arial"/>
              </a:rPr>
              <a:t> </a:t>
            </a:r>
            <a:r>
              <a:rPr sz="2400" b="1" spc="-5" dirty="0">
                <a:solidFill>
                  <a:srgbClr val="00B050"/>
                </a:solidFill>
                <a:latin typeface="Arial"/>
                <a:cs typeface="Arial"/>
              </a:rPr>
              <a:t>análisis </a:t>
            </a:r>
            <a:r>
              <a:rPr sz="2400" b="1" dirty="0">
                <a:solidFill>
                  <a:srgbClr val="00B050"/>
                </a:solidFill>
                <a:latin typeface="Arial"/>
                <a:cs typeface="Arial"/>
              </a:rPr>
              <a:t>de </a:t>
            </a:r>
            <a:r>
              <a:rPr sz="2400" b="1" spc="-5" dirty="0">
                <a:solidFill>
                  <a:srgbClr val="00B050"/>
                </a:solidFill>
                <a:latin typeface="Arial"/>
                <a:cs typeface="Arial"/>
              </a:rPr>
              <a:t>gases disueltos </a:t>
            </a:r>
            <a:r>
              <a:rPr sz="2400" b="1" dirty="0">
                <a:solidFill>
                  <a:srgbClr val="00B050"/>
                </a:solidFill>
                <a:latin typeface="Arial"/>
                <a:cs typeface="Arial"/>
              </a:rPr>
              <a:t>en el </a:t>
            </a:r>
            <a:r>
              <a:rPr sz="2400" b="1" spc="-5" dirty="0">
                <a:solidFill>
                  <a:srgbClr val="00B050"/>
                </a:solidFill>
                <a:latin typeface="Arial"/>
                <a:cs typeface="Arial"/>
              </a:rPr>
              <a:t>aceite. </a:t>
            </a:r>
            <a:r>
              <a:rPr sz="2400" b="1" dirty="0">
                <a:latin typeface="Arial"/>
                <a:cs typeface="Arial"/>
              </a:rPr>
              <a:t>Se </a:t>
            </a:r>
            <a:r>
              <a:rPr sz="2400" b="1" spc="-5" dirty="0">
                <a:latin typeface="Arial"/>
                <a:cs typeface="Arial"/>
              </a:rPr>
              <a:t>tomarán muestras </a:t>
            </a:r>
            <a:r>
              <a:rPr sz="2400" b="1" dirty="0">
                <a:latin typeface="Arial"/>
                <a:cs typeface="Arial"/>
              </a:rPr>
              <a:t>en </a:t>
            </a:r>
            <a:r>
              <a:rPr sz="2400" b="1" spc="-10" dirty="0">
                <a:latin typeface="Arial"/>
                <a:cs typeface="Arial"/>
              </a:rPr>
              <a:t>tres </a:t>
            </a:r>
            <a:r>
              <a:rPr sz="2400" b="1" spc="-5" dirty="0">
                <a:latin typeface="Arial"/>
                <a:cs typeface="Arial"/>
              </a:rPr>
              <a:t> </a:t>
            </a:r>
            <a:r>
              <a:rPr sz="2400" b="1" dirty="0">
                <a:latin typeface="Arial"/>
                <a:cs typeface="Arial"/>
              </a:rPr>
              <a:t>oportunidades:</a:t>
            </a:r>
            <a:r>
              <a:rPr sz="2400" b="1" spc="-70" dirty="0">
                <a:latin typeface="Arial"/>
                <a:cs typeface="Arial"/>
              </a:rPr>
              <a:t> </a:t>
            </a:r>
            <a:r>
              <a:rPr sz="2400" b="1" spc="-5" dirty="0">
                <a:latin typeface="Arial"/>
                <a:cs typeface="Arial"/>
              </a:rPr>
              <a:t>antes</a:t>
            </a:r>
            <a:r>
              <a:rPr sz="2400" b="1" spc="-60" dirty="0">
                <a:latin typeface="Arial"/>
                <a:cs typeface="Arial"/>
              </a:rPr>
              <a:t> </a:t>
            </a:r>
            <a:r>
              <a:rPr sz="2400" b="1" spc="-5" dirty="0">
                <a:latin typeface="Arial"/>
                <a:cs typeface="Arial"/>
              </a:rPr>
              <a:t>del</a:t>
            </a:r>
            <a:r>
              <a:rPr sz="2400" b="1" spc="-75" dirty="0">
                <a:latin typeface="Arial"/>
                <a:cs typeface="Arial"/>
              </a:rPr>
              <a:t> </a:t>
            </a:r>
            <a:r>
              <a:rPr sz="2400" b="1" spc="-5" dirty="0">
                <a:latin typeface="Arial"/>
                <a:cs typeface="Arial"/>
              </a:rPr>
              <a:t>comienzo</a:t>
            </a:r>
            <a:r>
              <a:rPr sz="2400" b="1" spc="-65" dirty="0">
                <a:latin typeface="Arial"/>
                <a:cs typeface="Arial"/>
              </a:rPr>
              <a:t> </a:t>
            </a:r>
            <a:r>
              <a:rPr sz="2400" b="1" dirty="0">
                <a:latin typeface="Arial"/>
                <a:cs typeface="Arial"/>
              </a:rPr>
              <a:t>de</a:t>
            </a:r>
            <a:r>
              <a:rPr sz="2400" b="1" spc="-85" dirty="0">
                <a:latin typeface="Arial"/>
                <a:cs typeface="Arial"/>
              </a:rPr>
              <a:t> </a:t>
            </a:r>
            <a:r>
              <a:rPr sz="2400" b="1" dirty="0">
                <a:latin typeface="Arial"/>
                <a:cs typeface="Arial"/>
              </a:rPr>
              <a:t>las</a:t>
            </a:r>
            <a:r>
              <a:rPr sz="2400" b="1" spc="-60" dirty="0">
                <a:latin typeface="Arial"/>
                <a:cs typeface="Arial"/>
              </a:rPr>
              <a:t> </a:t>
            </a:r>
            <a:r>
              <a:rPr sz="2400" b="1" spc="-5" dirty="0">
                <a:latin typeface="Arial"/>
                <a:cs typeface="Arial"/>
              </a:rPr>
              <a:t>pruebas</a:t>
            </a:r>
            <a:r>
              <a:rPr sz="2400" b="1" spc="-60" dirty="0">
                <a:latin typeface="Arial"/>
                <a:cs typeface="Arial"/>
              </a:rPr>
              <a:t> </a:t>
            </a:r>
            <a:r>
              <a:rPr sz="2400" b="1" spc="-5" dirty="0">
                <a:latin typeface="Arial"/>
                <a:cs typeface="Arial"/>
              </a:rPr>
              <a:t>dieléctricas,</a:t>
            </a:r>
            <a:r>
              <a:rPr sz="2400" b="1" spc="-70" dirty="0">
                <a:latin typeface="Arial"/>
                <a:cs typeface="Arial"/>
              </a:rPr>
              <a:t> </a:t>
            </a:r>
            <a:r>
              <a:rPr sz="2400" b="1" spc="-5" dirty="0">
                <a:latin typeface="Arial"/>
                <a:cs typeface="Arial"/>
              </a:rPr>
              <a:t>antes</a:t>
            </a:r>
            <a:r>
              <a:rPr sz="2400" b="1" spc="-70" dirty="0">
                <a:latin typeface="Arial"/>
                <a:cs typeface="Arial"/>
              </a:rPr>
              <a:t> </a:t>
            </a:r>
            <a:r>
              <a:rPr sz="2400" b="1" spc="-10" dirty="0">
                <a:latin typeface="Arial"/>
                <a:cs typeface="Arial"/>
              </a:rPr>
              <a:t>de </a:t>
            </a:r>
            <a:r>
              <a:rPr sz="2400" b="1" spc="-375" dirty="0">
                <a:latin typeface="Arial"/>
                <a:cs typeface="Arial"/>
              </a:rPr>
              <a:t> </a:t>
            </a:r>
            <a:r>
              <a:rPr sz="2400" b="1" dirty="0">
                <a:latin typeface="Arial"/>
                <a:cs typeface="Arial"/>
              </a:rPr>
              <a:t>la prueba</a:t>
            </a:r>
            <a:r>
              <a:rPr sz="2400" b="1" spc="-10" dirty="0">
                <a:latin typeface="Arial"/>
                <a:cs typeface="Arial"/>
              </a:rPr>
              <a:t> </a:t>
            </a:r>
            <a:r>
              <a:rPr sz="2400" b="1" dirty="0">
                <a:latin typeface="Arial"/>
                <a:cs typeface="Arial"/>
              </a:rPr>
              <a:t>de</a:t>
            </a:r>
            <a:r>
              <a:rPr sz="2400" b="1" spc="-10" dirty="0">
                <a:latin typeface="Arial"/>
                <a:cs typeface="Arial"/>
              </a:rPr>
              <a:t> </a:t>
            </a:r>
            <a:r>
              <a:rPr sz="2400" b="1" spc="-5" dirty="0">
                <a:latin typeface="Arial"/>
                <a:cs typeface="Arial"/>
              </a:rPr>
              <a:t>tensión</a:t>
            </a:r>
            <a:r>
              <a:rPr sz="2400" b="1" spc="5" dirty="0">
                <a:latin typeface="Arial"/>
                <a:cs typeface="Arial"/>
              </a:rPr>
              <a:t> </a:t>
            </a:r>
            <a:r>
              <a:rPr sz="2400" b="1" spc="-5" dirty="0">
                <a:latin typeface="Arial"/>
                <a:cs typeface="Arial"/>
              </a:rPr>
              <a:t>inducida,</a:t>
            </a:r>
            <a:r>
              <a:rPr sz="2400" b="1" spc="5" dirty="0">
                <a:latin typeface="Arial"/>
                <a:cs typeface="Arial"/>
              </a:rPr>
              <a:t> </a:t>
            </a:r>
            <a:r>
              <a:rPr sz="2400" b="1" dirty="0">
                <a:latin typeface="Arial"/>
                <a:cs typeface="Arial"/>
              </a:rPr>
              <a:t>y</a:t>
            </a:r>
            <a:r>
              <a:rPr sz="2400" b="1" spc="-15" dirty="0">
                <a:latin typeface="Arial"/>
                <a:cs typeface="Arial"/>
              </a:rPr>
              <a:t> </a:t>
            </a:r>
            <a:r>
              <a:rPr sz="2400" b="1" dirty="0">
                <a:latin typeface="Arial"/>
                <a:cs typeface="Arial"/>
              </a:rPr>
              <a:t>al</a:t>
            </a:r>
            <a:r>
              <a:rPr sz="2400" b="1" spc="-10" dirty="0">
                <a:latin typeface="Arial"/>
                <a:cs typeface="Arial"/>
              </a:rPr>
              <a:t> </a:t>
            </a:r>
            <a:r>
              <a:rPr sz="2400" b="1" spc="-5" dirty="0">
                <a:latin typeface="Arial"/>
                <a:cs typeface="Arial"/>
              </a:rPr>
              <a:t>final</a:t>
            </a:r>
            <a:r>
              <a:rPr sz="2400" b="1" spc="5" dirty="0">
                <a:latin typeface="Arial"/>
                <a:cs typeface="Arial"/>
              </a:rPr>
              <a:t> </a:t>
            </a:r>
            <a:r>
              <a:rPr sz="2400" b="1" dirty="0">
                <a:latin typeface="Arial"/>
                <a:cs typeface="Arial"/>
              </a:rPr>
              <a:t>de</a:t>
            </a:r>
            <a:r>
              <a:rPr sz="2400" b="1" spc="-10" dirty="0">
                <a:latin typeface="Arial"/>
                <a:cs typeface="Arial"/>
              </a:rPr>
              <a:t> </a:t>
            </a:r>
            <a:r>
              <a:rPr sz="2400" b="1" spc="-5" dirty="0">
                <a:latin typeface="Arial"/>
                <a:cs typeface="Arial"/>
              </a:rPr>
              <a:t>ésta.</a:t>
            </a:r>
            <a:endParaRPr sz="2400" b="1" dirty="0">
              <a:latin typeface="Arial"/>
              <a:cs typeface="Arial"/>
            </a:endParaRPr>
          </a:p>
          <a:p>
            <a:pPr marL="355600" marR="5715" indent="-342900" algn="just">
              <a:lnSpc>
                <a:spcPct val="110000"/>
              </a:lnSpc>
              <a:spcBef>
                <a:spcPts val="650"/>
              </a:spcBef>
              <a:buFont typeface="Wingdings" panose="05000000000000000000" pitchFamily="2" charset="2"/>
              <a:buChar char="Ø"/>
            </a:pPr>
            <a:r>
              <a:rPr sz="2400" b="1" spc="-5" dirty="0">
                <a:solidFill>
                  <a:srgbClr val="00B050"/>
                </a:solidFill>
                <a:latin typeface="Arial"/>
                <a:cs typeface="Arial"/>
              </a:rPr>
              <a:t>Igualmente</a:t>
            </a:r>
            <a:r>
              <a:rPr sz="2400" b="1" spc="-85" dirty="0">
                <a:solidFill>
                  <a:srgbClr val="00B050"/>
                </a:solidFill>
                <a:latin typeface="Arial"/>
                <a:cs typeface="Arial"/>
              </a:rPr>
              <a:t> </a:t>
            </a:r>
            <a:r>
              <a:rPr sz="2400" b="1" dirty="0">
                <a:solidFill>
                  <a:srgbClr val="00B050"/>
                </a:solidFill>
                <a:latin typeface="Arial"/>
                <a:cs typeface="Arial"/>
              </a:rPr>
              <a:t>se</a:t>
            </a:r>
            <a:r>
              <a:rPr sz="2400" b="1" spc="-70" dirty="0">
                <a:solidFill>
                  <a:srgbClr val="00B050"/>
                </a:solidFill>
                <a:latin typeface="Arial"/>
                <a:cs typeface="Arial"/>
              </a:rPr>
              <a:t> </a:t>
            </a:r>
            <a:r>
              <a:rPr sz="2400" b="1" spc="-5" dirty="0">
                <a:solidFill>
                  <a:srgbClr val="00B050"/>
                </a:solidFill>
                <a:latin typeface="Arial"/>
                <a:cs typeface="Arial"/>
              </a:rPr>
              <a:t>deberá</a:t>
            </a:r>
            <a:r>
              <a:rPr sz="2400" b="1" spc="-75" dirty="0">
                <a:solidFill>
                  <a:srgbClr val="00B050"/>
                </a:solidFill>
                <a:latin typeface="Arial"/>
                <a:cs typeface="Arial"/>
              </a:rPr>
              <a:t> </a:t>
            </a:r>
            <a:r>
              <a:rPr sz="2400" b="1" spc="-5" dirty="0">
                <a:solidFill>
                  <a:srgbClr val="00B050"/>
                </a:solidFill>
                <a:latin typeface="Arial"/>
                <a:cs typeface="Arial"/>
              </a:rPr>
              <a:t>realizar</a:t>
            </a:r>
            <a:r>
              <a:rPr sz="2400" b="1" spc="-70" dirty="0">
                <a:solidFill>
                  <a:srgbClr val="00B050"/>
                </a:solidFill>
                <a:latin typeface="Arial"/>
                <a:cs typeface="Arial"/>
              </a:rPr>
              <a:t> </a:t>
            </a:r>
            <a:r>
              <a:rPr sz="2400" b="1" dirty="0">
                <a:solidFill>
                  <a:srgbClr val="00B050"/>
                </a:solidFill>
                <a:latin typeface="Arial"/>
                <a:cs typeface="Arial"/>
              </a:rPr>
              <a:t>un</a:t>
            </a:r>
            <a:r>
              <a:rPr sz="2400" b="1" spc="-80" dirty="0">
                <a:solidFill>
                  <a:srgbClr val="00B050"/>
                </a:solidFill>
                <a:latin typeface="Arial"/>
                <a:cs typeface="Arial"/>
              </a:rPr>
              <a:t> </a:t>
            </a:r>
            <a:r>
              <a:rPr sz="2400" b="1" spc="-5" dirty="0">
                <a:solidFill>
                  <a:srgbClr val="00B050"/>
                </a:solidFill>
                <a:latin typeface="Arial"/>
                <a:cs typeface="Arial"/>
              </a:rPr>
              <a:t>análisis</a:t>
            </a:r>
            <a:r>
              <a:rPr sz="2400" b="1" spc="-70" dirty="0">
                <a:solidFill>
                  <a:srgbClr val="00B050"/>
                </a:solidFill>
                <a:latin typeface="Arial"/>
                <a:cs typeface="Arial"/>
              </a:rPr>
              <a:t> </a:t>
            </a:r>
            <a:r>
              <a:rPr sz="2400" b="1" dirty="0">
                <a:solidFill>
                  <a:srgbClr val="00B050"/>
                </a:solidFill>
                <a:latin typeface="Arial"/>
                <a:cs typeface="Arial"/>
              </a:rPr>
              <a:t>de</a:t>
            </a:r>
            <a:r>
              <a:rPr sz="2400" b="1" spc="-70" dirty="0">
                <a:solidFill>
                  <a:srgbClr val="00B050"/>
                </a:solidFill>
                <a:latin typeface="Arial"/>
                <a:cs typeface="Arial"/>
              </a:rPr>
              <a:t> </a:t>
            </a:r>
            <a:r>
              <a:rPr sz="2400" b="1" spc="-5" dirty="0">
                <a:solidFill>
                  <a:srgbClr val="00B050"/>
                </a:solidFill>
                <a:latin typeface="Arial"/>
                <a:cs typeface="Arial"/>
              </a:rPr>
              <a:t>gases</a:t>
            </a:r>
            <a:r>
              <a:rPr sz="2400" b="1" spc="-65" dirty="0">
                <a:solidFill>
                  <a:srgbClr val="00B050"/>
                </a:solidFill>
                <a:latin typeface="Arial"/>
                <a:cs typeface="Arial"/>
              </a:rPr>
              <a:t> </a:t>
            </a:r>
            <a:r>
              <a:rPr sz="2400" b="1" spc="-5" dirty="0">
                <a:solidFill>
                  <a:srgbClr val="00B050"/>
                </a:solidFill>
                <a:latin typeface="Arial"/>
                <a:cs typeface="Arial"/>
              </a:rPr>
              <a:t>disueltos</a:t>
            </a:r>
            <a:r>
              <a:rPr sz="2400" b="1" spc="-70" dirty="0">
                <a:solidFill>
                  <a:srgbClr val="00B050"/>
                </a:solidFill>
                <a:latin typeface="Arial"/>
                <a:cs typeface="Arial"/>
              </a:rPr>
              <a:t> </a:t>
            </a:r>
            <a:r>
              <a:rPr sz="2400" b="1" dirty="0">
                <a:solidFill>
                  <a:srgbClr val="00B050"/>
                </a:solidFill>
                <a:latin typeface="Arial"/>
                <a:cs typeface="Arial"/>
              </a:rPr>
              <a:t>en</a:t>
            </a:r>
            <a:r>
              <a:rPr sz="2400" b="1" spc="-70" dirty="0">
                <a:solidFill>
                  <a:srgbClr val="00B050"/>
                </a:solidFill>
                <a:latin typeface="Arial"/>
                <a:cs typeface="Arial"/>
              </a:rPr>
              <a:t> </a:t>
            </a:r>
            <a:r>
              <a:rPr sz="2400" b="1" dirty="0">
                <a:solidFill>
                  <a:srgbClr val="00B050"/>
                </a:solidFill>
                <a:latin typeface="Arial"/>
                <a:cs typeface="Arial"/>
              </a:rPr>
              <a:t>el</a:t>
            </a:r>
            <a:r>
              <a:rPr sz="2400" b="1" spc="-85" dirty="0">
                <a:solidFill>
                  <a:srgbClr val="00B050"/>
                </a:solidFill>
                <a:latin typeface="Arial"/>
                <a:cs typeface="Arial"/>
              </a:rPr>
              <a:t> </a:t>
            </a:r>
            <a:r>
              <a:rPr sz="2400" b="1" spc="-5" dirty="0">
                <a:solidFill>
                  <a:srgbClr val="00B050"/>
                </a:solidFill>
                <a:latin typeface="Arial"/>
                <a:cs typeface="Arial"/>
              </a:rPr>
              <a:t>aceite </a:t>
            </a:r>
            <a:r>
              <a:rPr sz="2400" b="1" spc="-375" dirty="0">
                <a:solidFill>
                  <a:srgbClr val="00B050"/>
                </a:solidFill>
                <a:latin typeface="Arial"/>
                <a:cs typeface="Arial"/>
              </a:rPr>
              <a:t> </a:t>
            </a:r>
            <a:r>
              <a:rPr sz="2400" b="1" spc="-5" dirty="0">
                <a:solidFill>
                  <a:srgbClr val="00B050"/>
                </a:solidFill>
                <a:latin typeface="Arial"/>
                <a:cs typeface="Arial"/>
              </a:rPr>
              <a:t>antes</a:t>
            </a:r>
            <a:r>
              <a:rPr sz="2400" b="1" spc="5" dirty="0">
                <a:solidFill>
                  <a:srgbClr val="00B050"/>
                </a:solidFill>
                <a:latin typeface="Arial"/>
                <a:cs typeface="Arial"/>
              </a:rPr>
              <a:t> </a:t>
            </a:r>
            <a:r>
              <a:rPr sz="2400" b="1" dirty="0">
                <a:solidFill>
                  <a:srgbClr val="00B050"/>
                </a:solidFill>
                <a:latin typeface="Arial"/>
                <a:cs typeface="Arial"/>
              </a:rPr>
              <a:t>y</a:t>
            </a:r>
            <a:r>
              <a:rPr sz="2400" b="1" spc="-15" dirty="0">
                <a:solidFill>
                  <a:srgbClr val="00B050"/>
                </a:solidFill>
                <a:latin typeface="Arial"/>
                <a:cs typeface="Arial"/>
              </a:rPr>
              <a:t> </a:t>
            </a:r>
            <a:r>
              <a:rPr sz="2400" b="1" spc="-5" dirty="0">
                <a:solidFill>
                  <a:srgbClr val="00B050"/>
                </a:solidFill>
                <a:latin typeface="Arial"/>
                <a:cs typeface="Arial"/>
              </a:rPr>
              <a:t>después</a:t>
            </a:r>
            <a:r>
              <a:rPr sz="2400" b="1" dirty="0">
                <a:solidFill>
                  <a:srgbClr val="00B050"/>
                </a:solidFill>
                <a:latin typeface="Arial"/>
                <a:cs typeface="Arial"/>
              </a:rPr>
              <a:t> de</a:t>
            </a:r>
            <a:r>
              <a:rPr sz="2400" b="1" spc="-10" dirty="0">
                <a:solidFill>
                  <a:srgbClr val="00B050"/>
                </a:solidFill>
                <a:latin typeface="Arial"/>
                <a:cs typeface="Arial"/>
              </a:rPr>
              <a:t> </a:t>
            </a:r>
            <a:r>
              <a:rPr sz="2400" b="1" dirty="0">
                <a:solidFill>
                  <a:srgbClr val="00B050"/>
                </a:solidFill>
                <a:latin typeface="Arial"/>
                <a:cs typeface="Arial"/>
              </a:rPr>
              <a:t>la</a:t>
            </a:r>
            <a:r>
              <a:rPr sz="2400" b="1" spc="10" dirty="0">
                <a:solidFill>
                  <a:srgbClr val="00B050"/>
                </a:solidFill>
                <a:latin typeface="Arial"/>
                <a:cs typeface="Arial"/>
              </a:rPr>
              <a:t> </a:t>
            </a:r>
            <a:r>
              <a:rPr sz="2400" b="1" spc="-5" dirty="0">
                <a:solidFill>
                  <a:srgbClr val="00B050"/>
                </a:solidFill>
                <a:latin typeface="Arial"/>
                <a:cs typeface="Arial"/>
              </a:rPr>
              <a:t>prueba</a:t>
            </a:r>
            <a:r>
              <a:rPr sz="2400" b="1" spc="-10" dirty="0">
                <a:solidFill>
                  <a:srgbClr val="00B050"/>
                </a:solidFill>
                <a:latin typeface="Arial"/>
                <a:cs typeface="Arial"/>
              </a:rPr>
              <a:t> </a:t>
            </a:r>
            <a:r>
              <a:rPr sz="2400" b="1" dirty="0">
                <a:solidFill>
                  <a:srgbClr val="00B050"/>
                </a:solidFill>
                <a:latin typeface="Arial"/>
                <a:cs typeface="Arial"/>
              </a:rPr>
              <a:t>de</a:t>
            </a:r>
            <a:r>
              <a:rPr sz="2400" b="1" spc="-5" dirty="0">
                <a:solidFill>
                  <a:srgbClr val="00B050"/>
                </a:solidFill>
                <a:latin typeface="Arial"/>
                <a:cs typeface="Arial"/>
              </a:rPr>
              <a:t> aumento</a:t>
            </a:r>
            <a:r>
              <a:rPr sz="2400" b="1" spc="5" dirty="0">
                <a:solidFill>
                  <a:srgbClr val="00B050"/>
                </a:solidFill>
                <a:latin typeface="Arial"/>
                <a:cs typeface="Arial"/>
              </a:rPr>
              <a:t> </a:t>
            </a:r>
            <a:r>
              <a:rPr sz="2400" b="1" spc="-10" dirty="0">
                <a:solidFill>
                  <a:srgbClr val="00B050"/>
                </a:solidFill>
                <a:latin typeface="Arial"/>
                <a:cs typeface="Arial"/>
              </a:rPr>
              <a:t>de </a:t>
            </a:r>
            <a:r>
              <a:rPr sz="2400" b="1" spc="-5" dirty="0">
                <a:solidFill>
                  <a:srgbClr val="00B050"/>
                </a:solidFill>
                <a:latin typeface="Arial"/>
                <a:cs typeface="Arial"/>
              </a:rPr>
              <a:t>temperatura</a:t>
            </a:r>
            <a:r>
              <a:rPr sz="2400" b="1" spc="-5" dirty="0">
                <a:latin typeface="Arial"/>
                <a:cs typeface="Arial"/>
              </a:rPr>
              <a:t>.</a:t>
            </a:r>
            <a:endParaRPr sz="2400" b="1" dirty="0">
              <a:latin typeface="Arial"/>
              <a:cs typeface="Arial"/>
            </a:endParaRPr>
          </a:p>
          <a:p>
            <a:pPr marL="355600" indent="-342900" algn="just">
              <a:spcBef>
                <a:spcPts val="960"/>
              </a:spcBef>
              <a:buFont typeface="Wingdings" panose="05000000000000000000" pitchFamily="2" charset="2"/>
              <a:buChar char="Ø"/>
            </a:pPr>
            <a:r>
              <a:rPr sz="2400" b="1" dirty="0">
                <a:latin typeface="Arial"/>
                <a:cs typeface="Arial"/>
              </a:rPr>
              <a:t>El</a:t>
            </a:r>
            <a:r>
              <a:rPr sz="2400" b="1" spc="-10" dirty="0">
                <a:latin typeface="Arial"/>
                <a:cs typeface="Arial"/>
              </a:rPr>
              <a:t> </a:t>
            </a:r>
            <a:r>
              <a:rPr sz="2400" b="1" dirty="0">
                <a:solidFill>
                  <a:srgbClr val="00B050"/>
                </a:solidFill>
                <a:latin typeface="Arial"/>
                <a:cs typeface="Arial"/>
              </a:rPr>
              <a:t>criterio</a:t>
            </a:r>
            <a:r>
              <a:rPr sz="2400" b="1" spc="10" dirty="0">
                <a:solidFill>
                  <a:srgbClr val="00B050"/>
                </a:solidFill>
                <a:latin typeface="Arial"/>
                <a:cs typeface="Arial"/>
              </a:rPr>
              <a:t> </a:t>
            </a:r>
            <a:r>
              <a:rPr sz="2400" b="1" spc="-10" dirty="0">
                <a:solidFill>
                  <a:srgbClr val="00B050"/>
                </a:solidFill>
                <a:latin typeface="Arial"/>
                <a:cs typeface="Arial"/>
              </a:rPr>
              <a:t>de</a:t>
            </a:r>
            <a:r>
              <a:rPr sz="2400" b="1" spc="10" dirty="0">
                <a:solidFill>
                  <a:srgbClr val="00B050"/>
                </a:solidFill>
                <a:latin typeface="Arial"/>
                <a:cs typeface="Arial"/>
              </a:rPr>
              <a:t> </a:t>
            </a:r>
            <a:r>
              <a:rPr sz="2400" b="1" spc="-5" dirty="0">
                <a:solidFill>
                  <a:srgbClr val="00B050"/>
                </a:solidFill>
                <a:latin typeface="Arial"/>
                <a:cs typeface="Arial"/>
              </a:rPr>
              <a:t>aceptación </a:t>
            </a:r>
            <a:r>
              <a:rPr sz="2400" b="1" dirty="0">
                <a:solidFill>
                  <a:srgbClr val="00B050"/>
                </a:solidFill>
                <a:latin typeface="Arial"/>
                <a:cs typeface="Arial"/>
              </a:rPr>
              <a:t>de</a:t>
            </a:r>
            <a:r>
              <a:rPr sz="2400" b="1" spc="-5" dirty="0">
                <a:solidFill>
                  <a:srgbClr val="00B050"/>
                </a:solidFill>
                <a:latin typeface="Arial"/>
                <a:cs typeface="Arial"/>
              </a:rPr>
              <a:t> esta prueba</a:t>
            </a:r>
            <a:r>
              <a:rPr sz="2400" b="1" spc="5" dirty="0">
                <a:solidFill>
                  <a:srgbClr val="00B050"/>
                </a:solidFill>
                <a:latin typeface="Arial"/>
                <a:cs typeface="Arial"/>
              </a:rPr>
              <a:t> </a:t>
            </a:r>
            <a:r>
              <a:rPr sz="2400" b="1" spc="-5" dirty="0">
                <a:latin typeface="Arial"/>
                <a:cs typeface="Arial"/>
              </a:rPr>
              <a:t>será </a:t>
            </a:r>
            <a:r>
              <a:rPr sz="2400" b="1" dirty="0">
                <a:latin typeface="Arial"/>
                <a:cs typeface="Arial"/>
              </a:rPr>
              <a:t>el</a:t>
            </a:r>
            <a:r>
              <a:rPr sz="2400" b="1" spc="-5" dirty="0">
                <a:latin typeface="Arial"/>
                <a:cs typeface="Arial"/>
              </a:rPr>
              <a:t> siguiente:</a:t>
            </a:r>
            <a:endParaRPr sz="2400" b="1" dirty="0">
              <a:latin typeface="Arial"/>
              <a:cs typeface="Arial"/>
            </a:endParaRPr>
          </a:p>
        </p:txBody>
      </p:sp>
      <p:pic>
        <p:nvPicPr>
          <p:cNvPr id="9" name="Imagen 8"/>
          <p:cNvPicPr>
            <a:picLocks noChangeAspect="1"/>
          </p:cNvPicPr>
          <p:nvPr/>
        </p:nvPicPr>
        <p:blipFill>
          <a:blip r:embed="rId3"/>
          <a:stretch>
            <a:fillRect/>
          </a:stretch>
        </p:blipFill>
        <p:spPr>
          <a:xfrm>
            <a:off x="2731851" y="3850357"/>
            <a:ext cx="8305799" cy="1524000"/>
          </a:xfrm>
          <a:prstGeom prst="rect">
            <a:avLst/>
          </a:prstGeom>
        </p:spPr>
      </p:pic>
      <p:pic>
        <p:nvPicPr>
          <p:cNvPr id="10" name="Imagen 9"/>
          <p:cNvPicPr>
            <a:picLocks noChangeAspect="1"/>
          </p:cNvPicPr>
          <p:nvPr/>
        </p:nvPicPr>
        <p:blipFill>
          <a:blip r:embed="rId4"/>
          <a:stretch>
            <a:fillRect/>
          </a:stretch>
        </p:blipFill>
        <p:spPr>
          <a:xfrm>
            <a:off x="2705911" y="5411646"/>
            <a:ext cx="8305799" cy="425811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457200" y="0"/>
            <a:ext cx="12344400" cy="10482998"/>
          </a:xfrm>
          <a:prstGeom prst="rect">
            <a:avLst/>
          </a:prstGeom>
        </p:spPr>
        <p:txBody>
          <a:bodyPr vert="horz" wrap="square" lIns="0" tIns="130175" rIns="0" bIns="0" rtlCol="0">
            <a:spAutoFit/>
          </a:bodyPr>
          <a:lstStyle/>
          <a:p>
            <a:pPr marL="469265" lvl="1" indent="-457200" algn="ctr">
              <a:spcBef>
                <a:spcPts val="1025"/>
              </a:spcBef>
              <a:buAutoNum type="arabicPeriod" startAt="7"/>
              <a:tabLst>
                <a:tab pos="469900" algn="l"/>
              </a:tabLst>
            </a:pPr>
            <a:r>
              <a:rPr sz="3600" b="1" u="sng" spc="-5" dirty="0">
                <a:solidFill>
                  <a:srgbClr val="FF0000"/>
                </a:solidFill>
                <a:effectLst>
                  <a:outerShdw blurRad="38100" dist="38100" dir="2700000" algn="tl">
                    <a:srgbClr val="000000">
                      <a:alpha val="43137"/>
                    </a:srgbClr>
                  </a:outerShdw>
                </a:effectLst>
                <a:uFill>
                  <a:solidFill>
                    <a:srgbClr val="000000"/>
                  </a:solidFill>
                </a:uFill>
                <a:latin typeface="Arial"/>
                <a:cs typeface="Arial"/>
              </a:rPr>
              <a:t>Pruebas</a:t>
            </a:r>
            <a:r>
              <a:rPr sz="3600" b="1" u="sng" dirty="0">
                <a:solidFill>
                  <a:srgbClr val="FF0000"/>
                </a:solidFill>
                <a:effectLst>
                  <a:outerShdw blurRad="38100" dist="38100" dir="2700000" algn="tl">
                    <a:srgbClr val="000000">
                      <a:alpha val="43137"/>
                    </a:srgbClr>
                  </a:outerShdw>
                </a:effectLst>
                <a:uFill>
                  <a:solidFill>
                    <a:srgbClr val="000000"/>
                  </a:solidFill>
                </a:uFill>
                <a:latin typeface="Arial"/>
                <a:cs typeface="Arial"/>
              </a:rPr>
              <a:t> </a:t>
            </a:r>
            <a:r>
              <a:rPr sz="3600" b="1" u="sng" spc="-5" dirty="0">
                <a:solidFill>
                  <a:srgbClr val="FF0000"/>
                </a:solidFill>
                <a:effectLst>
                  <a:outerShdw blurRad="38100" dist="38100" dir="2700000" algn="tl">
                    <a:srgbClr val="000000">
                      <a:alpha val="43137"/>
                    </a:srgbClr>
                  </a:outerShdw>
                </a:effectLst>
                <a:uFill>
                  <a:solidFill>
                    <a:srgbClr val="000000"/>
                  </a:solidFill>
                </a:uFill>
                <a:latin typeface="Arial"/>
                <a:cs typeface="Arial"/>
              </a:rPr>
              <a:t>Tipo</a:t>
            </a:r>
            <a:r>
              <a:rPr sz="3600" b="1" u="sng" spc="-15" dirty="0">
                <a:solidFill>
                  <a:srgbClr val="FF0000"/>
                </a:solidFill>
                <a:effectLst>
                  <a:outerShdw blurRad="38100" dist="38100" dir="2700000" algn="tl">
                    <a:srgbClr val="000000">
                      <a:alpha val="43137"/>
                    </a:srgbClr>
                  </a:outerShdw>
                </a:effectLst>
                <a:uFill>
                  <a:solidFill>
                    <a:srgbClr val="000000"/>
                  </a:solidFill>
                </a:uFill>
                <a:latin typeface="Arial"/>
                <a:cs typeface="Arial"/>
              </a:rPr>
              <a:t> </a:t>
            </a:r>
            <a:r>
              <a:rPr sz="3600" b="1" u="sng" spc="-5" dirty="0">
                <a:solidFill>
                  <a:srgbClr val="FF0000"/>
                </a:solidFill>
                <a:effectLst>
                  <a:outerShdw blurRad="38100" dist="38100" dir="2700000" algn="tl">
                    <a:srgbClr val="000000">
                      <a:alpha val="43137"/>
                    </a:srgbClr>
                  </a:outerShdw>
                </a:effectLst>
                <a:uFill>
                  <a:solidFill>
                    <a:srgbClr val="000000"/>
                  </a:solidFill>
                </a:uFill>
                <a:latin typeface="Arial"/>
                <a:cs typeface="Arial"/>
              </a:rPr>
              <a:t>para </a:t>
            </a:r>
            <a:r>
              <a:rPr sz="3600" b="1" u="sng" spc="-5" dirty="0" err="1" smtClean="0">
                <a:solidFill>
                  <a:srgbClr val="FF0000"/>
                </a:solidFill>
                <a:effectLst>
                  <a:outerShdw blurRad="38100" dist="38100" dir="2700000" algn="tl">
                    <a:srgbClr val="000000">
                      <a:alpha val="43137"/>
                    </a:srgbClr>
                  </a:outerShdw>
                </a:effectLst>
                <a:uFill>
                  <a:solidFill>
                    <a:srgbClr val="000000"/>
                  </a:solidFill>
                </a:uFill>
                <a:latin typeface="Arial"/>
                <a:cs typeface="Arial"/>
              </a:rPr>
              <a:t>Transformadores</a:t>
            </a:r>
            <a:endParaRPr lang="es-AR" sz="3600" b="1" u="sng" spc="-5" dirty="0" smtClean="0">
              <a:solidFill>
                <a:srgbClr val="FF0000"/>
              </a:solidFill>
              <a:effectLst>
                <a:outerShdw blurRad="38100" dist="38100" dir="2700000" algn="tl">
                  <a:srgbClr val="000000">
                    <a:alpha val="43137"/>
                  </a:srgbClr>
                </a:outerShdw>
              </a:effectLst>
              <a:uFill>
                <a:solidFill>
                  <a:srgbClr val="000000"/>
                </a:solidFill>
              </a:uFill>
              <a:latin typeface="Arial"/>
              <a:cs typeface="Arial"/>
            </a:endParaRPr>
          </a:p>
          <a:p>
            <a:pPr marL="12700" marR="8890" algn="just">
              <a:spcBef>
                <a:spcPts val="770"/>
              </a:spcBef>
            </a:pPr>
            <a:r>
              <a:rPr sz="2400" b="1" dirty="0" smtClean="0">
                <a:latin typeface="Arial"/>
                <a:cs typeface="Arial"/>
              </a:rPr>
              <a:t>Las </a:t>
            </a:r>
            <a:r>
              <a:rPr sz="2400" b="1" spc="-5" dirty="0">
                <a:latin typeface="Arial"/>
                <a:cs typeface="Arial"/>
              </a:rPr>
              <a:t>pruebas tipo deberán </a:t>
            </a:r>
            <a:r>
              <a:rPr sz="2400" b="1" dirty="0">
                <a:latin typeface="Arial"/>
                <a:cs typeface="Arial"/>
              </a:rPr>
              <a:t>ser </a:t>
            </a:r>
            <a:r>
              <a:rPr sz="2400" b="1" spc="-5" dirty="0">
                <a:latin typeface="Arial"/>
                <a:cs typeface="Arial"/>
              </a:rPr>
              <a:t>hechas </a:t>
            </a:r>
            <a:r>
              <a:rPr sz="2400" b="1" dirty="0">
                <a:latin typeface="Arial"/>
                <a:cs typeface="Arial"/>
              </a:rPr>
              <a:t>a un </a:t>
            </a:r>
            <a:r>
              <a:rPr sz="2400" b="1" spc="-5" dirty="0">
                <a:latin typeface="Arial"/>
                <a:cs typeface="Arial"/>
              </a:rPr>
              <a:t>transformador </a:t>
            </a:r>
            <a:r>
              <a:rPr sz="2400" b="1" dirty="0">
                <a:latin typeface="Arial"/>
                <a:cs typeface="Arial"/>
              </a:rPr>
              <a:t>de </a:t>
            </a:r>
            <a:r>
              <a:rPr sz="2400" b="1" spc="-5" dirty="0">
                <a:latin typeface="Arial"/>
                <a:cs typeface="Arial"/>
              </a:rPr>
              <a:t>cada tipo </a:t>
            </a:r>
            <a:r>
              <a:rPr sz="2400" b="1" dirty="0">
                <a:latin typeface="Arial"/>
                <a:cs typeface="Arial"/>
              </a:rPr>
              <a:t> con</a:t>
            </a:r>
            <a:r>
              <a:rPr sz="2400" b="1" spc="-10" dirty="0">
                <a:latin typeface="Arial"/>
                <a:cs typeface="Arial"/>
              </a:rPr>
              <a:t> </a:t>
            </a:r>
            <a:r>
              <a:rPr sz="2400" b="1" spc="-5" dirty="0">
                <a:latin typeface="Arial"/>
                <a:cs typeface="Arial"/>
              </a:rPr>
              <a:t>sus accesorios como</a:t>
            </a:r>
            <a:r>
              <a:rPr sz="2400" b="1" spc="-20" dirty="0">
                <a:latin typeface="Arial"/>
                <a:cs typeface="Arial"/>
              </a:rPr>
              <a:t> </a:t>
            </a:r>
            <a:r>
              <a:rPr sz="2400" b="1" dirty="0">
                <a:latin typeface="Arial"/>
                <a:cs typeface="Arial"/>
              </a:rPr>
              <a:t>se</a:t>
            </a:r>
            <a:r>
              <a:rPr sz="2400" b="1" spc="5" dirty="0">
                <a:latin typeface="Arial"/>
                <a:cs typeface="Arial"/>
              </a:rPr>
              <a:t> </a:t>
            </a:r>
            <a:r>
              <a:rPr sz="2400" b="1" spc="-5" dirty="0">
                <a:latin typeface="Arial"/>
                <a:cs typeface="Arial"/>
              </a:rPr>
              <a:t>indica </a:t>
            </a:r>
            <a:r>
              <a:rPr sz="2400" b="1" dirty="0">
                <a:latin typeface="Arial"/>
                <a:cs typeface="Arial"/>
              </a:rPr>
              <a:t>a</a:t>
            </a:r>
            <a:r>
              <a:rPr sz="2400" b="1" spc="-10" dirty="0">
                <a:latin typeface="Arial"/>
                <a:cs typeface="Arial"/>
              </a:rPr>
              <a:t> </a:t>
            </a:r>
            <a:r>
              <a:rPr sz="2400" b="1" spc="-5" dirty="0" err="1" smtClean="0">
                <a:latin typeface="Arial"/>
                <a:cs typeface="Arial"/>
              </a:rPr>
              <a:t>continuación</a:t>
            </a:r>
            <a:r>
              <a:rPr sz="2400" b="1" spc="-5" dirty="0" smtClean="0">
                <a:latin typeface="Arial"/>
                <a:cs typeface="Arial"/>
              </a:rPr>
              <a:t>:</a:t>
            </a:r>
            <a:endParaRPr lang="es-AR" sz="2400" b="1" dirty="0">
              <a:latin typeface="Arial"/>
              <a:cs typeface="Arial"/>
            </a:endParaRPr>
          </a:p>
          <a:p>
            <a:pPr marL="12700" marR="8890" algn="just">
              <a:spcBef>
                <a:spcPts val="770"/>
              </a:spcBef>
            </a:pPr>
            <a:r>
              <a:rPr sz="2400" b="1" u="sng" spc="-5" dirty="0" err="1" smtClean="0">
                <a:latin typeface="Arial"/>
                <a:cs typeface="Arial"/>
              </a:rPr>
              <a:t>Prueba</a:t>
            </a:r>
            <a:r>
              <a:rPr sz="2400" b="1" u="sng" spc="-5" dirty="0" smtClean="0">
                <a:latin typeface="Arial"/>
                <a:cs typeface="Arial"/>
              </a:rPr>
              <a:t> </a:t>
            </a:r>
            <a:r>
              <a:rPr sz="2400" b="1" u="sng" spc="-5" dirty="0">
                <a:latin typeface="Arial"/>
                <a:cs typeface="Arial"/>
              </a:rPr>
              <a:t>de</a:t>
            </a:r>
            <a:r>
              <a:rPr sz="2400" b="1" u="sng" spc="-15" dirty="0">
                <a:latin typeface="Arial"/>
                <a:cs typeface="Arial"/>
              </a:rPr>
              <a:t> </a:t>
            </a:r>
            <a:r>
              <a:rPr sz="2400" b="1" u="sng" spc="-5" dirty="0">
                <a:latin typeface="Arial"/>
                <a:cs typeface="Arial"/>
              </a:rPr>
              <a:t>sobretensión</a:t>
            </a:r>
            <a:r>
              <a:rPr sz="2400" b="1" u="sng" spc="-10" dirty="0">
                <a:latin typeface="Arial"/>
                <a:cs typeface="Arial"/>
              </a:rPr>
              <a:t> </a:t>
            </a:r>
            <a:r>
              <a:rPr sz="2400" b="1" u="sng" spc="-5" dirty="0">
                <a:latin typeface="Arial"/>
                <a:cs typeface="Arial"/>
              </a:rPr>
              <a:t>de</a:t>
            </a:r>
            <a:r>
              <a:rPr sz="2400" b="1" u="sng" dirty="0">
                <a:latin typeface="Arial"/>
                <a:cs typeface="Arial"/>
              </a:rPr>
              <a:t> </a:t>
            </a:r>
            <a:r>
              <a:rPr sz="2400" b="1" u="sng" spc="-5" dirty="0" err="1" smtClean="0">
                <a:latin typeface="Arial"/>
                <a:cs typeface="Arial"/>
              </a:rPr>
              <a:t>maniobra</a:t>
            </a:r>
            <a:endParaRPr lang="es-AR" sz="2400" b="1" u="sng" spc="-5" dirty="0" smtClean="0">
              <a:latin typeface="Arial"/>
              <a:cs typeface="Arial"/>
            </a:endParaRPr>
          </a:p>
          <a:p>
            <a:pPr marL="12700" marR="8890" algn="just">
              <a:spcBef>
                <a:spcPts val="770"/>
              </a:spcBef>
            </a:pPr>
            <a:endParaRPr sz="2400" b="1" u="sng" dirty="0">
              <a:latin typeface="Arial"/>
              <a:cs typeface="Arial"/>
            </a:endParaRPr>
          </a:p>
          <a:p>
            <a:pPr marL="355600" marR="8255" indent="-342900" algn="just">
              <a:spcBef>
                <a:spcPts val="190"/>
              </a:spcBef>
              <a:buFont typeface="Wingdings" panose="05000000000000000000" pitchFamily="2" charset="2"/>
              <a:buChar char="Ø"/>
            </a:pPr>
            <a:r>
              <a:rPr sz="2400" b="1" spc="-5" dirty="0">
                <a:latin typeface="Arial"/>
                <a:cs typeface="Arial"/>
              </a:rPr>
              <a:t>Será aplicada </a:t>
            </a:r>
            <a:r>
              <a:rPr sz="2400" b="1" dirty="0">
                <a:latin typeface="Arial"/>
                <a:cs typeface="Arial"/>
              </a:rPr>
              <a:t>solo a los </a:t>
            </a:r>
            <a:r>
              <a:rPr lang="es-AR" sz="2400" b="1" spc="-5" dirty="0" smtClean="0">
                <a:latin typeface="Arial"/>
                <a:cs typeface="Arial"/>
              </a:rPr>
              <a:t>arrollamientos </a:t>
            </a:r>
            <a:r>
              <a:rPr sz="2400" b="1" dirty="0" smtClean="0">
                <a:latin typeface="Arial"/>
                <a:cs typeface="Arial"/>
              </a:rPr>
              <a:t>de </a:t>
            </a:r>
            <a:r>
              <a:rPr sz="2400" b="1" dirty="0">
                <a:latin typeface="Arial"/>
                <a:cs typeface="Arial"/>
              </a:rPr>
              <a:t>115 kV de </a:t>
            </a:r>
            <a:r>
              <a:rPr sz="2400" b="1" spc="-5" dirty="0">
                <a:latin typeface="Arial"/>
                <a:cs typeface="Arial"/>
              </a:rPr>
              <a:t>acuerdo </a:t>
            </a:r>
            <a:r>
              <a:rPr sz="2400" b="1" dirty="0">
                <a:latin typeface="Arial"/>
                <a:cs typeface="Arial"/>
              </a:rPr>
              <a:t>a </a:t>
            </a:r>
            <a:r>
              <a:rPr sz="2400" b="1" spc="-5" dirty="0">
                <a:latin typeface="Arial"/>
                <a:cs typeface="Arial"/>
              </a:rPr>
              <a:t>ANSI/IEEE </a:t>
            </a:r>
            <a:r>
              <a:rPr sz="2400" b="1" dirty="0">
                <a:latin typeface="Arial"/>
                <a:cs typeface="Arial"/>
              </a:rPr>
              <a:t> </a:t>
            </a:r>
            <a:r>
              <a:rPr sz="2400" b="1" spc="-5" dirty="0">
                <a:latin typeface="Arial"/>
                <a:cs typeface="Arial"/>
              </a:rPr>
              <a:t>C57.12.90 aplicando </a:t>
            </a:r>
            <a:r>
              <a:rPr sz="2400" b="1" dirty="0">
                <a:latin typeface="Arial"/>
                <a:cs typeface="Arial"/>
              </a:rPr>
              <a:t>ó </a:t>
            </a:r>
            <a:r>
              <a:rPr sz="2400" b="1" spc="-5" dirty="0">
                <a:latin typeface="Arial"/>
                <a:cs typeface="Arial"/>
              </a:rPr>
              <a:t>induciendo una </a:t>
            </a:r>
            <a:r>
              <a:rPr sz="2400" b="1" dirty="0">
                <a:latin typeface="Arial"/>
                <a:cs typeface="Arial"/>
              </a:rPr>
              <a:t>(1) onda </a:t>
            </a:r>
            <a:r>
              <a:rPr sz="2400" b="1" spc="-5" dirty="0">
                <a:latin typeface="Arial"/>
                <a:cs typeface="Arial"/>
              </a:rPr>
              <a:t>reducida </a:t>
            </a:r>
            <a:r>
              <a:rPr sz="2400" b="1" dirty="0">
                <a:latin typeface="Arial"/>
                <a:cs typeface="Arial"/>
              </a:rPr>
              <a:t>y tres </a:t>
            </a:r>
            <a:r>
              <a:rPr sz="2400" b="1" spc="-5" dirty="0">
                <a:latin typeface="Arial"/>
                <a:cs typeface="Arial"/>
              </a:rPr>
              <a:t>(3) </a:t>
            </a:r>
            <a:r>
              <a:rPr sz="2400" b="1" dirty="0">
                <a:latin typeface="Arial"/>
                <a:cs typeface="Arial"/>
              </a:rPr>
              <a:t> ondas</a:t>
            </a:r>
            <a:r>
              <a:rPr sz="2400" b="1" spc="-10" dirty="0">
                <a:latin typeface="Arial"/>
                <a:cs typeface="Arial"/>
              </a:rPr>
              <a:t> </a:t>
            </a:r>
            <a:r>
              <a:rPr sz="2400" b="1" spc="-5" dirty="0">
                <a:latin typeface="Arial"/>
                <a:cs typeface="Arial"/>
              </a:rPr>
              <a:t>completas </a:t>
            </a:r>
            <a:r>
              <a:rPr sz="2400" b="1" spc="-10" dirty="0">
                <a:latin typeface="Arial"/>
                <a:cs typeface="Arial"/>
              </a:rPr>
              <a:t>de</a:t>
            </a:r>
            <a:r>
              <a:rPr sz="2400" b="1" spc="5" dirty="0">
                <a:latin typeface="Arial"/>
                <a:cs typeface="Arial"/>
              </a:rPr>
              <a:t> </a:t>
            </a:r>
            <a:r>
              <a:rPr sz="2400" b="1" dirty="0">
                <a:latin typeface="Arial"/>
                <a:cs typeface="Arial"/>
              </a:rPr>
              <a:t>polaridad </a:t>
            </a:r>
            <a:r>
              <a:rPr sz="2400" b="1" spc="-5" dirty="0">
                <a:latin typeface="Arial"/>
                <a:cs typeface="Arial"/>
              </a:rPr>
              <a:t>negativa.</a:t>
            </a:r>
            <a:endParaRPr sz="2400" b="1" dirty="0">
              <a:latin typeface="Arial"/>
              <a:cs typeface="Arial"/>
            </a:endParaRPr>
          </a:p>
          <a:p>
            <a:pPr marL="12065" lvl="2" algn="just">
              <a:tabLst>
                <a:tab pos="469900" algn="l"/>
              </a:tabLst>
            </a:pPr>
            <a:endParaRPr lang="es-AR" sz="2400" b="1" dirty="0">
              <a:latin typeface="Arial"/>
              <a:cs typeface="Arial"/>
            </a:endParaRPr>
          </a:p>
          <a:p>
            <a:pPr marL="12065" lvl="2" algn="just">
              <a:tabLst>
                <a:tab pos="469900" algn="l"/>
              </a:tabLst>
            </a:pPr>
            <a:r>
              <a:rPr sz="2400" b="1" u="sng" spc="-5" dirty="0" err="1" smtClean="0">
                <a:latin typeface="Arial"/>
                <a:cs typeface="Arial"/>
              </a:rPr>
              <a:t>Prueba</a:t>
            </a:r>
            <a:r>
              <a:rPr sz="2400" b="1" u="sng" spc="5" dirty="0" smtClean="0">
                <a:latin typeface="Arial"/>
                <a:cs typeface="Arial"/>
              </a:rPr>
              <a:t> </a:t>
            </a:r>
            <a:r>
              <a:rPr sz="2400" b="1" u="sng" spc="-5" dirty="0">
                <a:latin typeface="Arial"/>
                <a:cs typeface="Arial"/>
              </a:rPr>
              <a:t>de</a:t>
            </a:r>
            <a:r>
              <a:rPr sz="2400" b="1" u="sng" spc="-10" dirty="0">
                <a:latin typeface="Arial"/>
                <a:cs typeface="Arial"/>
              </a:rPr>
              <a:t> </a:t>
            </a:r>
            <a:r>
              <a:rPr sz="2400" b="1" u="sng" spc="-5" dirty="0">
                <a:latin typeface="Arial"/>
                <a:cs typeface="Arial"/>
              </a:rPr>
              <a:t>elevación de</a:t>
            </a:r>
            <a:r>
              <a:rPr sz="2400" b="1" u="sng" spc="10" dirty="0">
                <a:latin typeface="Arial"/>
                <a:cs typeface="Arial"/>
              </a:rPr>
              <a:t> </a:t>
            </a:r>
            <a:r>
              <a:rPr sz="2400" b="1" u="sng" spc="-5" dirty="0" err="1" smtClean="0">
                <a:latin typeface="Arial"/>
                <a:cs typeface="Arial"/>
              </a:rPr>
              <a:t>temperatura</a:t>
            </a:r>
            <a:endParaRPr lang="es-AR" sz="2400" b="1" u="sng" spc="-5" dirty="0" smtClean="0">
              <a:latin typeface="Arial"/>
              <a:cs typeface="Arial"/>
            </a:endParaRPr>
          </a:p>
          <a:p>
            <a:pPr marL="12065" lvl="2" algn="just">
              <a:tabLst>
                <a:tab pos="469900" algn="l"/>
              </a:tabLst>
            </a:pPr>
            <a:endParaRPr sz="2400" b="1" u="sng" dirty="0">
              <a:latin typeface="Arial"/>
              <a:cs typeface="Arial"/>
            </a:endParaRPr>
          </a:p>
          <a:p>
            <a:pPr marL="355600" marR="5715" indent="-342900" algn="just">
              <a:spcBef>
                <a:spcPts val="190"/>
              </a:spcBef>
              <a:buFont typeface="Wingdings" panose="05000000000000000000" pitchFamily="2" charset="2"/>
              <a:buChar char="Ø"/>
            </a:pPr>
            <a:r>
              <a:rPr sz="2400" b="1" dirty="0">
                <a:latin typeface="Arial"/>
                <a:cs typeface="Arial"/>
              </a:rPr>
              <a:t>La </a:t>
            </a:r>
            <a:r>
              <a:rPr sz="2400" b="1" dirty="0">
                <a:solidFill>
                  <a:srgbClr val="00B050"/>
                </a:solidFill>
                <a:latin typeface="Arial"/>
                <a:cs typeface="Arial"/>
              </a:rPr>
              <a:t>prueba deberá ser </a:t>
            </a:r>
            <a:r>
              <a:rPr sz="2400" b="1" spc="-5" dirty="0">
                <a:solidFill>
                  <a:srgbClr val="00B050"/>
                </a:solidFill>
                <a:latin typeface="Arial"/>
                <a:cs typeface="Arial"/>
              </a:rPr>
              <a:t>hecha </a:t>
            </a:r>
            <a:r>
              <a:rPr sz="2400" b="1" dirty="0">
                <a:solidFill>
                  <a:srgbClr val="00B050"/>
                </a:solidFill>
                <a:latin typeface="Arial"/>
                <a:cs typeface="Arial"/>
              </a:rPr>
              <a:t>de </a:t>
            </a:r>
            <a:r>
              <a:rPr sz="2400" b="1" spc="-5" dirty="0">
                <a:solidFill>
                  <a:srgbClr val="00B050"/>
                </a:solidFill>
                <a:latin typeface="Arial"/>
                <a:cs typeface="Arial"/>
              </a:rPr>
              <a:t>acuerdo </a:t>
            </a:r>
            <a:r>
              <a:rPr sz="2400" b="1" dirty="0">
                <a:solidFill>
                  <a:srgbClr val="00B050"/>
                </a:solidFill>
                <a:latin typeface="Arial"/>
                <a:cs typeface="Arial"/>
              </a:rPr>
              <a:t>a </a:t>
            </a:r>
            <a:r>
              <a:rPr sz="2400" b="1" spc="-5" dirty="0">
                <a:solidFill>
                  <a:srgbClr val="00B050"/>
                </a:solidFill>
                <a:latin typeface="Arial"/>
                <a:cs typeface="Arial"/>
              </a:rPr>
              <a:t>ANSI/IEEE </a:t>
            </a:r>
            <a:r>
              <a:rPr sz="2400" b="1" dirty="0">
                <a:solidFill>
                  <a:srgbClr val="00B050"/>
                </a:solidFill>
                <a:latin typeface="Arial"/>
                <a:cs typeface="Arial"/>
              </a:rPr>
              <a:t>C57.12.90 a </a:t>
            </a:r>
            <a:r>
              <a:rPr sz="2400" b="1" spc="-10" dirty="0">
                <a:solidFill>
                  <a:srgbClr val="00B050"/>
                </a:solidFill>
                <a:latin typeface="Arial"/>
                <a:cs typeface="Arial"/>
              </a:rPr>
              <a:t>un </a:t>
            </a:r>
            <a:r>
              <a:rPr sz="2400" b="1" spc="-5" dirty="0">
                <a:solidFill>
                  <a:srgbClr val="00B050"/>
                </a:solidFill>
                <a:latin typeface="Arial"/>
                <a:cs typeface="Arial"/>
              </a:rPr>
              <a:t> transformador</a:t>
            </a:r>
            <a:r>
              <a:rPr sz="2400" b="1" dirty="0">
                <a:solidFill>
                  <a:srgbClr val="00B050"/>
                </a:solidFill>
                <a:latin typeface="Arial"/>
                <a:cs typeface="Arial"/>
              </a:rPr>
              <a:t> </a:t>
            </a:r>
            <a:r>
              <a:rPr sz="2400" b="1" spc="-5" dirty="0">
                <a:solidFill>
                  <a:srgbClr val="00B050"/>
                </a:solidFill>
                <a:latin typeface="Arial"/>
                <a:cs typeface="Arial"/>
              </a:rPr>
              <a:t>equipado</a:t>
            </a:r>
            <a:r>
              <a:rPr sz="2400" b="1" dirty="0">
                <a:solidFill>
                  <a:srgbClr val="00B050"/>
                </a:solidFill>
                <a:latin typeface="Arial"/>
                <a:cs typeface="Arial"/>
              </a:rPr>
              <a:t> con</a:t>
            </a:r>
            <a:r>
              <a:rPr sz="2400" b="1" spc="5" dirty="0">
                <a:solidFill>
                  <a:srgbClr val="00B050"/>
                </a:solidFill>
                <a:latin typeface="Arial"/>
                <a:cs typeface="Arial"/>
              </a:rPr>
              <a:t> </a:t>
            </a:r>
            <a:r>
              <a:rPr sz="2400" b="1" spc="-5" dirty="0">
                <a:solidFill>
                  <a:srgbClr val="00B050"/>
                </a:solidFill>
                <a:latin typeface="Arial"/>
                <a:cs typeface="Arial"/>
              </a:rPr>
              <a:t>todos</a:t>
            </a:r>
            <a:r>
              <a:rPr sz="2400" b="1" dirty="0">
                <a:solidFill>
                  <a:srgbClr val="00B050"/>
                </a:solidFill>
                <a:latin typeface="Arial"/>
                <a:cs typeface="Arial"/>
              </a:rPr>
              <a:t> </a:t>
            </a:r>
            <a:r>
              <a:rPr sz="2400" b="1" spc="-5" dirty="0">
                <a:solidFill>
                  <a:srgbClr val="00B050"/>
                </a:solidFill>
                <a:latin typeface="Arial"/>
                <a:cs typeface="Arial"/>
              </a:rPr>
              <a:t>sus</a:t>
            </a:r>
            <a:r>
              <a:rPr sz="2400" b="1" dirty="0">
                <a:solidFill>
                  <a:srgbClr val="00B050"/>
                </a:solidFill>
                <a:latin typeface="Arial"/>
                <a:cs typeface="Arial"/>
              </a:rPr>
              <a:t> </a:t>
            </a:r>
            <a:r>
              <a:rPr sz="2400" b="1" spc="-5" dirty="0">
                <a:solidFill>
                  <a:srgbClr val="00B050"/>
                </a:solidFill>
                <a:latin typeface="Arial"/>
                <a:cs typeface="Arial"/>
              </a:rPr>
              <a:t>dispositivos</a:t>
            </a:r>
            <a:r>
              <a:rPr sz="2400" b="1" dirty="0">
                <a:solidFill>
                  <a:srgbClr val="00B050"/>
                </a:solidFill>
                <a:latin typeface="Arial"/>
                <a:cs typeface="Arial"/>
              </a:rPr>
              <a:t> del</a:t>
            </a:r>
            <a:r>
              <a:rPr sz="2400" b="1" spc="5" dirty="0">
                <a:solidFill>
                  <a:srgbClr val="00B050"/>
                </a:solidFill>
                <a:latin typeface="Arial"/>
                <a:cs typeface="Arial"/>
              </a:rPr>
              <a:t> </a:t>
            </a:r>
            <a:r>
              <a:rPr sz="2400" b="1" spc="-5" dirty="0">
                <a:solidFill>
                  <a:srgbClr val="00B050"/>
                </a:solidFill>
                <a:latin typeface="Arial"/>
                <a:cs typeface="Arial"/>
              </a:rPr>
              <a:t>sistema</a:t>
            </a:r>
            <a:r>
              <a:rPr sz="2400" b="1" dirty="0">
                <a:solidFill>
                  <a:srgbClr val="00B050"/>
                </a:solidFill>
                <a:latin typeface="Arial"/>
                <a:cs typeface="Arial"/>
              </a:rPr>
              <a:t> </a:t>
            </a:r>
            <a:r>
              <a:rPr sz="2400" b="1" spc="-10" dirty="0">
                <a:solidFill>
                  <a:srgbClr val="00B050"/>
                </a:solidFill>
                <a:latin typeface="Arial"/>
                <a:cs typeface="Arial"/>
              </a:rPr>
              <a:t>de </a:t>
            </a:r>
            <a:r>
              <a:rPr sz="2400" b="1" spc="-5" dirty="0">
                <a:solidFill>
                  <a:srgbClr val="00B050"/>
                </a:solidFill>
                <a:latin typeface="Arial"/>
                <a:cs typeface="Arial"/>
              </a:rPr>
              <a:t> enfriamiento</a:t>
            </a:r>
            <a:r>
              <a:rPr sz="2400" b="1" spc="-5" dirty="0">
                <a:latin typeface="Arial"/>
                <a:cs typeface="Arial"/>
              </a:rPr>
              <a:t>. </a:t>
            </a:r>
            <a:r>
              <a:rPr sz="2400" b="1" dirty="0">
                <a:latin typeface="Arial"/>
                <a:cs typeface="Arial"/>
              </a:rPr>
              <a:t>Se </a:t>
            </a:r>
            <a:r>
              <a:rPr sz="2400" b="1" spc="-5" dirty="0">
                <a:latin typeface="Arial"/>
                <a:cs typeface="Arial"/>
              </a:rPr>
              <a:t>deberá realizar pruebas </a:t>
            </a:r>
            <a:r>
              <a:rPr sz="2400" b="1" dirty="0">
                <a:latin typeface="Arial"/>
                <a:cs typeface="Arial"/>
              </a:rPr>
              <a:t>de calor </a:t>
            </a:r>
            <a:r>
              <a:rPr sz="2400" b="1" spc="-5" dirty="0">
                <a:latin typeface="Arial"/>
                <a:cs typeface="Arial"/>
              </a:rPr>
              <a:t>(heat run test) </a:t>
            </a:r>
            <a:r>
              <a:rPr sz="2400" b="1" dirty="0">
                <a:latin typeface="Arial"/>
                <a:cs typeface="Arial"/>
              </a:rPr>
              <a:t>y </a:t>
            </a:r>
            <a:r>
              <a:rPr sz="2400" b="1" spc="5" dirty="0">
                <a:latin typeface="Arial"/>
                <a:cs typeface="Arial"/>
              </a:rPr>
              <a:t> </a:t>
            </a:r>
            <a:r>
              <a:rPr sz="2400" b="1" dirty="0">
                <a:latin typeface="Arial"/>
                <a:cs typeface="Arial"/>
              </a:rPr>
              <a:t>determinar </a:t>
            </a:r>
            <a:r>
              <a:rPr sz="2400" b="1" spc="-5" dirty="0">
                <a:latin typeface="Arial"/>
                <a:cs typeface="Arial"/>
              </a:rPr>
              <a:t>los </a:t>
            </a:r>
            <a:r>
              <a:rPr sz="2400" b="1" dirty="0">
                <a:latin typeface="Arial"/>
                <a:cs typeface="Arial"/>
              </a:rPr>
              <a:t>puntos </a:t>
            </a:r>
            <a:r>
              <a:rPr sz="2400" b="1" spc="-10" dirty="0">
                <a:latin typeface="Arial"/>
                <a:cs typeface="Arial"/>
              </a:rPr>
              <a:t>más </a:t>
            </a:r>
            <a:r>
              <a:rPr sz="2400" b="1" spc="-5" dirty="0">
                <a:latin typeface="Arial"/>
                <a:cs typeface="Arial"/>
              </a:rPr>
              <a:t>calientes (hottest spot), los cuales </a:t>
            </a:r>
            <a:r>
              <a:rPr sz="2400" b="1" dirty="0">
                <a:latin typeface="Arial"/>
                <a:cs typeface="Arial"/>
              </a:rPr>
              <a:t>no </a:t>
            </a:r>
            <a:r>
              <a:rPr sz="2400" b="1" spc="-5" dirty="0">
                <a:latin typeface="Arial"/>
                <a:cs typeface="Arial"/>
              </a:rPr>
              <a:t>deben </a:t>
            </a:r>
            <a:r>
              <a:rPr sz="2400" b="1" spc="-375" dirty="0">
                <a:latin typeface="Arial"/>
                <a:cs typeface="Arial"/>
              </a:rPr>
              <a:t> </a:t>
            </a:r>
            <a:r>
              <a:rPr sz="2400" b="1" spc="-5" dirty="0">
                <a:latin typeface="Arial"/>
                <a:cs typeface="Arial"/>
              </a:rPr>
              <a:t>exceder</a:t>
            </a:r>
            <a:r>
              <a:rPr sz="2400" b="1" dirty="0">
                <a:latin typeface="Arial"/>
                <a:cs typeface="Arial"/>
              </a:rPr>
              <a:t> las</a:t>
            </a:r>
            <a:r>
              <a:rPr sz="2400" b="1" spc="5" dirty="0">
                <a:latin typeface="Arial"/>
                <a:cs typeface="Arial"/>
              </a:rPr>
              <a:t> </a:t>
            </a:r>
            <a:r>
              <a:rPr sz="2400" b="1" spc="-5" dirty="0">
                <a:latin typeface="Arial"/>
                <a:cs typeface="Arial"/>
              </a:rPr>
              <a:t>elevaciones</a:t>
            </a:r>
            <a:r>
              <a:rPr sz="2400" b="1" dirty="0">
                <a:latin typeface="Arial"/>
                <a:cs typeface="Arial"/>
              </a:rPr>
              <a:t> de</a:t>
            </a:r>
            <a:r>
              <a:rPr sz="2400" b="1" spc="5" dirty="0">
                <a:latin typeface="Arial"/>
                <a:cs typeface="Arial"/>
              </a:rPr>
              <a:t> </a:t>
            </a:r>
            <a:r>
              <a:rPr sz="2400" b="1" spc="-5" dirty="0">
                <a:latin typeface="Arial"/>
                <a:cs typeface="Arial"/>
              </a:rPr>
              <a:t>temperaturas</a:t>
            </a:r>
            <a:r>
              <a:rPr sz="2400" b="1" dirty="0">
                <a:latin typeface="Arial"/>
                <a:cs typeface="Arial"/>
              </a:rPr>
              <a:t> indicadas</a:t>
            </a:r>
            <a:r>
              <a:rPr sz="2400" b="1" spc="5" dirty="0">
                <a:latin typeface="Arial"/>
                <a:cs typeface="Arial"/>
              </a:rPr>
              <a:t> </a:t>
            </a:r>
            <a:r>
              <a:rPr sz="2400" b="1" dirty="0">
                <a:latin typeface="Arial"/>
                <a:cs typeface="Arial"/>
              </a:rPr>
              <a:t>en</a:t>
            </a:r>
            <a:r>
              <a:rPr sz="2400" b="1" spc="5" dirty="0">
                <a:latin typeface="Arial"/>
                <a:cs typeface="Arial"/>
              </a:rPr>
              <a:t> </a:t>
            </a:r>
            <a:r>
              <a:rPr sz="2400" b="1" spc="-10" dirty="0">
                <a:latin typeface="Arial"/>
                <a:cs typeface="Arial"/>
              </a:rPr>
              <a:t>las </a:t>
            </a:r>
            <a:r>
              <a:rPr sz="2400" b="1" spc="-375" dirty="0">
                <a:latin typeface="Arial"/>
                <a:cs typeface="Arial"/>
              </a:rPr>
              <a:t> </a:t>
            </a:r>
            <a:r>
              <a:rPr sz="2400" b="1" spc="-5" dirty="0">
                <a:latin typeface="Arial"/>
                <a:cs typeface="Arial"/>
              </a:rPr>
              <a:t>Especificaciones</a:t>
            </a:r>
            <a:r>
              <a:rPr sz="2400" b="1" spc="-40" dirty="0">
                <a:latin typeface="Arial"/>
                <a:cs typeface="Arial"/>
              </a:rPr>
              <a:t> </a:t>
            </a:r>
            <a:r>
              <a:rPr sz="2400" b="1" spc="-5" dirty="0">
                <a:latin typeface="Arial"/>
                <a:cs typeface="Arial"/>
              </a:rPr>
              <a:t>Técnicas</a:t>
            </a:r>
            <a:r>
              <a:rPr sz="2400" b="1" spc="-40" dirty="0">
                <a:latin typeface="Arial"/>
                <a:cs typeface="Arial"/>
              </a:rPr>
              <a:t> </a:t>
            </a:r>
            <a:r>
              <a:rPr sz="2400" b="1" spc="-5" dirty="0">
                <a:latin typeface="Arial"/>
                <a:cs typeface="Arial"/>
              </a:rPr>
              <a:t>Particulares</a:t>
            </a:r>
            <a:r>
              <a:rPr sz="2400" b="1" spc="-40" dirty="0">
                <a:latin typeface="Arial"/>
                <a:cs typeface="Arial"/>
              </a:rPr>
              <a:t> </a:t>
            </a:r>
            <a:r>
              <a:rPr sz="2400" b="1" dirty="0">
                <a:latin typeface="Arial"/>
                <a:cs typeface="Arial"/>
              </a:rPr>
              <a:t>del</a:t>
            </a:r>
            <a:r>
              <a:rPr sz="2400" b="1" spc="-45" dirty="0">
                <a:latin typeface="Arial"/>
                <a:cs typeface="Arial"/>
              </a:rPr>
              <a:t> </a:t>
            </a:r>
            <a:r>
              <a:rPr sz="2400" b="1" spc="-5" dirty="0">
                <a:latin typeface="Arial"/>
                <a:cs typeface="Arial"/>
              </a:rPr>
              <a:t>cliente.</a:t>
            </a:r>
            <a:r>
              <a:rPr sz="2400" b="1" spc="-40" dirty="0">
                <a:latin typeface="Arial"/>
                <a:cs typeface="Arial"/>
              </a:rPr>
              <a:t> </a:t>
            </a:r>
            <a:endParaRPr lang="es-AR" sz="2400" b="1" spc="-40" dirty="0" smtClean="0">
              <a:latin typeface="Arial"/>
              <a:cs typeface="Arial"/>
            </a:endParaRPr>
          </a:p>
          <a:p>
            <a:pPr marL="355600" marR="5715" indent="-342900" algn="just">
              <a:spcBef>
                <a:spcPts val="190"/>
              </a:spcBef>
              <a:buFont typeface="Wingdings" panose="05000000000000000000" pitchFamily="2" charset="2"/>
              <a:buChar char="Ø"/>
            </a:pPr>
            <a:endParaRPr lang="es-AR" sz="2400" b="1" spc="-40" dirty="0">
              <a:latin typeface="Arial"/>
              <a:cs typeface="Arial"/>
            </a:endParaRPr>
          </a:p>
          <a:p>
            <a:pPr marL="355600" marR="5715" indent="-342900" algn="just">
              <a:spcBef>
                <a:spcPts val="190"/>
              </a:spcBef>
              <a:buFont typeface="Wingdings" panose="05000000000000000000" pitchFamily="2" charset="2"/>
              <a:buChar char="Ø"/>
            </a:pPr>
            <a:r>
              <a:rPr sz="2400" b="1" dirty="0" smtClean="0">
                <a:latin typeface="Arial"/>
                <a:cs typeface="Arial"/>
              </a:rPr>
              <a:t>La</a:t>
            </a:r>
            <a:r>
              <a:rPr sz="2400" b="1" spc="-45" dirty="0" smtClean="0">
                <a:latin typeface="Arial"/>
                <a:cs typeface="Arial"/>
              </a:rPr>
              <a:t> </a:t>
            </a:r>
            <a:r>
              <a:rPr sz="2400" b="1" spc="-5" dirty="0">
                <a:latin typeface="Arial"/>
                <a:cs typeface="Arial"/>
              </a:rPr>
              <a:t>prueba</a:t>
            </a:r>
            <a:r>
              <a:rPr sz="2400" b="1" spc="-45" dirty="0">
                <a:latin typeface="Arial"/>
                <a:cs typeface="Arial"/>
              </a:rPr>
              <a:t> </a:t>
            </a:r>
            <a:r>
              <a:rPr sz="2400" b="1" dirty="0">
                <a:solidFill>
                  <a:srgbClr val="00B050"/>
                </a:solidFill>
                <a:latin typeface="Arial"/>
                <a:cs typeface="Arial"/>
              </a:rPr>
              <a:t>se</a:t>
            </a:r>
            <a:r>
              <a:rPr sz="2400" b="1" spc="-45" dirty="0">
                <a:solidFill>
                  <a:srgbClr val="00B050"/>
                </a:solidFill>
                <a:latin typeface="Arial"/>
                <a:cs typeface="Arial"/>
              </a:rPr>
              <a:t> </a:t>
            </a:r>
            <a:r>
              <a:rPr sz="2400" b="1" spc="-5" dirty="0">
                <a:solidFill>
                  <a:srgbClr val="00B050"/>
                </a:solidFill>
                <a:latin typeface="Arial"/>
                <a:cs typeface="Arial"/>
              </a:rPr>
              <a:t>deberá </a:t>
            </a:r>
            <a:r>
              <a:rPr sz="2400" b="1" spc="-375" dirty="0">
                <a:solidFill>
                  <a:srgbClr val="00B050"/>
                </a:solidFill>
                <a:latin typeface="Arial"/>
                <a:cs typeface="Arial"/>
              </a:rPr>
              <a:t> </a:t>
            </a:r>
            <a:r>
              <a:rPr sz="2400" b="1" dirty="0">
                <a:solidFill>
                  <a:srgbClr val="00B050"/>
                </a:solidFill>
                <a:latin typeface="Arial"/>
                <a:cs typeface="Arial"/>
              </a:rPr>
              <a:t>realizar</a:t>
            </a:r>
            <a:r>
              <a:rPr sz="2400" b="1" spc="5" dirty="0">
                <a:solidFill>
                  <a:srgbClr val="00B050"/>
                </a:solidFill>
                <a:latin typeface="Arial"/>
                <a:cs typeface="Arial"/>
              </a:rPr>
              <a:t> </a:t>
            </a:r>
            <a:r>
              <a:rPr sz="2400" b="1" dirty="0">
                <a:solidFill>
                  <a:srgbClr val="00B050"/>
                </a:solidFill>
                <a:latin typeface="Arial"/>
                <a:cs typeface="Arial"/>
              </a:rPr>
              <a:t>en</a:t>
            </a:r>
            <a:r>
              <a:rPr sz="2400" b="1" spc="5" dirty="0">
                <a:solidFill>
                  <a:srgbClr val="00B050"/>
                </a:solidFill>
                <a:latin typeface="Arial"/>
                <a:cs typeface="Arial"/>
              </a:rPr>
              <a:t> </a:t>
            </a:r>
            <a:r>
              <a:rPr sz="2400" b="1" dirty="0">
                <a:solidFill>
                  <a:srgbClr val="00B050"/>
                </a:solidFill>
                <a:latin typeface="Arial"/>
                <a:cs typeface="Arial"/>
              </a:rPr>
              <a:t>la</a:t>
            </a:r>
            <a:r>
              <a:rPr sz="2400" b="1" spc="5" dirty="0">
                <a:solidFill>
                  <a:srgbClr val="00B050"/>
                </a:solidFill>
                <a:latin typeface="Arial"/>
                <a:cs typeface="Arial"/>
              </a:rPr>
              <a:t> </a:t>
            </a:r>
            <a:r>
              <a:rPr sz="2400" b="1" dirty="0">
                <a:solidFill>
                  <a:srgbClr val="00B050"/>
                </a:solidFill>
                <a:latin typeface="Arial"/>
                <a:cs typeface="Arial"/>
              </a:rPr>
              <a:t>posición</a:t>
            </a:r>
            <a:r>
              <a:rPr sz="2400" b="1" spc="5" dirty="0">
                <a:solidFill>
                  <a:srgbClr val="00B050"/>
                </a:solidFill>
                <a:latin typeface="Arial"/>
                <a:cs typeface="Arial"/>
              </a:rPr>
              <a:t> </a:t>
            </a:r>
            <a:r>
              <a:rPr sz="2400" b="1" dirty="0">
                <a:solidFill>
                  <a:srgbClr val="00B050"/>
                </a:solidFill>
                <a:latin typeface="Arial"/>
                <a:cs typeface="Arial"/>
              </a:rPr>
              <a:t>del</a:t>
            </a:r>
            <a:r>
              <a:rPr sz="2400" b="1" spc="5" dirty="0">
                <a:solidFill>
                  <a:srgbClr val="00B050"/>
                </a:solidFill>
                <a:latin typeface="Arial"/>
                <a:cs typeface="Arial"/>
              </a:rPr>
              <a:t> </a:t>
            </a:r>
            <a:r>
              <a:rPr sz="2400" b="1" spc="-5" dirty="0">
                <a:solidFill>
                  <a:srgbClr val="00B050"/>
                </a:solidFill>
                <a:latin typeface="Arial"/>
                <a:cs typeface="Arial"/>
              </a:rPr>
              <a:t>cambiador</a:t>
            </a:r>
            <a:r>
              <a:rPr sz="2400" b="1" dirty="0">
                <a:solidFill>
                  <a:srgbClr val="00B050"/>
                </a:solidFill>
                <a:latin typeface="Arial"/>
                <a:cs typeface="Arial"/>
              </a:rPr>
              <a:t> de</a:t>
            </a:r>
            <a:r>
              <a:rPr sz="2400" b="1" spc="5" dirty="0">
                <a:solidFill>
                  <a:srgbClr val="00B050"/>
                </a:solidFill>
                <a:latin typeface="Arial"/>
                <a:cs typeface="Arial"/>
              </a:rPr>
              <a:t> </a:t>
            </a:r>
            <a:r>
              <a:rPr sz="2400" b="1" spc="-5" dirty="0">
                <a:solidFill>
                  <a:srgbClr val="00B050"/>
                </a:solidFill>
                <a:latin typeface="Arial"/>
                <a:cs typeface="Arial"/>
              </a:rPr>
              <a:t>tomas</a:t>
            </a:r>
            <a:r>
              <a:rPr sz="2400" b="1" dirty="0">
                <a:solidFill>
                  <a:srgbClr val="00B050"/>
                </a:solidFill>
                <a:latin typeface="Arial"/>
                <a:cs typeface="Arial"/>
              </a:rPr>
              <a:t> </a:t>
            </a:r>
            <a:r>
              <a:rPr sz="2400" b="1" spc="-5" dirty="0">
                <a:solidFill>
                  <a:srgbClr val="00B050"/>
                </a:solidFill>
                <a:latin typeface="Arial"/>
                <a:cs typeface="Arial"/>
              </a:rPr>
              <a:t>que</a:t>
            </a:r>
            <a:r>
              <a:rPr sz="2400" b="1" dirty="0">
                <a:solidFill>
                  <a:srgbClr val="00B050"/>
                </a:solidFill>
                <a:latin typeface="Arial"/>
                <a:cs typeface="Arial"/>
              </a:rPr>
              <a:t> de</a:t>
            </a:r>
            <a:r>
              <a:rPr sz="2400" b="1" spc="5" dirty="0">
                <a:solidFill>
                  <a:srgbClr val="00B050"/>
                </a:solidFill>
                <a:latin typeface="Arial"/>
                <a:cs typeface="Arial"/>
              </a:rPr>
              <a:t> </a:t>
            </a:r>
            <a:r>
              <a:rPr sz="2400" b="1" dirty="0">
                <a:solidFill>
                  <a:srgbClr val="00B050"/>
                </a:solidFill>
                <a:latin typeface="Arial"/>
                <a:cs typeface="Arial"/>
              </a:rPr>
              <a:t>la</a:t>
            </a:r>
            <a:r>
              <a:rPr sz="2400" b="1" spc="5" dirty="0">
                <a:solidFill>
                  <a:srgbClr val="00B050"/>
                </a:solidFill>
                <a:latin typeface="Arial"/>
                <a:cs typeface="Arial"/>
              </a:rPr>
              <a:t> </a:t>
            </a:r>
            <a:r>
              <a:rPr sz="2400" b="1" spc="-5" dirty="0">
                <a:solidFill>
                  <a:srgbClr val="00B050"/>
                </a:solidFill>
                <a:latin typeface="Arial"/>
                <a:cs typeface="Arial"/>
              </a:rPr>
              <a:t>mayor </a:t>
            </a:r>
            <a:r>
              <a:rPr sz="2400" b="1" dirty="0">
                <a:solidFill>
                  <a:srgbClr val="00B050"/>
                </a:solidFill>
                <a:latin typeface="Arial"/>
                <a:cs typeface="Arial"/>
              </a:rPr>
              <a:t> </a:t>
            </a:r>
            <a:r>
              <a:rPr sz="2400" b="1" spc="-5" dirty="0">
                <a:solidFill>
                  <a:srgbClr val="00B050"/>
                </a:solidFill>
                <a:latin typeface="Arial"/>
                <a:cs typeface="Arial"/>
              </a:rPr>
              <a:t>elevación</a:t>
            </a:r>
            <a:r>
              <a:rPr sz="2400" b="1" dirty="0">
                <a:solidFill>
                  <a:srgbClr val="00B050"/>
                </a:solidFill>
                <a:latin typeface="Arial"/>
                <a:cs typeface="Arial"/>
              </a:rPr>
              <a:t> de</a:t>
            </a:r>
            <a:r>
              <a:rPr sz="2400" b="1" spc="-10" dirty="0">
                <a:solidFill>
                  <a:srgbClr val="00B050"/>
                </a:solidFill>
                <a:latin typeface="Arial"/>
                <a:cs typeface="Arial"/>
              </a:rPr>
              <a:t> </a:t>
            </a:r>
            <a:r>
              <a:rPr sz="2400" b="1" spc="-5" dirty="0">
                <a:solidFill>
                  <a:srgbClr val="00B050"/>
                </a:solidFill>
                <a:latin typeface="Arial"/>
                <a:cs typeface="Arial"/>
              </a:rPr>
              <a:t>temperatura</a:t>
            </a:r>
            <a:r>
              <a:rPr sz="2400" b="1" spc="-10" dirty="0">
                <a:solidFill>
                  <a:srgbClr val="00B050"/>
                </a:solidFill>
                <a:latin typeface="Arial"/>
                <a:cs typeface="Arial"/>
              </a:rPr>
              <a:t> </a:t>
            </a:r>
            <a:r>
              <a:rPr sz="2400" b="1" dirty="0">
                <a:solidFill>
                  <a:srgbClr val="00B050"/>
                </a:solidFill>
                <a:latin typeface="Arial"/>
                <a:cs typeface="Arial"/>
              </a:rPr>
              <a:t>de</a:t>
            </a:r>
            <a:r>
              <a:rPr sz="2400" b="1" spc="-10" dirty="0">
                <a:solidFill>
                  <a:srgbClr val="00B050"/>
                </a:solidFill>
                <a:latin typeface="Arial"/>
                <a:cs typeface="Arial"/>
              </a:rPr>
              <a:t> </a:t>
            </a:r>
            <a:r>
              <a:rPr sz="2400" b="1" dirty="0">
                <a:solidFill>
                  <a:srgbClr val="00B050"/>
                </a:solidFill>
                <a:latin typeface="Arial"/>
                <a:cs typeface="Arial"/>
              </a:rPr>
              <a:t>los</a:t>
            </a:r>
            <a:r>
              <a:rPr sz="2400" b="1" spc="-5" dirty="0">
                <a:solidFill>
                  <a:srgbClr val="00B050"/>
                </a:solidFill>
                <a:latin typeface="Arial"/>
                <a:cs typeface="Arial"/>
              </a:rPr>
              <a:t> </a:t>
            </a:r>
            <a:r>
              <a:rPr sz="2400" b="1" spc="-5" dirty="0" err="1">
                <a:solidFill>
                  <a:srgbClr val="00B050"/>
                </a:solidFill>
                <a:latin typeface="Arial"/>
                <a:cs typeface="Arial"/>
              </a:rPr>
              <a:t>arrollados</a:t>
            </a:r>
            <a:r>
              <a:rPr sz="2400" b="1" spc="-5" dirty="0" smtClean="0">
                <a:latin typeface="Arial"/>
                <a:cs typeface="Arial"/>
              </a:rPr>
              <a:t>.</a:t>
            </a:r>
            <a:endParaRPr lang="es-AR" sz="2400" b="1" spc="-5" dirty="0" smtClean="0">
              <a:latin typeface="Arial"/>
              <a:cs typeface="Arial"/>
            </a:endParaRPr>
          </a:p>
          <a:p>
            <a:pPr marL="12700" marR="5715" algn="just">
              <a:spcBef>
                <a:spcPts val="190"/>
              </a:spcBef>
            </a:pPr>
            <a:endParaRPr lang="es-AR" sz="2400" b="1" dirty="0" smtClean="0">
              <a:latin typeface="Arial"/>
              <a:cs typeface="Arial"/>
            </a:endParaRPr>
          </a:p>
          <a:p>
            <a:pPr marL="12700" marR="5715" algn="just">
              <a:spcBef>
                <a:spcPts val="190"/>
              </a:spcBef>
            </a:pPr>
            <a:endParaRPr sz="2400" b="1" dirty="0">
              <a:latin typeface="Arial"/>
              <a:cs typeface="Arial"/>
            </a:endParaRPr>
          </a:p>
          <a:p>
            <a:pPr marL="355600" indent="-342900">
              <a:buFont typeface="Wingdings" panose="05000000000000000000" pitchFamily="2" charset="2"/>
              <a:buChar char="Ø"/>
            </a:pPr>
            <a:r>
              <a:rPr sz="2400" b="1" dirty="0">
                <a:solidFill>
                  <a:srgbClr val="00B050"/>
                </a:solidFill>
                <a:latin typeface="Arial"/>
                <a:cs typeface="Arial"/>
              </a:rPr>
              <a:t>Durante </a:t>
            </a:r>
            <a:r>
              <a:rPr sz="2400" b="1" spc="-10" dirty="0">
                <a:solidFill>
                  <a:srgbClr val="00B050"/>
                </a:solidFill>
                <a:latin typeface="Arial"/>
                <a:cs typeface="Arial"/>
              </a:rPr>
              <a:t>la </a:t>
            </a:r>
            <a:r>
              <a:rPr sz="2400" b="1" spc="-5" dirty="0">
                <a:solidFill>
                  <a:srgbClr val="00B050"/>
                </a:solidFill>
                <a:latin typeface="Arial"/>
                <a:cs typeface="Arial"/>
              </a:rPr>
              <a:t>ejecución </a:t>
            </a:r>
            <a:r>
              <a:rPr sz="2400" b="1" dirty="0">
                <a:solidFill>
                  <a:srgbClr val="00B050"/>
                </a:solidFill>
                <a:latin typeface="Arial"/>
                <a:cs typeface="Arial"/>
              </a:rPr>
              <a:t>de </a:t>
            </a:r>
            <a:r>
              <a:rPr sz="2400" b="1" spc="-10" dirty="0">
                <a:solidFill>
                  <a:srgbClr val="00B050"/>
                </a:solidFill>
                <a:latin typeface="Arial"/>
                <a:cs typeface="Arial"/>
              </a:rPr>
              <a:t>la </a:t>
            </a:r>
            <a:r>
              <a:rPr sz="2400" b="1" spc="-5" dirty="0">
                <a:solidFill>
                  <a:srgbClr val="00B050"/>
                </a:solidFill>
                <a:latin typeface="Arial"/>
                <a:cs typeface="Arial"/>
              </a:rPr>
              <a:t>prueba </a:t>
            </a:r>
            <a:r>
              <a:rPr sz="2400" b="1" spc="-10" dirty="0">
                <a:solidFill>
                  <a:srgbClr val="00B050"/>
                </a:solidFill>
                <a:latin typeface="Arial"/>
                <a:cs typeface="Arial"/>
              </a:rPr>
              <a:t>de </a:t>
            </a:r>
            <a:r>
              <a:rPr sz="2400" b="1" spc="-5" dirty="0">
                <a:solidFill>
                  <a:srgbClr val="00B050"/>
                </a:solidFill>
                <a:latin typeface="Arial"/>
                <a:cs typeface="Arial"/>
              </a:rPr>
              <a:t>elevación </a:t>
            </a:r>
            <a:r>
              <a:rPr sz="2400" b="1" dirty="0">
                <a:solidFill>
                  <a:srgbClr val="00B050"/>
                </a:solidFill>
                <a:latin typeface="Arial"/>
                <a:cs typeface="Arial"/>
              </a:rPr>
              <a:t>de temperatura </a:t>
            </a:r>
            <a:r>
              <a:rPr sz="2400" b="1" spc="-5" dirty="0">
                <a:solidFill>
                  <a:srgbClr val="00B050"/>
                </a:solidFill>
                <a:latin typeface="Arial"/>
                <a:cs typeface="Arial"/>
              </a:rPr>
              <a:t>se </a:t>
            </a:r>
            <a:r>
              <a:rPr sz="2400" b="1" dirty="0">
                <a:solidFill>
                  <a:srgbClr val="00B050"/>
                </a:solidFill>
                <a:latin typeface="Arial"/>
                <a:cs typeface="Arial"/>
              </a:rPr>
              <a:t> </a:t>
            </a:r>
            <a:r>
              <a:rPr sz="2400" b="1" spc="-5" dirty="0">
                <a:solidFill>
                  <a:srgbClr val="00B050"/>
                </a:solidFill>
                <a:latin typeface="Arial"/>
                <a:cs typeface="Arial"/>
              </a:rPr>
              <a:t>realizará</a:t>
            </a:r>
            <a:r>
              <a:rPr sz="2400" b="1" spc="270" dirty="0">
                <a:solidFill>
                  <a:srgbClr val="00B050"/>
                </a:solidFill>
                <a:latin typeface="Arial"/>
                <a:cs typeface="Arial"/>
              </a:rPr>
              <a:t> </a:t>
            </a:r>
            <a:r>
              <a:rPr sz="2400" b="1" dirty="0">
                <a:solidFill>
                  <a:srgbClr val="00B050"/>
                </a:solidFill>
                <a:latin typeface="Arial"/>
                <a:cs typeface="Arial"/>
              </a:rPr>
              <a:t>el</a:t>
            </a:r>
            <a:r>
              <a:rPr sz="2400" b="1" spc="275" dirty="0">
                <a:solidFill>
                  <a:srgbClr val="00B050"/>
                </a:solidFill>
                <a:latin typeface="Arial"/>
                <a:cs typeface="Arial"/>
              </a:rPr>
              <a:t> </a:t>
            </a:r>
            <a:r>
              <a:rPr sz="2400" b="1" spc="-5" dirty="0">
                <a:solidFill>
                  <a:srgbClr val="00B050"/>
                </a:solidFill>
                <a:latin typeface="Arial"/>
                <a:cs typeface="Arial"/>
              </a:rPr>
              <a:t>análisis</a:t>
            </a:r>
            <a:r>
              <a:rPr sz="2400" b="1" spc="270" dirty="0">
                <a:solidFill>
                  <a:srgbClr val="00B050"/>
                </a:solidFill>
                <a:latin typeface="Arial"/>
                <a:cs typeface="Arial"/>
              </a:rPr>
              <a:t> </a:t>
            </a:r>
            <a:r>
              <a:rPr sz="2400" b="1" dirty="0">
                <a:solidFill>
                  <a:srgbClr val="00B050"/>
                </a:solidFill>
                <a:latin typeface="Arial"/>
                <a:cs typeface="Arial"/>
              </a:rPr>
              <a:t>de</a:t>
            </a:r>
            <a:r>
              <a:rPr sz="2400" b="1" spc="260" dirty="0">
                <a:solidFill>
                  <a:srgbClr val="00B050"/>
                </a:solidFill>
                <a:latin typeface="Arial"/>
                <a:cs typeface="Arial"/>
              </a:rPr>
              <a:t> </a:t>
            </a:r>
            <a:r>
              <a:rPr sz="2400" b="1" dirty="0">
                <a:solidFill>
                  <a:srgbClr val="00B050"/>
                </a:solidFill>
                <a:latin typeface="Arial"/>
                <a:cs typeface="Arial"/>
              </a:rPr>
              <a:t>los</a:t>
            </a:r>
            <a:r>
              <a:rPr sz="2400" b="1" spc="265" dirty="0">
                <a:solidFill>
                  <a:srgbClr val="00B050"/>
                </a:solidFill>
                <a:latin typeface="Arial"/>
                <a:cs typeface="Arial"/>
              </a:rPr>
              <a:t> </a:t>
            </a:r>
            <a:r>
              <a:rPr sz="2400" b="1" dirty="0">
                <a:solidFill>
                  <a:srgbClr val="00B050"/>
                </a:solidFill>
                <a:latin typeface="Arial"/>
                <a:cs typeface="Arial"/>
              </a:rPr>
              <a:t>gases</a:t>
            </a:r>
            <a:r>
              <a:rPr sz="2400" b="1" spc="260" dirty="0">
                <a:solidFill>
                  <a:srgbClr val="00B050"/>
                </a:solidFill>
                <a:latin typeface="Arial"/>
                <a:cs typeface="Arial"/>
              </a:rPr>
              <a:t> </a:t>
            </a:r>
            <a:r>
              <a:rPr sz="2400" b="1" spc="-5" dirty="0">
                <a:solidFill>
                  <a:srgbClr val="00B050"/>
                </a:solidFill>
                <a:latin typeface="Arial"/>
                <a:cs typeface="Arial"/>
              </a:rPr>
              <a:t>disueltos</a:t>
            </a:r>
            <a:r>
              <a:rPr sz="2400" b="1" spc="275" dirty="0">
                <a:solidFill>
                  <a:srgbClr val="00B050"/>
                </a:solidFill>
                <a:latin typeface="Arial"/>
                <a:cs typeface="Arial"/>
              </a:rPr>
              <a:t> </a:t>
            </a:r>
            <a:r>
              <a:rPr sz="2400" b="1" dirty="0">
                <a:solidFill>
                  <a:srgbClr val="00B050"/>
                </a:solidFill>
                <a:latin typeface="Arial"/>
                <a:cs typeface="Arial"/>
              </a:rPr>
              <a:t>en</a:t>
            </a:r>
            <a:r>
              <a:rPr sz="2400" b="1" spc="260" dirty="0">
                <a:solidFill>
                  <a:srgbClr val="00B050"/>
                </a:solidFill>
                <a:latin typeface="Arial"/>
                <a:cs typeface="Arial"/>
              </a:rPr>
              <a:t> </a:t>
            </a:r>
            <a:r>
              <a:rPr sz="2400" b="1" dirty="0">
                <a:solidFill>
                  <a:srgbClr val="00B050"/>
                </a:solidFill>
                <a:latin typeface="Arial"/>
                <a:cs typeface="Arial"/>
              </a:rPr>
              <a:t>el</a:t>
            </a:r>
            <a:r>
              <a:rPr sz="2400" b="1" spc="270" dirty="0">
                <a:solidFill>
                  <a:srgbClr val="00B050"/>
                </a:solidFill>
                <a:latin typeface="Arial"/>
                <a:cs typeface="Arial"/>
              </a:rPr>
              <a:t> </a:t>
            </a:r>
            <a:r>
              <a:rPr sz="2400" b="1" spc="-5" dirty="0">
                <a:solidFill>
                  <a:srgbClr val="00B050"/>
                </a:solidFill>
                <a:latin typeface="Arial"/>
                <a:cs typeface="Arial"/>
              </a:rPr>
              <a:t>aceite</a:t>
            </a:r>
            <a:r>
              <a:rPr sz="2400" b="1" spc="-5" dirty="0">
                <a:latin typeface="Arial"/>
                <a:cs typeface="Arial"/>
              </a:rPr>
              <a:t>,</a:t>
            </a:r>
            <a:r>
              <a:rPr sz="2400" b="1" spc="275" dirty="0">
                <a:latin typeface="Arial"/>
                <a:cs typeface="Arial"/>
              </a:rPr>
              <a:t> </a:t>
            </a:r>
            <a:r>
              <a:rPr sz="2400" b="1" dirty="0">
                <a:latin typeface="Arial"/>
                <a:cs typeface="Arial"/>
              </a:rPr>
              <a:t>la</a:t>
            </a:r>
            <a:r>
              <a:rPr sz="2400" b="1" spc="270" dirty="0">
                <a:latin typeface="Arial"/>
                <a:cs typeface="Arial"/>
              </a:rPr>
              <a:t> </a:t>
            </a:r>
            <a:r>
              <a:rPr sz="2400" b="1" spc="-5" dirty="0" err="1" smtClean="0">
                <a:latin typeface="Arial"/>
                <a:cs typeface="Arial"/>
              </a:rPr>
              <a:t>duración</a:t>
            </a:r>
            <a:r>
              <a:rPr lang="es-AR" sz="2400" b="1" spc="-5" dirty="0">
                <a:latin typeface="Arial"/>
                <a:cs typeface="Arial"/>
              </a:rPr>
              <a:t> mínima</a:t>
            </a:r>
            <a:r>
              <a:rPr lang="es-AR" sz="2400" b="1" spc="20" dirty="0">
                <a:latin typeface="Arial"/>
                <a:cs typeface="Arial"/>
              </a:rPr>
              <a:t> </a:t>
            </a:r>
            <a:r>
              <a:rPr lang="es-AR" sz="2400" b="1" dirty="0">
                <a:latin typeface="Arial"/>
                <a:cs typeface="Arial"/>
              </a:rPr>
              <a:t>de</a:t>
            </a:r>
            <a:r>
              <a:rPr lang="es-AR" sz="2400" b="1" spc="25" dirty="0">
                <a:latin typeface="Arial"/>
                <a:cs typeface="Arial"/>
              </a:rPr>
              <a:t> </a:t>
            </a:r>
            <a:r>
              <a:rPr lang="es-AR" sz="2400" b="1" dirty="0">
                <a:latin typeface="Arial"/>
                <a:cs typeface="Arial"/>
              </a:rPr>
              <a:t>la</a:t>
            </a:r>
            <a:r>
              <a:rPr lang="es-AR" sz="2400" b="1" spc="20" dirty="0">
                <a:latin typeface="Arial"/>
                <a:cs typeface="Arial"/>
              </a:rPr>
              <a:t> </a:t>
            </a:r>
            <a:r>
              <a:rPr lang="es-AR" sz="2400" b="1" spc="-5" dirty="0">
                <a:latin typeface="Arial"/>
                <a:cs typeface="Arial"/>
              </a:rPr>
              <a:t>realización</a:t>
            </a:r>
            <a:r>
              <a:rPr lang="es-AR" sz="2400" b="1" spc="25" dirty="0">
                <a:latin typeface="Arial"/>
                <a:cs typeface="Arial"/>
              </a:rPr>
              <a:t> </a:t>
            </a:r>
            <a:r>
              <a:rPr lang="es-AR" sz="2400" b="1" dirty="0">
                <a:latin typeface="Arial"/>
                <a:cs typeface="Arial"/>
              </a:rPr>
              <a:t>de</a:t>
            </a:r>
            <a:r>
              <a:rPr lang="es-AR" sz="2400" b="1" spc="20" dirty="0">
                <a:latin typeface="Arial"/>
                <a:cs typeface="Arial"/>
              </a:rPr>
              <a:t> </a:t>
            </a:r>
            <a:r>
              <a:rPr lang="es-AR" sz="2400" b="1" spc="-5" dirty="0">
                <a:latin typeface="Arial"/>
                <a:cs typeface="Arial"/>
              </a:rPr>
              <a:t>las</a:t>
            </a:r>
            <a:r>
              <a:rPr lang="es-AR" sz="2400" b="1" spc="30" dirty="0">
                <a:latin typeface="Arial"/>
                <a:cs typeface="Arial"/>
              </a:rPr>
              <a:t> </a:t>
            </a:r>
            <a:r>
              <a:rPr lang="es-AR" sz="2400" b="1" spc="-5" dirty="0">
                <a:latin typeface="Arial"/>
                <a:cs typeface="Arial"/>
              </a:rPr>
              <a:t>pruebas</a:t>
            </a:r>
            <a:r>
              <a:rPr lang="es-AR" sz="2400" b="1" spc="25" dirty="0">
                <a:latin typeface="Arial"/>
                <a:cs typeface="Arial"/>
              </a:rPr>
              <a:t> </a:t>
            </a:r>
            <a:r>
              <a:rPr lang="es-AR" sz="2400" b="1" spc="-5" dirty="0">
                <a:latin typeface="Arial"/>
                <a:cs typeface="Arial"/>
              </a:rPr>
              <a:t>combinadas</a:t>
            </a:r>
            <a:r>
              <a:rPr lang="es-AR" sz="2400" b="1" spc="15" dirty="0">
                <a:latin typeface="Arial"/>
                <a:cs typeface="Arial"/>
              </a:rPr>
              <a:t> </a:t>
            </a:r>
            <a:r>
              <a:rPr lang="es-AR" sz="2400" b="1" dirty="0">
                <a:latin typeface="Arial"/>
                <a:cs typeface="Arial"/>
              </a:rPr>
              <a:t>será</a:t>
            </a:r>
            <a:r>
              <a:rPr lang="es-AR" sz="2400" b="1" spc="15" dirty="0">
                <a:latin typeface="Arial"/>
                <a:cs typeface="Arial"/>
              </a:rPr>
              <a:t> </a:t>
            </a:r>
            <a:r>
              <a:rPr lang="es-AR" sz="2400" b="1" dirty="0">
                <a:latin typeface="Arial"/>
                <a:cs typeface="Arial"/>
              </a:rPr>
              <a:t>de</a:t>
            </a:r>
            <a:r>
              <a:rPr lang="es-AR" sz="2400" b="1" spc="30" dirty="0">
                <a:latin typeface="Arial"/>
                <a:cs typeface="Arial"/>
              </a:rPr>
              <a:t> </a:t>
            </a:r>
            <a:r>
              <a:rPr lang="es-AR" sz="2400" b="1" spc="-5" dirty="0">
                <a:latin typeface="Arial"/>
                <a:cs typeface="Arial"/>
              </a:rPr>
              <a:t>doce</a:t>
            </a:r>
            <a:r>
              <a:rPr lang="es-AR" sz="2400" b="1" spc="25" dirty="0">
                <a:latin typeface="Arial"/>
                <a:cs typeface="Arial"/>
              </a:rPr>
              <a:t> </a:t>
            </a:r>
            <a:r>
              <a:rPr lang="es-AR" sz="2400" b="1" spc="-5" dirty="0">
                <a:latin typeface="Arial"/>
                <a:cs typeface="Arial"/>
              </a:rPr>
              <a:t>(12</a:t>
            </a:r>
            <a:r>
              <a:rPr lang="es-AR" sz="2400" b="1" spc="-5" dirty="0" smtClean="0">
                <a:latin typeface="Arial"/>
                <a:cs typeface="Arial"/>
              </a:rPr>
              <a:t>) </a:t>
            </a:r>
            <a:r>
              <a:rPr lang="es-AR" sz="2400" b="1" dirty="0" smtClean="0">
                <a:latin typeface="Arial"/>
                <a:cs typeface="Arial"/>
              </a:rPr>
              <a:t>horas.</a:t>
            </a:r>
          </a:p>
          <a:p>
            <a:pPr marL="12700"/>
            <a:endParaRPr lang="es-AR" sz="2400" b="1" dirty="0">
              <a:latin typeface="Arial"/>
              <a:cs typeface="Arial"/>
            </a:endParaRPr>
          </a:p>
          <a:p>
            <a:pPr marL="12700" marR="5080" algn="just">
              <a:spcBef>
                <a:spcPts val="815"/>
              </a:spcBef>
            </a:pPr>
            <a:endParaRPr sz="2400" dirty="0">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04800" y="40532"/>
            <a:ext cx="7848600" cy="10449014"/>
          </a:xfrm>
          <a:prstGeom prst="rect">
            <a:avLst/>
          </a:prstGeom>
        </p:spPr>
        <p:txBody>
          <a:bodyPr vert="horz" wrap="square" lIns="0" tIns="12700" rIns="0" bIns="0" rtlCol="0">
            <a:spAutoFit/>
          </a:bodyPr>
          <a:lstStyle/>
          <a:p>
            <a:pPr marL="12065" lvl="2">
              <a:tabLst>
                <a:tab pos="469900" algn="l"/>
              </a:tabLst>
            </a:pPr>
            <a:r>
              <a:rPr sz="2000" u="sng" spc="-5" dirty="0" err="1" smtClean="0">
                <a:effectLst>
                  <a:outerShdw blurRad="38100" dist="38100" dir="2700000" algn="tl">
                    <a:srgbClr val="000000">
                      <a:alpha val="43137"/>
                    </a:srgbClr>
                  </a:outerShdw>
                </a:effectLst>
                <a:latin typeface="Arial"/>
                <a:cs typeface="Arial"/>
              </a:rPr>
              <a:t>Pruebas</a:t>
            </a:r>
            <a:r>
              <a:rPr sz="2000" u="sng" dirty="0" smtClean="0">
                <a:effectLst>
                  <a:outerShdw blurRad="38100" dist="38100" dir="2700000" algn="tl">
                    <a:srgbClr val="000000">
                      <a:alpha val="43137"/>
                    </a:srgbClr>
                  </a:outerShdw>
                </a:effectLst>
                <a:latin typeface="Arial"/>
                <a:cs typeface="Arial"/>
              </a:rPr>
              <a:t> </a:t>
            </a:r>
            <a:r>
              <a:rPr sz="2000" u="sng" spc="-5" dirty="0">
                <a:effectLst>
                  <a:outerShdw blurRad="38100" dist="38100" dir="2700000" algn="tl">
                    <a:srgbClr val="000000">
                      <a:alpha val="43137"/>
                    </a:srgbClr>
                  </a:outerShdw>
                </a:effectLst>
                <a:latin typeface="Arial"/>
                <a:cs typeface="Arial"/>
              </a:rPr>
              <a:t>de Tensión</a:t>
            </a:r>
            <a:r>
              <a:rPr sz="2000" u="sng" dirty="0">
                <a:effectLst>
                  <a:outerShdw blurRad="38100" dist="38100" dir="2700000" algn="tl">
                    <a:srgbClr val="000000">
                      <a:alpha val="43137"/>
                    </a:srgbClr>
                  </a:outerShdw>
                </a:effectLst>
                <a:latin typeface="Arial"/>
                <a:cs typeface="Arial"/>
              </a:rPr>
              <a:t> </a:t>
            </a:r>
            <a:r>
              <a:rPr sz="2000" u="sng" spc="-5" dirty="0">
                <a:effectLst>
                  <a:outerShdw blurRad="38100" dist="38100" dir="2700000" algn="tl">
                    <a:srgbClr val="000000">
                      <a:alpha val="43137"/>
                    </a:srgbClr>
                  </a:outerShdw>
                </a:effectLst>
                <a:latin typeface="Arial"/>
                <a:cs typeface="Arial"/>
              </a:rPr>
              <a:t>de</a:t>
            </a:r>
            <a:r>
              <a:rPr sz="2000" u="sng" spc="10" dirty="0">
                <a:effectLst>
                  <a:outerShdw blurRad="38100" dist="38100" dir="2700000" algn="tl">
                    <a:srgbClr val="000000">
                      <a:alpha val="43137"/>
                    </a:srgbClr>
                  </a:outerShdw>
                </a:effectLst>
                <a:latin typeface="Arial"/>
                <a:cs typeface="Arial"/>
              </a:rPr>
              <a:t> </a:t>
            </a:r>
            <a:r>
              <a:rPr sz="2000" u="sng" spc="-5" dirty="0">
                <a:effectLst>
                  <a:outerShdw blurRad="38100" dist="38100" dir="2700000" algn="tl">
                    <a:srgbClr val="000000">
                      <a:alpha val="43137"/>
                    </a:srgbClr>
                  </a:outerShdw>
                </a:effectLst>
                <a:latin typeface="Arial"/>
                <a:cs typeface="Arial"/>
              </a:rPr>
              <a:t>Radio Influencia</a:t>
            </a:r>
            <a:r>
              <a:rPr sz="2000" u="sng" spc="10" dirty="0">
                <a:effectLst>
                  <a:outerShdw blurRad="38100" dist="38100" dir="2700000" algn="tl">
                    <a:srgbClr val="000000">
                      <a:alpha val="43137"/>
                    </a:srgbClr>
                  </a:outerShdw>
                </a:effectLst>
                <a:latin typeface="Arial"/>
                <a:cs typeface="Arial"/>
              </a:rPr>
              <a:t> </a:t>
            </a:r>
            <a:r>
              <a:rPr sz="2000" u="sng" spc="-5" dirty="0">
                <a:effectLst>
                  <a:outerShdw blurRad="38100" dist="38100" dir="2700000" algn="tl">
                    <a:srgbClr val="000000">
                      <a:alpha val="43137"/>
                    </a:srgbClr>
                  </a:outerShdw>
                </a:effectLst>
                <a:latin typeface="Arial"/>
                <a:cs typeface="Arial"/>
              </a:rPr>
              <a:t>Externa (RIV)</a:t>
            </a:r>
            <a:endParaRPr sz="2000" u="sng" dirty="0">
              <a:effectLst>
                <a:outerShdw blurRad="38100" dist="38100" dir="2700000" algn="tl">
                  <a:srgbClr val="000000">
                    <a:alpha val="43137"/>
                  </a:srgbClr>
                </a:outerShdw>
              </a:effectLst>
              <a:latin typeface="Arial"/>
              <a:cs typeface="Arial"/>
            </a:endParaRPr>
          </a:p>
          <a:p>
            <a:pPr marL="355600" marR="9525" indent="-342900">
              <a:spcBef>
                <a:spcPts val="204"/>
              </a:spcBef>
              <a:buFont typeface="Wingdings" panose="05000000000000000000" pitchFamily="2" charset="2"/>
              <a:buChar char="Ø"/>
            </a:pPr>
            <a:r>
              <a:rPr sz="2000" dirty="0">
                <a:latin typeface="Arial"/>
                <a:cs typeface="Arial"/>
              </a:rPr>
              <a:t>La</a:t>
            </a:r>
            <a:r>
              <a:rPr sz="2000" spc="55" dirty="0">
                <a:latin typeface="Arial"/>
                <a:cs typeface="Arial"/>
              </a:rPr>
              <a:t> </a:t>
            </a:r>
            <a:r>
              <a:rPr sz="2000" spc="-5" dirty="0">
                <a:latin typeface="Arial"/>
                <a:cs typeface="Arial"/>
              </a:rPr>
              <a:t>prueba</a:t>
            </a:r>
            <a:r>
              <a:rPr sz="2000" spc="45" dirty="0">
                <a:latin typeface="Arial"/>
                <a:cs typeface="Arial"/>
              </a:rPr>
              <a:t> </a:t>
            </a:r>
            <a:r>
              <a:rPr sz="2000" dirty="0">
                <a:latin typeface="Arial"/>
                <a:cs typeface="Arial"/>
              </a:rPr>
              <a:t>deberá</a:t>
            </a:r>
            <a:r>
              <a:rPr sz="2000" spc="40" dirty="0">
                <a:latin typeface="Arial"/>
                <a:cs typeface="Arial"/>
              </a:rPr>
              <a:t> </a:t>
            </a:r>
            <a:r>
              <a:rPr sz="2000" spc="-5" dirty="0">
                <a:latin typeface="Arial"/>
                <a:cs typeface="Arial"/>
              </a:rPr>
              <a:t>realizarse</a:t>
            </a:r>
            <a:r>
              <a:rPr sz="2000" spc="35" dirty="0">
                <a:latin typeface="Arial"/>
                <a:cs typeface="Arial"/>
              </a:rPr>
              <a:t> </a:t>
            </a:r>
            <a:r>
              <a:rPr sz="2000" dirty="0">
                <a:latin typeface="Arial"/>
                <a:cs typeface="Arial"/>
              </a:rPr>
              <a:t>con</a:t>
            </a:r>
            <a:r>
              <a:rPr sz="2000" spc="45" dirty="0">
                <a:latin typeface="Arial"/>
                <a:cs typeface="Arial"/>
              </a:rPr>
              <a:t> </a:t>
            </a:r>
            <a:r>
              <a:rPr sz="2000" dirty="0">
                <a:latin typeface="Arial"/>
                <a:cs typeface="Arial"/>
              </a:rPr>
              <a:t>los</a:t>
            </a:r>
            <a:r>
              <a:rPr sz="2000" spc="40" dirty="0">
                <a:latin typeface="Arial"/>
                <a:cs typeface="Arial"/>
              </a:rPr>
              <a:t> </a:t>
            </a:r>
            <a:r>
              <a:rPr sz="2000" spc="-5" dirty="0">
                <a:latin typeface="Arial"/>
                <a:cs typeface="Arial"/>
              </a:rPr>
              <a:t>conectores</a:t>
            </a:r>
            <a:r>
              <a:rPr sz="2000" spc="65" dirty="0">
                <a:latin typeface="Arial"/>
                <a:cs typeface="Arial"/>
              </a:rPr>
              <a:t> </a:t>
            </a:r>
            <a:r>
              <a:rPr sz="2000" dirty="0">
                <a:latin typeface="Arial"/>
                <a:cs typeface="Arial"/>
              </a:rPr>
              <a:t>y</a:t>
            </a:r>
            <a:r>
              <a:rPr sz="2000" spc="40" dirty="0">
                <a:latin typeface="Arial"/>
                <a:cs typeface="Arial"/>
              </a:rPr>
              <a:t> </a:t>
            </a:r>
            <a:r>
              <a:rPr sz="2000" spc="-5" dirty="0">
                <a:latin typeface="Arial"/>
                <a:cs typeface="Arial"/>
              </a:rPr>
              <a:t>todos</a:t>
            </a:r>
            <a:r>
              <a:rPr sz="2000" spc="45" dirty="0">
                <a:latin typeface="Arial"/>
                <a:cs typeface="Arial"/>
              </a:rPr>
              <a:t> </a:t>
            </a:r>
            <a:r>
              <a:rPr sz="2000" spc="-5" dirty="0">
                <a:latin typeface="Arial"/>
                <a:cs typeface="Arial"/>
              </a:rPr>
              <a:t>los</a:t>
            </a:r>
            <a:r>
              <a:rPr sz="2000" spc="50" dirty="0">
                <a:latin typeface="Arial"/>
                <a:cs typeface="Arial"/>
              </a:rPr>
              <a:t> </a:t>
            </a:r>
            <a:r>
              <a:rPr sz="2000" spc="-5" dirty="0">
                <a:latin typeface="Arial"/>
                <a:cs typeface="Arial"/>
              </a:rPr>
              <a:t>accesorios </a:t>
            </a:r>
            <a:r>
              <a:rPr sz="2000" spc="-370" dirty="0">
                <a:latin typeface="Arial"/>
                <a:cs typeface="Arial"/>
              </a:rPr>
              <a:t> </a:t>
            </a:r>
            <a:r>
              <a:rPr sz="2000" dirty="0">
                <a:latin typeface="Arial"/>
                <a:cs typeface="Arial"/>
              </a:rPr>
              <a:t>del</a:t>
            </a:r>
            <a:r>
              <a:rPr sz="2000" spc="-5" dirty="0">
                <a:latin typeface="Arial"/>
                <a:cs typeface="Arial"/>
              </a:rPr>
              <a:t> transformador</a:t>
            </a:r>
            <a:r>
              <a:rPr sz="2000" spc="5" dirty="0">
                <a:latin typeface="Arial"/>
                <a:cs typeface="Arial"/>
              </a:rPr>
              <a:t> </a:t>
            </a:r>
            <a:r>
              <a:rPr sz="2000" spc="-10" dirty="0">
                <a:latin typeface="Arial"/>
                <a:cs typeface="Arial"/>
              </a:rPr>
              <a:t>en</a:t>
            </a:r>
            <a:r>
              <a:rPr sz="2000" spc="5" dirty="0">
                <a:latin typeface="Arial"/>
                <a:cs typeface="Arial"/>
              </a:rPr>
              <a:t> </a:t>
            </a:r>
            <a:r>
              <a:rPr sz="2000" dirty="0">
                <a:latin typeface="Arial"/>
                <a:cs typeface="Arial"/>
              </a:rPr>
              <a:t>su</a:t>
            </a:r>
            <a:r>
              <a:rPr sz="2000" spc="-10" dirty="0">
                <a:latin typeface="Arial"/>
                <a:cs typeface="Arial"/>
              </a:rPr>
              <a:t> </a:t>
            </a:r>
            <a:r>
              <a:rPr sz="2000" spc="-5" dirty="0">
                <a:latin typeface="Arial"/>
                <a:cs typeface="Arial"/>
              </a:rPr>
              <a:t>lugar.</a:t>
            </a:r>
            <a:endParaRPr sz="2000" dirty="0">
              <a:latin typeface="Arial"/>
              <a:cs typeface="Arial"/>
            </a:endParaRPr>
          </a:p>
          <a:p>
            <a:pPr marL="355600" marR="5715" indent="-342900">
              <a:spcBef>
                <a:spcPts val="825"/>
              </a:spcBef>
              <a:buFont typeface="Wingdings" panose="05000000000000000000" pitchFamily="2" charset="2"/>
              <a:buChar char="Ø"/>
            </a:pPr>
            <a:r>
              <a:rPr sz="2000" dirty="0">
                <a:latin typeface="Arial"/>
                <a:cs typeface="Arial"/>
              </a:rPr>
              <a:t>La</a:t>
            </a:r>
            <a:r>
              <a:rPr sz="2000" spc="-40" dirty="0">
                <a:latin typeface="Arial"/>
                <a:cs typeface="Arial"/>
              </a:rPr>
              <a:t> </a:t>
            </a:r>
            <a:r>
              <a:rPr sz="2000" spc="-5" dirty="0">
                <a:latin typeface="Arial"/>
                <a:cs typeface="Arial"/>
              </a:rPr>
              <a:t>prueba</a:t>
            </a:r>
            <a:r>
              <a:rPr sz="2000" spc="-50" dirty="0">
                <a:latin typeface="Arial"/>
                <a:cs typeface="Arial"/>
              </a:rPr>
              <a:t> </a:t>
            </a:r>
            <a:r>
              <a:rPr sz="2000" spc="-5" dirty="0">
                <a:latin typeface="Arial"/>
                <a:cs typeface="Arial"/>
              </a:rPr>
              <a:t>deberá</a:t>
            </a:r>
            <a:r>
              <a:rPr sz="2000" spc="-50" dirty="0">
                <a:latin typeface="Arial"/>
                <a:cs typeface="Arial"/>
              </a:rPr>
              <a:t> </a:t>
            </a:r>
            <a:r>
              <a:rPr sz="2000" spc="-5" dirty="0">
                <a:latin typeface="Arial"/>
                <a:cs typeface="Arial"/>
              </a:rPr>
              <a:t>ser</a:t>
            </a:r>
            <a:r>
              <a:rPr sz="2000" spc="-40" dirty="0">
                <a:latin typeface="Arial"/>
                <a:cs typeface="Arial"/>
              </a:rPr>
              <a:t> </a:t>
            </a:r>
            <a:r>
              <a:rPr sz="2000" spc="-5" dirty="0">
                <a:latin typeface="Arial"/>
                <a:cs typeface="Arial"/>
              </a:rPr>
              <a:t>realizada</a:t>
            </a:r>
            <a:r>
              <a:rPr sz="2000" spc="-50" dirty="0">
                <a:latin typeface="Arial"/>
                <a:cs typeface="Arial"/>
              </a:rPr>
              <a:t> </a:t>
            </a:r>
            <a:r>
              <a:rPr sz="2000" dirty="0">
                <a:latin typeface="Arial"/>
                <a:cs typeface="Arial"/>
              </a:rPr>
              <a:t>de</a:t>
            </a:r>
            <a:r>
              <a:rPr sz="2000" spc="-50" dirty="0">
                <a:latin typeface="Arial"/>
                <a:cs typeface="Arial"/>
              </a:rPr>
              <a:t> </a:t>
            </a:r>
            <a:r>
              <a:rPr sz="2000" spc="-5" dirty="0">
                <a:latin typeface="Arial"/>
                <a:cs typeface="Arial"/>
              </a:rPr>
              <a:t>acuerdo</a:t>
            </a:r>
            <a:r>
              <a:rPr sz="2000" spc="-50" dirty="0">
                <a:latin typeface="Arial"/>
                <a:cs typeface="Arial"/>
              </a:rPr>
              <a:t> </a:t>
            </a:r>
            <a:r>
              <a:rPr sz="2000" dirty="0">
                <a:latin typeface="Arial"/>
                <a:cs typeface="Arial"/>
              </a:rPr>
              <a:t>a</a:t>
            </a:r>
            <a:r>
              <a:rPr sz="2000" spc="-50" dirty="0">
                <a:latin typeface="Arial"/>
                <a:cs typeface="Arial"/>
              </a:rPr>
              <a:t> </a:t>
            </a:r>
            <a:r>
              <a:rPr sz="2000" spc="-5" dirty="0">
                <a:latin typeface="Arial"/>
                <a:cs typeface="Arial"/>
              </a:rPr>
              <a:t>NEMA</a:t>
            </a:r>
            <a:r>
              <a:rPr sz="2000" spc="-50" dirty="0">
                <a:latin typeface="Arial"/>
                <a:cs typeface="Arial"/>
              </a:rPr>
              <a:t> </a:t>
            </a:r>
            <a:r>
              <a:rPr sz="2000" dirty="0">
                <a:latin typeface="Arial"/>
                <a:cs typeface="Arial"/>
              </a:rPr>
              <a:t>107</a:t>
            </a:r>
            <a:r>
              <a:rPr sz="2000" spc="-45" dirty="0">
                <a:latin typeface="Arial"/>
                <a:cs typeface="Arial"/>
              </a:rPr>
              <a:t> </a:t>
            </a:r>
            <a:r>
              <a:rPr sz="2000" dirty="0">
                <a:latin typeface="Arial"/>
                <a:cs typeface="Arial"/>
              </a:rPr>
              <a:t>y</a:t>
            </a:r>
            <a:r>
              <a:rPr sz="2000" spc="-55" dirty="0">
                <a:latin typeface="Arial"/>
                <a:cs typeface="Arial"/>
              </a:rPr>
              <a:t> </a:t>
            </a:r>
            <a:r>
              <a:rPr sz="2000" spc="-5" dirty="0">
                <a:latin typeface="Arial"/>
                <a:cs typeface="Arial"/>
              </a:rPr>
              <a:t>ANSI</a:t>
            </a:r>
            <a:r>
              <a:rPr sz="2000" spc="-45" dirty="0">
                <a:latin typeface="Arial"/>
                <a:cs typeface="Arial"/>
              </a:rPr>
              <a:t> </a:t>
            </a:r>
            <a:r>
              <a:rPr sz="2000" spc="-5" dirty="0">
                <a:latin typeface="Arial"/>
                <a:cs typeface="Arial"/>
              </a:rPr>
              <a:t>C63.2., </a:t>
            </a:r>
            <a:r>
              <a:rPr sz="2000" spc="-375" dirty="0">
                <a:latin typeface="Arial"/>
                <a:cs typeface="Arial"/>
              </a:rPr>
              <a:t> </a:t>
            </a:r>
            <a:r>
              <a:rPr sz="2000" dirty="0">
                <a:latin typeface="Arial"/>
                <a:cs typeface="Arial"/>
              </a:rPr>
              <a:t>usando</a:t>
            </a:r>
            <a:r>
              <a:rPr sz="2000" spc="-10" dirty="0">
                <a:latin typeface="Arial"/>
                <a:cs typeface="Arial"/>
              </a:rPr>
              <a:t> </a:t>
            </a:r>
            <a:r>
              <a:rPr sz="2000" dirty="0">
                <a:latin typeface="Arial"/>
                <a:cs typeface="Arial"/>
              </a:rPr>
              <a:t>el</a:t>
            </a:r>
            <a:r>
              <a:rPr sz="2000" spc="-5" dirty="0">
                <a:latin typeface="Arial"/>
                <a:cs typeface="Arial"/>
              </a:rPr>
              <a:t> </a:t>
            </a:r>
            <a:r>
              <a:rPr sz="2000" dirty="0">
                <a:latin typeface="Arial"/>
                <a:cs typeface="Arial"/>
              </a:rPr>
              <a:t>tap</a:t>
            </a:r>
            <a:r>
              <a:rPr sz="2000" spc="-15" dirty="0">
                <a:latin typeface="Arial"/>
                <a:cs typeface="Arial"/>
              </a:rPr>
              <a:t> </a:t>
            </a:r>
            <a:r>
              <a:rPr sz="2000" spc="-5" dirty="0">
                <a:latin typeface="Arial"/>
                <a:cs typeface="Arial"/>
              </a:rPr>
              <a:t>capacitivo</a:t>
            </a:r>
            <a:r>
              <a:rPr sz="2000" spc="10" dirty="0">
                <a:latin typeface="Arial"/>
                <a:cs typeface="Arial"/>
              </a:rPr>
              <a:t> </a:t>
            </a:r>
            <a:r>
              <a:rPr sz="2000" dirty="0">
                <a:latin typeface="Arial"/>
                <a:cs typeface="Arial"/>
              </a:rPr>
              <a:t>de</a:t>
            </a:r>
            <a:r>
              <a:rPr sz="2000" spc="-5" dirty="0">
                <a:latin typeface="Arial"/>
                <a:cs typeface="Arial"/>
              </a:rPr>
              <a:t> </a:t>
            </a:r>
            <a:r>
              <a:rPr sz="2000" dirty="0">
                <a:latin typeface="Arial"/>
                <a:cs typeface="Arial"/>
              </a:rPr>
              <a:t>los </a:t>
            </a:r>
            <a:r>
              <a:rPr sz="2000" spc="-5" dirty="0">
                <a:latin typeface="Arial"/>
                <a:cs typeface="Arial"/>
              </a:rPr>
              <a:t>aisladores</a:t>
            </a:r>
            <a:r>
              <a:rPr sz="2000" dirty="0">
                <a:latin typeface="Arial"/>
                <a:cs typeface="Arial"/>
              </a:rPr>
              <a:t> </a:t>
            </a:r>
            <a:r>
              <a:rPr sz="2000" spc="-5" dirty="0">
                <a:latin typeface="Arial"/>
                <a:cs typeface="Arial"/>
              </a:rPr>
              <a:t>pasatapas</a:t>
            </a:r>
            <a:r>
              <a:rPr sz="2000" dirty="0">
                <a:latin typeface="Arial"/>
                <a:cs typeface="Arial"/>
              </a:rPr>
              <a:t> de</a:t>
            </a:r>
            <a:r>
              <a:rPr sz="2000" spc="-5" dirty="0">
                <a:latin typeface="Arial"/>
                <a:cs typeface="Arial"/>
              </a:rPr>
              <a:t> alta tensión.</a:t>
            </a:r>
            <a:endParaRPr sz="2000" dirty="0">
              <a:latin typeface="Arial"/>
              <a:cs typeface="Arial"/>
            </a:endParaRPr>
          </a:p>
          <a:p>
            <a:pPr marL="355600" marR="9525" indent="-342900">
              <a:spcBef>
                <a:spcPts val="820"/>
              </a:spcBef>
              <a:buFont typeface="Wingdings" panose="05000000000000000000" pitchFamily="2" charset="2"/>
              <a:buChar char="Ø"/>
            </a:pPr>
            <a:r>
              <a:rPr sz="2000" dirty="0">
                <a:latin typeface="Arial"/>
                <a:cs typeface="Arial"/>
              </a:rPr>
              <a:t>El</a:t>
            </a:r>
            <a:r>
              <a:rPr sz="2000" spc="305" dirty="0">
                <a:latin typeface="Arial"/>
                <a:cs typeface="Arial"/>
              </a:rPr>
              <a:t> </a:t>
            </a:r>
            <a:r>
              <a:rPr sz="2000" spc="-5" dirty="0">
                <a:latin typeface="Arial"/>
                <a:cs typeface="Arial"/>
              </a:rPr>
              <a:t>valor</a:t>
            </a:r>
            <a:r>
              <a:rPr sz="2000" spc="310" dirty="0">
                <a:latin typeface="Arial"/>
                <a:cs typeface="Arial"/>
              </a:rPr>
              <a:t> </a:t>
            </a:r>
            <a:r>
              <a:rPr sz="2000" dirty="0">
                <a:latin typeface="Arial"/>
                <a:cs typeface="Arial"/>
              </a:rPr>
              <a:t>de</a:t>
            </a:r>
            <a:r>
              <a:rPr sz="2000" spc="295" dirty="0">
                <a:latin typeface="Arial"/>
                <a:cs typeface="Arial"/>
              </a:rPr>
              <a:t> </a:t>
            </a:r>
            <a:r>
              <a:rPr sz="2000" spc="-5" dirty="0">
                <a:latin typeface="Arial"/>
                <a:cs typeface="Arial"/>
              </a:rPr>
              <a:t>RIV</a:t>
            </a:r>
            <a:r>
              <a:rPr sz="2000" spc="295" dirty="0">
                <a:latin typeface="Arial"/>
                <a:cs typeface="Arial"/>
              </a:rPr>
              <a:t> </a:t>
            </a:r>
            <a:r>
              <a:rPr sz="2000" spc="-10" dirty="0">
                <a:latin typeface="Arial"/>
                <a:cs typeface="Arial"/>
              </a:rPr>
              <a:t>no</a:t>
            </a:r>
            <a:r>
              <a:rPr sz="2000" spc="310" dirty="0">
                <a:latin typeface="Arial"/>
                <a:cs typeface="Arial"/>
              </a:rPr>
              <a:t> </a:t>
            </a:r>
            <a:r>
              <a:rPr sz="2000" spc="-5" dirty="0">
                <a:latin typeface="Arial"/>
                <a:cs typeface="Arial"/>
              </a:rPr>
              <a:t>deberá</a:t>
            </a:r>
            <a:r>
              <a:rPr sz="2000" spc="310" dirty="0">
                <a:latin typeface="Arial"/>
                <a:cs typeface="Arial"/>
              </a:rPr>
              <a:t> </a:t>
            </a:r>
            <a:r>
              <a:rPr sz="2000" spc="-5" dirty="0">
                <a:latin typeface="Arial"/>
                <a:cs typeface="Arial"/>
              </a:rPr>
              <a:t>exceder</a:t>
            </a:r>
            <a:r>
              <a:rPr sz="2000" spc="285" dirty="0">
                <a:latin typeface="Arial"/>
                <a:cs typeface="Arial"/>
              </a:rPr>
              <a:t> </a:t>
            </a:r>
            <a:r>
              <a:rPr sz="2000" dirty="0">
                <a:latin typeface="Arial"/>
                <a:cs typeface="Arial"/>
              </a:rPr>
              <a:t>lo</a:t>
            </a:r>
            <a:r>
              <a:rPr sz="2000" spc="310" dirty="0">
                <a:latin typeface="Arial"/>
                <a:cs typeface="Arial"/>
              </a:rPr>
              <a:t> </a:t>
            </a:r>
            <a:r>
              <a:rPr sz="2000" spc="-5" dirty="0">
                <a:latin typeface="Arial"/>
                <a:cs typeface="Arial"/>
              </a:rPr>
              <a:t>indicado</a:t>
            </a:r>
            <a:r>
              <a:rPr sz="2000" spc="295" dirty="0">
                <a:latin typeface="Arial"/>
                <a:cs typeface="Arial"/>
              </a:rPr>
              <a:t> </a:t>
            </a:r>
            <a:r>
              <a:rPr sz="2000" dirty="0">
                <a:latin typeface="Arial"/>
                <a:cs typeface="Arial"/>
              </a:rPr>
              <a:t>en</a:t>
            </a:r>
            <a:r>
              <a:rPr sz="2000" spc="295" dirty="0">
                <a:latin typeface="Arial"/>
                <a:cs typeface="Arial"/>
              </a:rPr>
              <a:t> </a:t>
            </a:r>
            <a:r>
              <a:rPr sz="2000" dirty="0">
                <a:latin typeface="Arial"/>
                <a:cs typeface="Arial"/>
              </a:rPr>
              <a:t>la</a:t>
            </a:r>
            <a:r>
              <a:rPr sz="2000" spc="280" dirty="0">
                <a:latin typeface="Arial"/>
                <a:cs typeface="Arial"/>
              </a:rPr>
              <a:t> </a:t>
            </a:r>
            <a:r>
              <a:rPr sz="2000" spc="-5" dirty="0">
                <a:latin typeface="Arial"/>
                <a:cs typeface="Arial"/>
              </a:rPr>
              <a:t>tabla</a:t>
            </a:r>
            <a:r>
              <a:rPr sz="2000" spc="310" dirty="0">
                <a:latin typeface="Arial"/>
                <a:cs typeface="Arial"/>
              </a:rPr>
              <a:t> </a:t>
            </a:r>
            <a:r>
              <a:rPr sz="2000" dirty="0">
                <a:latin typeface="Arial"/>
                <a:cs typeface="Arial"/>
              </a:rPr>
              <a:t>1</a:t>
            </a:r>
            <a:r>
              <a:rPr sz="2000" spc="295" dirty="0">
                <a:latin typeface="Arial"/>
                <a:cs typeface="Arial"/>
              </a:rPr>
              <a:t> </a:t>
            </a:r>
            <a:r>
              <a:rPr sz="2000" spc="-5" dirty="0">
                <a:latin typeface="Arial"/>
                <a:cs typeface="Arial"/>
              </a:rPr>
              <a:t>antes </a:t>
            </a:r>
            <a:r>
              <a:rPr sz="2000" spc="-375" dirty="0">
                <a:latin typeface="Arial"/>
                <a:cs typeface="Arial"/>
              </a:rPr>
              <a:t> </a:t>
            </a:r>
            <a:r>
              <a:rPr sz="2000" spc="-5" dirty="0">
                <a:latin typeface="Arial"/>
                <a:cs typeface="Arial"/>
              </a:rPr>
              <a:t>señalada.</a:t>
            </a:r>
            <a:endParaRPr sz="2000" dirty="0">
              <a:latin typeface="Arial"/>
              <a:cs typeface="Arial"/>
            </a:endParaRPr>
          </a:p>
          <a:p>
            <a:pPr>
              <a:spcBef>
                <a:spcPts val="40"/>
              </a:spcBef>
            </a:pPr>
            <a:endParaRPr sz="2000" dirty="0">
              <a:latin typeface="Arial"/>
              <a:cs typeface="Arial"/>
            </a:endParaRPr>
          </a:p>
          <a:p>
            <a:pPr marL="469265" lvl="3" algn="just">
              <a:tabLst>
                <a:tab pos="469900" algn="l"/>
              </a:tabLst>
            </a:pPr>
            <a:r>
              <a:rPr sz="2000" u="sng" spc="-5" dirty="0">
                <a:effectLst>
                  <a:outerShdw blurRad="38100" dist="38100" dir="2700000" algn="tl">
                    <a:srgbClr val="000000">
                      <a:alpha val="43137"/>
                    </a:srgbClr>
                  </a:outerShdw>
                </a:effectLst>
                <a:latin typeface="Arial"/>
                <a:cs typeface="Arial"/>
              </a:rPr>
              <a:t>Ruido</a:t>
            </a:r>
            <a:r>
              <a:rPr sz="2000" u="sng" spc="-35" dirty="0">
                <a:effectLst>
                  <a:outerShdw blurRad="38100" dist="38100" dir="2700000" algn="tl">
                    <a:srgbClr val="000000">
                      <a:alpha val="43137"/>
                    </a:srgbClr>
                  </a:outerShdw>
                </a:effectLst>
                <a:latin typeface="Arial"/>
                <a:cs typeface="Arial"/>
              </a:rPr>
              <a:t> </a:t>
            </a:r>
            <a:r>
              <a:rPr sz="2000" u="sng" spc="-5" dirty="0">
                <a:effectLst>
                  <a:outerShdw blurRad="38100" dist="38100" dir="2700000" algn="tl">
                    <a:srgbClr val="000000">
                      <a:alpha val="43137"/>
                    </a:srgbClr>
                  </a:outerShdw>
                </a:effectLst>
                <a:latin typeface="Arial"/>
                <a:cs typeface="Arial"/>
              </a:rPr>
              <a:t>Audible</a:t>
            </a:r>
            <a:endParaRPr sz="2000" u="sng" dirty="0">
              <a:effectLst>
                <a:outerShdw blurRad="38100" dist="38100" dir="2700000" algn="tl">
                  <a:srgbClr val="000000">
                    <a:alpha val="43137"/>
                  </a:srgbClr>
                </a:outerShdw>
              </a:effectLst>
              <a:latin typeface="Arial"/>
              <a:cs typeface="Arial"/>
            </a:endParaRPr>
          </a:p>
          <a:p>
            <a:pPr marL="355600" marR="5715" indent="-342900" algn="just">
              <a:spcBef>
                <a:spcPts val="760"/>
              </a:spcBef>
              <a:buFont typeface="Wingdings" panose="05000000000000000000" pitchFamily="2" charset="2"/>
              <a:buChar char="Ø"/>
            </a:pPr>
            <a:r>
              <a:rPr sz="2000" dirty="0">
                <a:latin typeface="Arial"/>
                <a:cs typeface="Arial"/>
              </a:rPr>
              <a:t>La </a:t>
            </a:r>
            <a:r>
              <a:rPr sz="2000" spc="-5" dirty="0">
                <a:latin typeface="Arial"/>
                <a:cs typeface="Arial"/>
              </a:rPr>
              <a:t>prueba deberá </a:t>
            </a:r>
            <a:r>
              <a:rPr sz="2000" dirty="0">
                <a:latin typeface="Arial"/>
                <a:cs typeface="Arial"/>
              </a:rPr>
              <a:t>ser </a:t>
            </a:r>
            <a:r>
              <a:rPr sz="2000" spc="-5" dirty="0">
                <a:latin typeface="Arial"/>
                <a:cs typeface="Arial"/>
              </a:rPr>
              <a:t>hecha </a:t>
            </a:r>
            <a:r>
              <a:rPr sz="2000" dirty="0">
                <a:latin typeface="Arial"/>
                <a:cs typeface="Arial"/>
              </a:rPr>
              <a:t>de </a:t>
            </a:r>
            <a:r>
              <a:rPr sz="2000" spc="-5" dirty="0">
                <a:latin typeface="Arial"/>
                <a:cs typeface="Arial"/>
              </a:rPr>
              <a:t>acuerdo </a:t>
            </a:r>
            <a:r>
              <a:rPr sz="2000" dirty="0">
                <a:latin typeface="Arial"/>
                <a:cs typeface="Arial"/>
              </a:rPr>
              <a:t>a la norma </a:t>
            </a:r>
            <a:r>
              <a:rPr sz="2000" spc="-10" dirty="0">
                <a:latin typeface="Arial"/>
                <a:cs typeface="Arial"/>
              </a:rPr>
              <a:t>NEMA </a:t>
            </a:r>
            <a:r>
              <a:rPr sz="2000" dirty="0">
                <a:latin typeface="Arial"/>
                <a:cs typeface="Arial"/>
              </a:rPr>
              <a:t>TR-1. </a:t>
            </a:r>
            <a:r>
              <a:rPr sz="2000" spc="-10" dirty="0">
                <a:latin typeface="Arial"/>
                <a:cs typeface="Arial"/>
              </a:rPr>
              <a:t>Los </a:t>
            </a:r>
            <a:r>
              <a:rPr sz="2000" spc="-5" dirty="0">
                <a:latin typeface="Arial"/>
                <a:cs typeface="Arial"/>
              </a:rPr>
              <a:t> valores obtenidos </a:t>
            </a:r>
            <a:r>
              <a:rPr sz="2000" dirty="0">
                <a:latin typeface="Arial"/>
                <a:cs typeface="Arial"/>
              </a:rPr>
              <a:t>no </a:t>
            </a:r>
            <a:r>
              <a:rPr sz="2000" spc="-5" dirty="0">
                <a:latin typeface="Arial"/>
                <a:cs typeface="Arial"/>
              </a:rPr>
              <a:t>deberán exceder </a:t>
            </a:r>
            <a:r>
              <a:rPr sz="2000" dirty="0">
                <a:latin typeface="Arial"/>
                <a:cs typeface="Arial"/>
              </a:rPr>
              <a:t>lo indicado en la </a:t>
            </a:r>
            <a:r>
              <a:rPr sz="2000" spc="-5" dirty="0">
                <a:latin typeface="Arial"/>
                <a:cs typeface="Arial"/>
              </a:rPr>
              <a:t>Tabla </a:t>
            </a:r>
            <a:r>
              <a:rPr sz="2000" dirty="0">
                <a:latin typeface="Arial"/>
                <a:cs typeface="Arial"/>
              </a:rPr>
              <a:t>1 </a:t>
            </a:r>
            <a:r>
              <a:rPr sz="2000" spc="-10" dirty="0">
                <a:latin typeface="Arial"/>
                <a:cs typeface="Arial"/>
              </a:rPr>
              <a:t>antes </a:t>
            </a:r>
            <a:r>
              <a:rPr sz="2000" spc="-5" dirty="0">
                <a:latin typeface="Arial"/>
                <a:cs typeface="Arial"/>
              </a:rPr>
              <a:t> señalada.</a:t>
            </a:r>
            <a:endParaRPr sz="2000" dirty="0">
              <a:latin typeface="Arial"/>
              <a:cs typeface="Arial"/>
            </a:endParaRPr>
          </a:p>
          <a:p>
            <a:pPr indent="-445135" algn="just">
              <a:spcBef>
                <a:spcPts val="985"/>
              </a:spcBef>
              <a:tabLst>
                <a:tab pos="469900" algn="l"/>
              </a:tabLst>
            </a:pPr>
            <a:r>
              <a:rPr sz="2000" b="1" u="sng" spc="-5" dirty="0" err="1" smtClean="0">
                <a:effectLst>
                  <a:outerShdw blurRad="38100" dist="38100" dir="2700000" algn="tl">
                    <a:srgbClr val="000000">
                      <a:alpha val="43137"/>
                    </a:srgbClr>
                  </a:outerShdw>
                </a:effectLst>
                <a:latin typeface="Arial"/>
                <a:cs typeface="Arial"/>
              </a:rPr>
              <a:t>Pruebas</a:t>
            </a:r>
            <a:r>
              <a:rPr sz="2000" b="1" u="sng" spc="-5" dirty="0" smtClean="0">
                <a:effectLst>
                  <a:outerShdw blurRad="38100" dist="38100" dir="2700000" algn="tl">
                    <a:srgbClr val="000000">
                      <a:alpha val="43137"/>
                    </a:srgbClr>
                  </a:outerShdw>
                </a:effectLst>
                <a:latin typeface="Arial"/>
                <a:cs typeface="Arial"/>
              </a:rPr>
              <a:t> de</a:t>
            </a:r>
            <a:r>
              <a:rPr sz="2000" b="1" u="sng" spc="-10" dirty="0" smtClean="0">
                <a:effectLst>
                  <a:outerShdw blurRad="38100" dist="38100" dir="2700000" algn="tl">
                    <a:srgbClr val="000000">
                      <a:alpha val="43137"/>
                    </a:srgbClr>
                  </a:outerShdw>
                </a:effectLst>
                <a:latin typeface="Arial"/>
                <a:cs typeface="Arial"/>
              </a:rPr>
              <a:t> </a:t>
            </a:r>
            <a:r>
              <a:rPr sz="2000" b="1" u="sng" spc="-5" dirty="0" err="1" smtClean="0">
                <a:effectLst>
                  <a:outerShdw blurRad="38100" dist="38100" dir="2700000" algn="tl">
                    <a:srgbClr val="000000">
                      <a:alpha val="43137"/>
                    </a:srgbClr>
                  </a:outerShdw>
                </a:effectLst>
                <a:latin typeface="Arial"/>
                <a:cs typeface="Arial"/>
              </a:rPr>
              <a:t>Rutina</a:t>
            </a:r>
            <a:r>
              <a:rPr sz="2000" b="1" u="sng" spc="5" dirty="0" smtClean="0">
                <a:effectLst>
                  <a:outerShdw blurRad="38100" dist="38100" dir="2700000" algn="tl">
                    <a:srgbClr val="000000">
                      <a:alpha val="43137"/>
                    </a:srgbClr>
                  </a:outerShdw>
                </a:effectLst>
                <a:latin typeface="Arial"/>
                <a:cs typeface="Arial"/>
              </a:rPr>
              <a:t> </a:t>
            </a:r>
            <a:r>
              <a:rPr sz="2000" b="1" u="sng" spc="-5" dirty="0" smtClean="0">
                <a:effectLst>
                  <a:outerShdw blurRad="38100" dist="38100" dir="2700000" algn="tl">
                    <a:srgbClr val="000000">
                      <a:alpha val="43137"/>
                    </a:srgbClr>
                  </a:outerShdw>
                </a:effectLst>
                <a:latin typeface="Arial"/>
                <a:cs typeface="Arial"/>
              </a:rPr>
              <a:t>para</a:t>
            </a:r>
            <a:r>
              <a:rPr sz="2000" b="1" u="sng" spc="-10" dirty="0" smtClean="0">
                <a:effectLst>
                  <a:outerShdw blurRad="38100" dist="38100" dir="2700000" algn="tl">
                    <a:srgbClr val="000000">
                      <a:alpha val="43137"/>
                    </a:srgbClr>
                  </a:outerShdw>
                </a:effectLst>
                <a:latin typeface="Arial"/>
                <a:cs typeface="Arial"/>
              </a:rPr>
              <a:t> </a:t>
            </a:r>
            <a:r>
              <a:rPr sz="2000" b="1" u="sng" spc="-5" dirty="0" err="1" smtClean="0">
                <a:effectLst>
                  <a:outerShdw blurRad="38100" dist="38100" dir="2700000" algn="tl">
                    <a:srgbClr val="000000">
                      <a:alpha val="43137"/>
                    </a:srgbClr>
                  </a:outerShdw>
                </a:effectLst>
                <a:latin typeface="Arial"/>
                <a:cs typeface="Arial"/>
              </a:rPr>
              <a:t>Transformadores</a:t>
            </a:r>
            <a:r>
              <a:rPr sz="2000" spc="-5" dirty="0" smtClean="0">
                <a:effectLst>
                  <a:outerShdw blurRad="38100" dist="38100" dir="2700000" algn="tl">
                    <a:srgbClr val="000000">
                      <a:alpha val="43137"/>
                    </a:srgbClr>
                  </a:outerShdw>
                </a:effectLst>
                <a:latin typeface="Arial"/>
                <a:cs typeface="Arial"/>
              </a:rPr>
              <a:t>.</a:t>
            </a:r>
            <a:endParaRPr sz="2000" dirty="0">
              <a:effectLst>
                <a:outerShdw blurRad="38100" dist="38100" dir="2700000" algn="tl">
                  <a:srgbClr val="000000">
                    <a:alpha val="43137"/>
                  </a:srgbClr>
                </a:outerShdw>
              </a:effectLst>
              <a:latin typeface="Arial"/>
              <a:cs typeface="Arial"/>
            </a:endParaRPr>
          </a:p>
          <a:p>
            <a:pPr marL="355600" marR="9525" indent="-342900" algn="just">
              <a:spcBef>
                <a:spcPts val="750"/>
              </a:spcBef>
              <a:buFont typeface="Wingdings" panose="05000000000000000000" pitchFamily="2" charset="2"/>
              <a:buChar char="Ø"/>
            </a:pPr>
            <a:r>
              <a:rPr sz="2000" dirty="0" smtClean="0">
                <a:latin typeface="Arial"/>
                <a:cs typeface="Arial"/>
              </a:rPr>
              <a:t>Las </a:t>
            </a:r>
            <a:r>
              <a:rPr sz="2000" spc="-5" dirty="0">
                <a:latin typeface="Arial"/>
                <a:cs typeface="Arial"/>
              </a:rPr>
              <a:t>pruebas </a:t>
            </a:r>
            <a:r>
              <a:rPr sz="2000" dirty="0">
                <a:latin typeface="Arial"/>
                <a:cs typeface="Arial"/>
              </a:rPr>
              <a:t>de </a:t>
            </a:r>
            <a:r>
              <a:rPr sz="2000" spc="-5" dirty="0">
                <a:latin typeface="Arial"/>
                <a:cs typeface="Arial"/>
              </a:rPr>
              <a:t>rutina deberán </a:t>
            </a:r>
            <a:r>
              <a:rPr sz="2000" dirty="0">
                <a:latin typeface="Arial"/>
                <a:cs typeface="Arial"/>
              </a:rPr>
              <a:t>ser </a:t>
            </a:r>
            <a:r>
              <a:rPr sz="2000" spc="-5" dirty="0">
                <a:latin typeface="Arial"/>
                <a:cs typeface="Arial"/>
              </a:rPr>
              <a:t>hechas </a:t>
            </a:r>
            <a:r>
              <a:rPr sz="2000" dirty="0">
                <a:latin typeface="Arial"/>
                <a:cs typeface="Arial"/>
              </a:rPr>
              <a:t>a </a:t>
            </a:r>
            <a:r>
              <a:rPr sz="2000" spc="-5" dirty="0">
                <a:latin typeface="Arial"/>
                <a:cs typeface="Arial"/>
              </a:rPr>
              <a:t>todas las </a:t>
            </a:r>
            <a:r>
              <a:rPr sz="2000" dirty="0">
                <a:latin typeface="Arial"/>
                <a:cs typeface="Arial"/>
              </a:rPr>
              <a:t>unidades, </a:t>
            </a:r>
            <a:r>
              <a:rPr sz="2000" spc="-5" dirty="0">
                <a:latin typeface="Arial"/>
                <a:cs typeface="Arial"/>
              </a:rPr>
              <a:t>tal </a:t>
            </a:r>
            <a:r>
              <a:rPr sz="2000" dirty="0">
                <a:latin typeface="Arial"/>
                <a:cs typeface="Arial"/>
              </a:rPr>
              <a:t> </a:t>
            </a:r>
            <a:r>
              <a:rPr sz="2000" spc="-5" dirty="0">
                <a:latin typeface="Arial"/>
                <a:cs typeface="Arial"/>
              </a:rPr>
              <a:t>como</a:t>
            </a:r>
            <a:r>
              <a:rPr sz="2000" spc="-10" dirty="0">
                <a:latin typeface="Arial"/>
                <a:cs typeface="Arial"/>
              </a:rPr>
              <a:t> </a:t>
            </a:r>
            <a:r>
              <a:rPr sz="2000" dirty="0">
                <a:latin typeface="Arial"/>
                <a:cs typeface="Arial"/>
              </a:rPr>
              <a:t>se</a:t>
            </a:r>
            <a:r>
              <a:rPr sz="2000" spc="-15" dirty="0">
                <a:latin typeface="Arial"/>
                <a:cs typeface="Arial"/>
              </a:rPr>
              <a:t> </a:t>
            </a:r>
            <a:r>
              <a:rPr sz="2000" spc="-5" dirty="0">
                <a:latin typeface="Arial"/>
                <a:cs typeface="Arial"/>
              </a:rPr>
              <a:t>indica</a:t>
            </a:r>
            <a:r>
              <a:rPr sz="2000" spc="5" dirty="0">
                <a:latin typeface="Arial"/>
                <a:cs typeface="Arial"/>
              </a:rPr>
              <a:t> </a:t>
            </a:r>
            <a:r>
              <a:rPr sz="2000" dirty="0">
                <a:latin typeface="Arial"/>
                <a:cs typeface="Arial"/>
              </a:rPr>
              <a:t>a</a:t>
            </a:r>
            <a:r>
              <a:rPr sz="2000" spc="-20" dirty="0">
                <a:latin typeface="Arial"/>
                <a:cs typeface="Arial"/>
              </a:rPr>
              <a:t> </a:t>
            </a:r>
            <a:r>
              <a:rPr sz="2000" spc="-5" dirty="0" err="1">
                <a:latin typeface="Arial"/>
                <a:cs typeface="Arial"/>
              </a:rPr>
              <a:t>continuación</a:t>
            </a:r>
            <a:r>
              <a:rPr sz="2000" spc="-5" dirty="0" smtClean="0">
                <a:latin typeface="Arial"/>
                <a:cs typeface="Arial"/>
              </a:rPr>
              <a:t>.</a:t>
            </a:r>
            <a:endParaRPr lang="es-AR" sz="2000" spc="-5" dirty="0" smtClean="0">
              <a:latin typeface="Arial"/>
              <a:cs typeface="Arial"/>
            </a:endParaRPr>
          </a:p>
          <a:p>
            <a:pPr marL="12700" marR="9525" algn="just">
              <a:spcBef>
                <a:spcPts val="750"/>
              </a:spcBef>
            </a:pPr>
            <a:endParaRPr sz="2000" dirty="0">
              <a:latin typeface="Arial"/>
              <a:cs typeface="Arial"/>
            </a:endParaRPr>
          </a:p>
          <a:p>
            <a:pPr marL="12700" algn="just"/>
            <a:r>
              <a:rPr sz="2000" b="1" u="sng" spc="-5" dirty="0">
                <a:effectLst>
                  <a:outerShdw blurRad="38100" dist="38100" dir="2700000" algn="tl">
                    <a:srgbClr val="000000">
                      <a:alpha val="43137"/>
                    </a:srgbClr>
                  </a:outerShdw>
                </a:effectLst>
                <a:latin typeface="Arial"/>
                <a:cs typeface="Arial"/>
              </a:rPr>
              <a:t>Prueba</a:t>
            </a:r>
            <a:r>
              <a:rPr sz="2000" b="1" u="sng"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de</a:t>
            </a:r>
            <a:r>
              <a:rPr sz="2000" b="1" u="sng" spc="-15"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impulso</a:t>
            </a:r>
            <a:r>
              <a:rPr sz="2000" b="1" u="sng" spc="-10" dirty="0">
                <a:effectLst>
                  <a:outerShdw blurRad="38100" dist="38100" dir="2700000" algn="tl">
                    <a:srgbClr val="000000">
                      <a:alpha val="43137"/>
                    </a:srgbClr>
                  </a:outerShdw>
                </a:effectLst>
                <a:latin typeface="Arial"/>
                <a:cs typeface="Arial"/>
              </a:rPr>
              <a:t> </a:t>
            </a:r>
            <a:r>
              <a:rPr sz="2000" b="1" u="sng" spc="-5" dirty="0" err="1">
                <a:effectLst>
                  <a:outerShdw blurRad="38100" dist="38100" dir="2700000" algn="tl">
                    <a:srgbClr val="000000">
                      <a:alpha val="43137"/>
                    </a:srgbClr>
                  </a:outerShdw>
                </a:effectLst>
                <a:latin typeface="Arial"/>
                <a:cs typeface="Arial"/>
              </a:rPr>
              <a:t>atmosférico</a:t>
            </a:r>
            <a:r>
              <a:rPr sz="2000" b="1" u="sng" spc="-5" dirty="0" smtClean="0">
                <a:effectLst>
                  <a:outerShdw blurRad="38100" dist="38100" dir="2700000" algn="tl">
                    <a:srgbClr val="000000">
                      <a:alpha val="43137"/>
                    </a:srgbClr>
                  </a:outerShdw>
                </a:effectLst>
                <a:latin typeface="Arial"/>
                <a:cs typeface="Arial"/>
              </a:rPr>
              <a:t>.</a:t>
            </a:r>
            <a:r>
              <a:rPr lang="es-AR" sz="2000" b="1" u="sng" dirty="0">
                <a:effectLst>
                  <a:outerShdw blurRad="38100" dist="38100" dir="2700000" algn="tl">
                    <a:srgbClr val="000000">
                      <a:alpha val="43137"/>
                    </a:srgbClr>
                  </a:outerShdw>
                </a:effectLst>
                <a:latin typeface="Arial"/>
                <a:cs typeface="Arial"/>
              </a:rPr>
              <a:t> </a:t>
            </a:r>
            <a:endParaRPr lang="es-AR" sz="2000" b="1" u="sng" dirty="0" smtClean="0">
              <a:effectLst>
                <a:outerShdw blurRad="38100" dist="38100" dir="2700000" algn="tl">
                  <a:srgbClr val="000000">
                    <a:alpha val="43137"/>
                  </a:srgbClr>
                </a:outerShdw>
              </a:effectLst>
              <a:latin typeface="Arial"/>
              <a:cs typeface="Arial"/>
            </a:endParaRPr>
          </a:p>
          <a:p>
            <a:pPr marL="12700" algn="just"/>
            <a:endParaRPr lang="es-AR" sz="2000" dirty="0" smtClean="0">
              <a:latin typeface="Arial"/>
              <a:cs typeface="Arial"/>
            </a:endParaRPr>
          </a:p>
          <a:p>
            <a:pPr marL="355600" indent="-342900" algn="just">
              <a:buFont typeface="Wingdings" panose="05000000000000000000" pitchFamily="2" charset="2"/>
              <a:buChar char="Ø"/>
            </a:pPr>
            <a:r>
              <a:rPr lang="es-AR" sz="2000" dirty="0" smtClean="0">
                <a:latin typeface="Arial"/>
                <a:cs typeface="Arial"/>
              </a:rPr>
              <a:t>La</a:t>
            </a:r>
            <a:r>
              <a:rPr lang="es-AR" sz="2000" spc="30" dirty="0" smtClean="0">
                <a:latin typeface="Arial"/>
                <a:cs typeface="Arial"/>
              </a:rPr>
              <a:t> </a:t>
            </a:r>
            <a:r>
              <a:rPr lang="es-AR" sz="2000" dirty="0">
                <a:latin typeface="Arial"/>
                <a:cs typeface="Arial"/>
              </a:rPr>
              <a:t>prueba</a:t>
            </a:r>
            <a:r>
              <a:rPr lang="es-AR" sz="2000" spc="30" dirty="0">
                <a:latin typeface="Arial"/>
                <a:cs typeface="Arial"/>
              </a:rPr>
              <a:t> </a:t>
            </a:r>
            <a:r>
              <a:rPr lang="es-AR" sz="2000" dirty="0">
                <a:latin typeface="Arial"/>
                <a:cs typeface="Arial"/>
              </a:rPr>
              <a:t>de</a:t>
            </a:r>
            <a:r>
              <a:rPr lang="es-AR" sz="2000" spc="20" dirty="0">
                <a:latin typeface="Arial"/>
                <a:cs typeface="Arial"/>
              </a:rPr>
              <a:t> </a:t>
            </a:r>
            <a:r>
              <a:rPr lang="es-AR" sz="2000" spc="-5" dirty="0">
                <a:latin typeface="Arial"/>
                <a:cs typeface="Arial"/>
              </a:rPr>
              <a:t>impulso</a:t>
            </a:r>
            <a:r>
              <a:rPr lang="es-AR" sz="2000" spc="30" dirty="0">
                <a:latin typeface="Arial"/>
                <a:cs typeface="Arial"/>
              </a:rPr>
              <a:t> </a:t>
            </a:r>
            <a:r>
              <a:rPr lang="es-AR" sz="2000" spc="-5" dirty="0">
                <a:latin typeface="Arial"/>
                <a:cs typeface="Arial"/>
              </a:rPr>
              <a:t>deberá</a:t>
            </a:r>
            <a:r>
              <a:rPr lang="es-AR" sz="2000" spc="45" dirty="0">
                <a:latin typeface="Arial"/>
                <a:cs typeface="Arial"/>
              </a:rPr>
              <a:t> </a:t>
            </a:r>
            <a:r>
              <a:rPr lang="es-AR" sz="2000" spc="-5" dirty="0">
                <a:latin typeface="Arial"/>
                <a:cs typeface="Arial"/>
              </a:rPr>
              <a:t>ser</a:t>
            </a:r>
            <a:r>
              <a:rPr lang="es-AR" sz="2000" spc="30" dirty="0">
                <a:latin typeface="Arial"/>
                <a:cs typeface="Arial"/>
              </a:rPr>
              <a:t> </a:t>
            </a:r>
            <a:r>
              <a:rPr lang="es-AR" sz="2000" dirty="0">
                <a:latin typeface="Arial"/>
                <a:cs typeface="Arial"/>
              </a:rPr>
              <a:t>realizada</a:t>
            </a:r>
            <a:r>
              <a:rPr lang="es-AR" sz="2000" spc="30" dirty="0">
                <a:latin typeface="Arial"/>
                <a:cs typeface="Arial"/>
              </a:rPr>
              <a:t> </a:t>
            </a:r>
            <a:r>
              <a:rPr lang="es-AR" sz="2000" dirty="0">
                <a:latin typeface="Arial"/>
                <a:cs typeface="Arial"/>
              </a:rPr>
              <a:t>de</a:t>
            </a:r>
            <a:r>
              <a:rPr lang="es-AR" sz="2000" spc="20" dirty="0">
                <a:latin typeface="Arial"/>
                <a:cs typeface="Arial"/>
              </a:rPr>
              <a:t> </a:t>
            </a:r>
            <a:r>
              <a:rPr lang="es-AR" sz="2000" spc="-5" dirty="0">
                <a:latin typeface="Arial"/>
                <a:cs typeface="Arial"/>
              </a:rPr>
              <a:t>acuerdo</a:t>
            </a:r>
            <a:r>
              <a:rPr lang="es-AR" sz="2000" spc="20" dirty="0">
                <a:latin typeface="Arial"/>
                <a:cs typeface="Arial"/>
              </a:rPr>
              <a:t> </a:t>
            </a:r>
            <a:r>
              <a:rPr lang="es-AR" sz="2000" spc="-5" dirty="0">
                <a:latin typeface="Arial"/>
                <a:cs typeface="Arial"/>
              </a:rPr>
              <a:t>con</a:t>
            </a:r>
            <a:r>
              <a:rPr lang="es-AR" sz="2000" spc="30" dirty="0">
                <a:latin typeface="Arial"/>
                <a:cs typeface="Arial"/>
              </a:rPr>
              <a:t> </a:t>
            </a:r>
            <a:r>
              <a:rPr lang="es-AR" sz="2000" spc="-5" dirty="0" smtClean="0">
                <a:latin typeface="Arial"/>
                <a:cs typeface="Arial"/>
              </a:rPr>
              <a:t>ANSI/IEEE C57.12.90</a:t>
            </a:r>
            <a:r>
              <a:rPr lang="es-AR" sz="2000" spc="-5" dirty="0">
                <a:latin typeface="Arial"/>
                <a:cs typeface="Arial"/>
              </a:rPr>
              <a:t>, </a:t>
            </a:r>
            <a:r>
              <a:rPr lang="es-AR" sz="2000" dirty="0">
                <a:latin typeface="Arial"/>
                <a:cs typeface="Arial"/>
              </a:rPr>
              <a:t>sobre </a:t>
            </a:r>
            <a:r>
              <a:rPr lang="es-AR" sz="2000" spc="-5" dirty="0">
                <a:latin typeface="Arial"/>
                <a:cs typeface="Arial"/>
              </a:rPr>
              <a:t>todos los terminales incluyendo </a:t>
            </a:r>
            <a:r>
              <a:rPr lang="es-AR" sz="2000" dirty="0">
                <a:latin typeface="Arial"/>
                <a:cs typeface="Arial"/>
              </a:rPr>
              <a:t>los </a:t>
            </a:r>
            <a:r>
              <a:rPr lang="es-AR" sz="2000" spc="-5" dirty="0">
                <a:latin typeface="Arial"/>
                <a:cs typeface="Arial"/>
              </a:rPr>
              <a:t>terminales del </a:t>
            </a:r>
            <a:r>
              <a:rPr lang="es-AR" sz="2000" dirty="0">
                <a:latin typeface="Arial"/>
                <a:cs typeface="Arial"/>
              </a:rPr>
              <a:t> </a:t>
            </a:r>
            <a:r>
              <a:rPr lang="es-AR" sz="2000" spc="-5" dirty="0">
                <a:latin typeface="Arial"/>
                <a:cs typeface="Arial"/>
              </a:rPr>
              <a:t>neutro,</a:t>
            </a:r>
            <a:r>
              <a:rPr lang="es-AR" sz="2000" spc="-10" dirty="0">
                <a:latin typeface="Arial"/>
                <a:cs typeface="Arial"/>
              </a:rPr>
              <a:t> </a:t>
            </a:r>
            <a:r>
              <a:rPr lang="es-AR" sz="2000" dirty="0">
                <a:latin typeface="Arial"/>
                <a:cs typeface="Arial"/>
              </a:rPr>
              <a:t>y</a:t>
            </a:r>
            <a:r>
              <a:rPr lang="es-AR" sz="2000" spc="-30" dirty="0">
                <a:latin typeface="Arial"/>
                <a:cs typeface="Arial"/>
              </a:rPr>
              <a:t> </a:t>
            </a:r>
            <a:r>
              <a:rPr lang="es-AR" sz="2000" dirty="0">
                <a:latin typeface="Arial"/>
                <a:cs typeface="Arial"/>
              </a:rPr>
              <a:t>en</a:t>
            </a:r>
            <a:r>
              <a:rPr lang="es-AR" sz="2000" spc="-25" dirty="0">
                <a:latin typeface="Arial"/>
                <a:cs typeface="Arial"/>
              </a:rPr>
              <a:t> </a:t>
            </a:r>
            <a:r>
              <a:rPr lang="es-AR" sz="2000" spc="-5" dirty="0">
                <a:latin typeface="Arial"/>
                <a:cs typeface="Arial"/>
              </a:rPr>
              <a:t>posiciones</a:t>
            </a:r>
            <a:r>
              <a:rPr lang="es-AR" sz="2000" spc="-15" dirty="0">
                <a:latin typeface="Arial"/>
                <a:cs typeface="Arial"/>
              </a:rPr>
              <a:t> </a:t>
            </a:r>
            <a:r>
              <a:rPr lang="es-AR" sz="2000" dirty="0">
                <a:latin typeface="Arial"/>
                <a:cs typeface="Arial"/>
              </a:rPr>
              <a:t>del</a:t>
            </a:r>
            <a:r>
              <a:rPr lang="es-AR" sz="2000" spc="-25" dirty="0">
                <a:latin typeface="Arial"/>
                <a:cs typeface="Arial"/>
              </a:rPr>
              <a:t> </a:t>
            </a:r>
            <a:r>
              <a:rPr lang="es-AR" sz="2000" spc="-5" dirty="0">
                <a:latin typeface="Arial"/>
                <a:cs typeface="Arial"/>
              </a:rPr>
              <a:t>cambiador</a:t>
            </a:r>
            <a:r>
              <a:rPr lang="es-AR" sz="2000" spc="-20" dirty="0">
                <a:latin typeface="Arial"/>
                <a:cs typeface="Arial"/>
              </a:rPr>
              <a:t> </a:t>
            </a:r>
            <a:r>
              <a:rPr lang="es-AR" sz="2000" dirty="0">
                <a:latin typeface="Arial"/>
                <a:cs typeface="Arial"/>
              </a:rPr>
              <a:t>de</a:t>
            </a:r>
            <a:r>
              <a:rPr lang="es-AR" sz="2000" spc="-15" dirty="0">
                <a:latin typeface="Arial"/>
                <a:cs typeface="Arial"/>
              </a:rPr>
              <a:t> </a:t>
            </a:r>
            <a:r>
              <a:rPr lang="es-AR" sz="2000" spc="-5" dirty="0">
                <a:latin typeface="Arial"/>
                <a:cs typeface="Arial"/>
              </a:rPr>
              <a:t>tomas</a:t>
            </a:r>
            <a:r>
              <a:rPr lang="es-AR" sz="2000" spc="-15" dirty="0">
                <a:latin typeface="Arial"/>
                <a:cs typeface="Arial"/>
              </a:rPr>
              <a:t> </a:t>
            </a:r>
            <a:r>
              <a:rPr lang="es-AR" sz="2000" dirty="0">
                <a:latin typeface="Arial"/>
                <a:cs typeface="Arial"/>
              </a:rPr>
              <a:t>de</a:t>
            </a:r>
            <a:r>
              <a:rPr lang="es-AR" sz="2000" spc="-25" dirty="0">
                <a:latin typeface="Arial"/>
                <a:cs typeface="Arial"/>
              </a:rPr>
              <a:t> </a:t>
            </a:r>
            <a:r>
              <a:rPr lang="es-AR" sz="2000" dirty="0">
                <a:latin typeface="Arial"/>
                <a:cs typeface="Arial"/>
              </a:rPr>
              <a:t>los</a:t>
            </a:r>
            <a:r>
              <a:rPr lang="es-AR" sz="2000" spc="-30" dirty="0">
                <a:latin typeface="Arial"/>
                <a:cs typeface="Arial"/>
              </a:rPr>
              <a:t> </a:t>
            </a:r>
            <a:r>
              <a:rPr lang="es-AR" sz="2000" spc="-5" dirty="0">
                <a:latin typeface="Arial"/>
                <a:cs typeface="Arial"/>
              </a:rPr>
              <a:t>transformadores </a:t>
            </a:r>
            <a:r>
              <a:rPr lang="es-AR" sz="2000" spc="-375" dirty="0">
                <a:latin typeface="Arial"/>
                <a:cs typeface="Arial"/>
              </a:rPr>
              <a:t> </a:t>
            </a:r>
            <a:r>
              <a:rPr lang="es-AR" sz="2000" dirty="0">
                <a:latin typeface="Arial"/>
                <a:cs typeface="Arial"/>
              </a:rPr>
              <a:t>a </a:t>
            </a:r>
            <a:r>
              <a:rPr lang="es-AR" sz="2000" spc="-5" dirty="0">
                <a:latin typeface="Arial"/>
                <a:cs typeface="Arial"/>
              </a:rPr>
              <a:t>ser</a:t>
            </a:r>
            <a:r>
              <a:rPr lang="es-AR" sz="2000" spc="5" dirty="0">
                <a:latin typeface="Arial"/>
                <a:cs typeface="Arial"/>
              </a:rPr>
              <a:t> </a:t>
            </a:r>
            <a:r>
              <a:rPr lang="es-AR" sz="2000" spc="-5" dirty="0">
                <a:latin typeface="Arial"/>
                <a:cs typeface="Arial"/>
              </a:rPr>
              <a:t>definidos </a:t>
            </a:r>
            <a:r>
              <a:rPr lang="es-AR" sz="2000" dirty="0">
                <a:latin typeface="Arial"/>
                <a:cs typeface="Arial"/>
              </a:rPr>
              <a:t>por</a:t>
            </a:r>
            <a:r>
              <a:rPr lang="es-AR" sz="2000" spc="-20" dirty="0">
                <a:latin typeface="Arial"/>
                <a:cs typeface="Arial"/>
              </a:rPr>
              <a:t> </a:t>
            </a:r>
            <a:r>
              <a:rPr lang="es-AR" sz="2000" dirty="0">
                <a:latin typeface="Arial"/>
                <a:cs typeface="Arial"/>
              </a:rPr>
              <a:t>el</a:t>
            </a:r>
            <a:r>
              <a:rPr lang="es-AR" sz="2000" spc="5" dirty="0">
                <a:latin typeface="Arial"/>
                <a:cs typeface="Arial"/>
              </a:rPr>
              <a:t> </a:t>
            </a:r>
            <a:r>
              <a:rPr lang="es-AR" sz="2000" spc="-5" dirty="0">
                <a:latin typeface="Arial"/>
                <a:cs typeface="Arial"/>
              </a:rPr>
              <a:t>cliente.</a:t>
            </a:r>
            <a:endParaRPr lang="es-AR" sz="2000" dirty="0">
              <a:latin typeface="Arial"/>
              <a:cs typeface="Arial"/>
            </a:endParaRPr>
          </a:p>
          <a:p>
            <a:pPr marL="342900" indent="-342900">
              <a:spcBef>
                <a:spcPts val="50"/>
              </a:spcBef>
              <a:buFont typeface="Wingdings" panose="05000000000000000000" pitchFamily="2" charset="2"/>
              <a:buChar char="Ø"/>
            </a:pPr>
            <a:endParaRPr lang="es-AR" sz="2000" dirty="0">
              <a:latin typeface="Arial"/>
              <a:cs typeface="Arial"/>
            </a:endParaRPr>
          </a:p>
          <a:p>
            <a:pPr marL="355600" indent="-342900" algn="just">
              <a:spcBef>
                <a:spcPts val="5"/>
              </a:spcBef>
              <a:buFont typeface="Wingdings" panose="05000000000000000000" pitchFamily="2" charset="2"/>
              <a:buChar char="Ø"/>
            </a:pPr>
            <a:r>
              <a:rPr lang="es-AR" sz="2000" dirty="0">
                <a:latin typeface="Arial"/>
                <a:cs typeface="Arial"/>
              </a:rPr>
              <a:t>El</a:t>
            </a:r>
            <a:r>
              <a:rPr lang="es-AR" sz="2000" spc="90" dirty="0">
                <a:latin typeface="Arial"/>
                <a:cs typeface="Arial"/>
              </a:rPr>
              <a:t> </a:t>
            </a:r>
            <a:r>
              <a:rPr lang="es-AR" sz="2000" spc="-5" dirty="0">
                <a:latin typeface="Arial"/>
                <a:cs typeface="Arial"/>
              </a:rPr>
              <a:t>terminal</a:t>
            </a:r>
            <a:r>
              <a:rPr lang="es-AR" sz="2000" spc="90" dirty="0">
                <a:latin typeface="Arial"/>
                <a:cs typeface="Arial"/>
              </a:rPr>
              <a:t> </a:t>
            </a:r>
            <a:r>
              <a:rPr lang="es-AR" sz="2000" spc="-5" dirty="0">
                <a:latin typeface="Arial"/>
                <a:cs typeface="Arial"/>
              </a:rPr>
              <a:t>del</a:t>
            </a:r>
            <a:r>
              <a:rPr lang="es-AR" sz="2000" spc="95" dirty="0">
                <a:latin typeface="Arial"/>
                <a:cs typeface="Arial"/>
              </a:rPr>
              <a:t> </a:t>
            </a:r>
            <a:r>
              <a:rPr lang="es-AR" sz="2000" spc="-5" dirty="0">
                <a:latin typeface="Arial"/>
                <a:cs typeface="Arial"/>
              </a:rPr>
              <a:t>neutro</a:t>
            </a:r>
            <a:r>
              <a:rPr lang="es-AR" sz="2000" spc="90" dirty="0">
                <a:latin typeface="Arial"/>
                <a:cs typeface="Arial"/>
              </a:rPr>
              <a:t> </a:t>
            </a:r>
            <a:r>
              <a:rPr lang="es-AR" sz="2000" dirty="0">
                <a:latin typeface="Arial"/>
                <a:cs typeface="Arial"/>
              </a:rPr>
              <a:t>deberá</a:t>
            </a:r>
            <a:r>
              <a:rPr lang="es-AR" sz="2000" spc="65" dirty="0">
                <a:latin typeface="Arial"/>
                <a:cs typeface="Arial"/>
              </a:rPr>
              <a:t> </a:t>
            </a:r>
            <a:r>
              <a:rPr lang="es-AR" sz="2000" dirty="0">
                <a:latin typeface="Arial"/>
                <a:cs typeface="Arial"/>
              </a:rPr>
              <a:t>ser</a:t>
            </a:r>
            <a:r>
              <a:rPr lang="es-AR" sz="2000" spc="85" dirty="0">
                <a:latin typeface="Arial"/>
                <a:cs typeface="Arial"/>
              </a:rPr>
              <a:t> </a:t>
            </a:r>
            <a:r>
              <a:rPr lang="es-AR" sz="2000" spc="-5" dirty="0">
                <a:latin typeface="Arial"/>
                <a:cs typeface="Arial"/>
              </a:rPr>
              <a:t>probado</a:t>
            </a:r>
            <a:r>
              <a:rPr lang="es-AR" sz="2000" spc="90" dirty="0">
                <a:latin typeface="Arial"/>
                <a:cs typeface="Arial"/>
              </a:rPr>
              <a:t> </a:t>
            </a:r>
            <a:r>
              <a:rPr lang="es-AR" sz="2000" dirty="0">
                <a:latin typeface="Arial"/>
                <a:cs typeface="Arial"/>
              </a:rPr>
              <a:t>aplicando</a:t>
            </a:r>
            <a:r>
              <a:rPr lang="es-AR" sz="2000" spc="85" dirty="0">
                <a:latin typeface="Arial"/>
                <a:cs typeface="Arial"/>
              </a:rPr>
              <a:t> </a:t>
            </a:r>
            <a:r>
              <a:rPr lang="es-AR" sz="2000" spc="-5" dirty="0">
                <a:latin typeface="Arial"/>
                <a:cs typeface="Arial"/>
              </a:rPr>
              <a:t>directamente</a:t>
            </a:r>
            <a:r>
              <a:rPr lang="es-AR" sz="2000" spc="80" dirty="0">
                <a:latin typeface="Arial"/>
                <a:cs typeface="Arial"/>
              </a:rPr>
              <a:t> </a:t>
            </a:r>
            <a:r>
              <a:rPr lang="es-AR" sz="2000" spc="-5" dirty="0" smtClean="0">
                <a:latin typeface="Arial"/>
                <a:cs typeface="Arial"/>
              </a:rPr>
              <a:t>una </a:t>
            </a:r>
            <a:r>
              <a:rPr lang="es-AR" sz="2000" dirty="0" smtClean="0">
                <a:latin typeface="Arial"/>
                <a:cs typeface="Arial"/>
              </a:rPr>
              <a:t>(</a:t>
            </a:r>
            <a:r>
              <a:rPr lang="es-AR" sz="2000" dirty="0">
                <a:latin typeface="Arial"/>
                <a:cs typeface="Arial"/>
              </a:rPr>
              <a:t>1) </a:t>
            </a:r>
            <a:r>
              <a:rPr lang="es-AR" sz="2000" spc="-5" dirty="0">
                <a:latin typeface="Arial"/>
                <a:cs typeface="Arial"/>
              </a:rPr>
              <a:t>onda reducida, </a:t>
            </a:r>
            <a:r>
              <a:rPr lang="es-AR" sz="2000" dirty="0">
                <a:latin typeface="Arial"/>
                <a:cs typeface="Arial"/>
              </a:rPr>
              <a:t>dos (2) </a:t>
            </a:r>
            <a:r>
              <a:rPr lang="es-AR" sz="2000" spc="-5" dirty="0">
                <a:latin typeface="Arial"/>
                <a:cs typeface="Arial"/>
              </a:rPr>
              <a:t>ondas completas </a:t>
            </a:r>
            <a:r>
              <a:rPr lang="es-AR" sz="2000" dirty="0">
                <a:latin typeface="Arial"/>
                <a:cs typeface="Arial"/>
              </a:rPr>
              <a:t>y una (1) </a:t>
            </a:r>
            <a:r>
              <a:rPr lang="es-AR" sz="2000" spc="-5" dirty="0">
                <a:latin typeface="Arial"/>
                <a:cs typeface="Arial"/>
              </a:rPr>
              <a:t>onda reducida </a:t>
            </a:r>
            <a:r>
              <a:rPr lang="es-AR" sz="2000" spc="-10" dirty="0">
                <a:latin typeface="Arial"/>
                <a:cs typeface="Arial"/>
              </a:rPr>
              <a:t>de </a:t>
            </a:r>
            <a:r>
              <a:rPr lang="es-AR" sz="2000" spc="-375" dirty="0">
                <a:latin typeface="Arial"/>
                <a:cs typeface="Arial"/>
              </a:rPr>
              <a:t> </a:t>
            </a:r>
            <a:r>
              <a:rPr lang="es-AR" sz="2000" dirty="0">
                <a:latin typeface="Arial"/>
                <a:cs typeface="Arial"/>
              </a:rPr>
              <a:t>10/40</a:t>
            </a:r>
            <a:r>
              <a:rPr lang="es-AR" sz="2000" spc="-15" dirty="0">
                <a:latin typeface="Arial"/>
                <a:cs typeface="Arial"/>
              </a:rPr>
              <a:t> </a:t>
            </a:r>
            <a:r>
              <a:rPr lang="es-AR" sz="2000" spc="-5" dirty="0">
                <a:latin typeface="Arial"/>
                <a:cs typeface="Arial"/>
              </a:rPr>
              <a:t>microsegundos.</a:t>
            </a:r>
            <a:endParaRPr lang="es-AR" sz="2000" dirty="0">
              <a:latin typeface="Arial"/>
              <a:cs typeface="Arial"/>
            </a:endParaRPr>
          </a:p>
          <a:p>
            <a:pPr marL="355600" marR="5080" indent="-342900" algn="just">
              <a:spcBef>
                <a:spcPts val="815"/>
              </a:spcBef>
              <a:buFont typeface="Wingdings" panose="05000000000000000000" pitchFamily="2" charset="2"/>
              <a:buChar char="Ø"/>
            </a:pPr>
            <a:r>
              <a:rPr lang="es-AR" sz="2000" dirty="0">
                <a:latin typeface="Arial"/>
                <a:cs typeface="Arial"/>
              </a:rPr>
              <a:t>La </a:t>
            </a:r>
            <a:r>
              <a:rPr lang="es-AR" sz="2000" spc="-5" dirty="0">
                <a:latin typeface="Arial"/>
                <a:cs typeface="Arial"/>
              </a:rPr>
              <a:t>tolerancia </a:t>
            </a:r>
            <a:r>
              <a:rPr lang="es-AR" sz="2000" dirty="0">
                <a:latin typeface="Arial"/>
                <a:cs typeface="Arial"/>
              </a:rPr>
              <a:t>en la </a:t>
            </a:r>
            <a:r>
              <a:rPr lang="es-AR" sz="2000" spc="-5" dirty="0">
                <a:latin typeface="Arial"/>
                <a:cs typeface="Arial"/>
              </a:rPr>
              <a:t>forma </a:t>
            </a:r>
            <a:r>
              <a:rPr lang="es-AR" sz="2000" dirty="0">
                <a:latin typeface="Arial"/>
                <a:cs typeface="Arial"/>
              </a:rPr>
              <a:t>de </a:t>
            </a:r>
            <a:r>
              <a:rPr lang="es-AR" sz="2000" spc="-5" dirty="0">
                <a:latin typeface="Arial"/>
                <a:cs typeface="Arial"/>
              </a:rPr>
              <a:t>ondas deberá </a:t>
            </a:r>
            <a:r>
              <a:rPr lang="es-AR" sz="2000" dirty="0">
                <a:latin typeface="Arial"/>
                <a:cs typeface="Arial"/>
              </a:rPr>
              <a:t>ser </a:t>
            </a:r>
            <a:r>
              <a:rPr lang="es-AR" sz="2000" spc="-5" dirty="0">
                <a:latin typeface="Arial"/>
                <a:cs typeface="Arial"/>
              </a:rPr>
              <a:t>como las indicadas </a:t>
            </a:r>
            <a:r>
              <a:rPr lang="es-AR" sz="2000" dirty="0">
                <a:latin typeface="Arial"/>
                <a:cs typeface="Arial"/>
              </a:rPr>
              <a:t>en </a:t>
            </a:r>
            <a:r>
              <a:rPr lang="es-AR" sz="2000" spc="-10" dirty="0">
                <a:latin typeface="Arial"/>
                <a:cs typeface="Arial"/>
              </a:rPr>
              <a:t>la </a:t>
            </a:r>
            <a:r>
              <a:rPr lang="es-AR" sz="2000" spc="-375" dirty="0">
                <a:latin typeface="Arial"/>
                <a:cs typeface="Arial"/>
              </a:rPr>
              <a:t> </a:t>
            </a:r>
            <a:r>
              <a:rPr lang="es-AR" sz="2000" spc="-5" dirty="0">
                <a:latin typeface="Arial"/>
                <a:cs typeface="Arial"/>
              </a:rPr>
              <a:t>Norma ANSI/IEEE C57.12.90. </a:t>
            </a:r>
            <a:r>
              <a:rPr lang="es-AR" sz="2000" dirty="0">
                <a:latin typeface="Arial"/>
                <a:cs typeface="Arial"/>
              </a:rPr>
              <a:t>Para el tiempo al </a:t>
            </a:r>
            <a:r>
              <a:rPr lang="es-AR" sz="2000" spc="-5" dirty="0">
                <a:latin typeface="Arial"/>
                <a:cs typeface="Arial"/>
              </a:rPr>
              <a:t>pico deberán </a:t>
            </a:r>
            <a:r>
              <a:rPr lang="es-AR" sz="2000" dirty="0">
                <a:latin typeface="Arial"/>
                <a:cs typeface="Arial"/>
              </a:rPr>
              <a:t>ser </a:t>
            </a:r>
            <a:r>
              <a:rPr lang="es-AR" sz="2000" spc="-5" dirty="0">
                <a:latin typeface="Arial"/>
                <a:cs typeface="Arial"/>
              </a:rPr>
              <a:t>1,2 </a:t>
            </a:r>
            <a:r>
              <a:rPr lang="es-AR" sz="2000" dirty="0">
                <a:latin typeface="Arial"/>
                <a:cs typeface="Arial"/>
              </a:rPr>
              <a:t> </a:t>
            </a:r>
            <a:r>
              <a:rPr lang="es-AR" sz="2000" spc="-5" dirty="0" err="1">
                <a:latin typeface="Arial"/>
                <a:cs typeface="Arial"/>
              </a:rPr>
              <a:t>mseg</a:t>
            </a:r>
            <a:r>
              <a:rPr lang="es-AR" sz="2000" dirty="0">
                <a:latin typeface="Arial"/>
                <a:cs typeface="Arial"/>
              </a:rPr>
              <a:t> </a:t>
            </a:r>
            <a:r>
              <a:rPr lang="es-AR" sz="2000" u="sng" dirty="0">
                <a:uFill>
                  <a:solidFill>
                    <a:srgbClr val="000000"/>
                  </a:solidFill>
                </a:uFill>
                <a:latin typeface="Arial"/>
                <a:cs typeface="Arial"/>
              </a:rPr>
              <a:t>+</a:t>
            </a:r>
            <a:r>
              <a:rPr lang="es-AR" sz="2000" spc="-10" dirty="0">
                <a:latin typeface="Arial"/>
                <a:cs typeface="Arial"/>
              </a:rPr>
              <a:t> </a:t>
            </a:r>
            <a:r>
              <a:rPr lang="es-AR" sz="2000" spc="-5" dirty="0">
                <a:latin typeface="Arial"/>
                <a:cs typeface="Arial"/>
              </a:rPr>
              <a:t>30%.</a:t>
            </a:r>
            <a:endParaRPr lang="es-AR" sz="2000" dirty="0">
              <a:latin typeface="Arial"/>
              <a:cs typeface="Arial"/>
            </a:endParaRPr>
          </a:p>
          <a:p>
            <a:pPr marL="469265" lvl="2" indent="-457200" algn="just">
              <a:spcBef>
                <a:spcPts val="969"/>
              </a:spcBef>
              <a:buAutoNum type="arabicPeriod"/>
              <a:tabLst>
                <a:tab pos="469900" algn="l"/>
              </a:tabLst>
            </a:pPr>
            <a:endParaRPr sz="1900" dirty="0">
              <a:latin typeface="Arial"/>
              <a:cs typeface="Arial"/>
            </a:endParaRPr>
          </a:p>
        </p:txBody>
      </p:sp>
      <p:sp>
        <p:nvSpPr>
          <p:cNvPr id="6" name="Rectángulo 5"/>
          <p:cNvSpPr/>
          <p:nvPr/>
        </p:nvSpPr>
        <p:spPr>
          <a:xfrm>
            <a:off x="8458199" y="32426"/>
            <a:ext cx="4933545" cy="9479518"/>
          </a:xfrm>
          <a:prstGeom prst="rect">
            <a:avLst/>
          </a:prstGeom>
        </p:spPr>
        <p:txBody>
          <a:bodyPr wrap="square">
            <a:spAutoFit/>
          </a:bodyPr>
          <a:lstStyle/>
          <a:p>
            <a:pPr marL="355600" marR="8255" indent="-342900" algn="just">
              <a:spcBef>
                <a:spcPts val="805"/>
              </a:spcBef>
              <a:buFont typeface="Wingdings" panose="05000000000000000000" pitchFamily="2" charset="2"/>
              <a:buChar char="Ø"/>
            </a:pPr>
            <a:r>
              <a:rPr lang="es-AR" sz="1900" dirty="0">
                <a:latin typeface="Arial"/>
                <a:cs typeface="Arial"/>
              </a:rPr>
              <a:t>En </a:t>
            </a:r>
            <a:r>
              <a:rPr lang="es-AR" sz="1900" spc="-5" dirty="0">
                <a:latin typeface="Arial"/>
                <a:cs typeface="Arial"/>
              </a:rPr>
              <a:t>caso </a:t>
            </a:r>
            <a:r>
              <a:rPr lang="es-AR" sz="1900" dirty="0">
                <a:latin typeface="Arial"/>
                <a:cs typeface="Arial"/>
              </a:rPr>
              <a:t>de que El </a:t>
            </a:r>
            <a:r>
              <a:rPr lang="es-AR" sz="1900" spc="-5" dirty="0">
                <a:latin typeface="Arial"/>
                <a:cs typeface="Arial"/>
              </a:rPr>
              <a:t>CONTRATISTA </a:t>
            </a:r>
            <a:r>
              <a:rPr lang="es-AR" sz="1900" spc="-10" dirty="0">
                <a:latin typeface="Arial"/>
                <a:cs typeface="Arial"/>
              </a:rPr>
              <a:t>no </a:t>
            </a:r>
            <a:r>
              <a:rPr lang="es-AR" sz="1900" spc="-5" dirty="0">
                <a:latin typeface="Arial"/>
                <a:cs typeface="Arial"/>
              </a:rPr>
              <a:t>pueda </a:t>
            </a:r>
            <a:r>
              <a:rPr lang="es-AR" sz="1900" dirty="0">
                <a:latin typeface="Arial"/>
                <a:cs typeface="Arial"/>
              </a:rPr>
              <a:t>cumplir </a:t>
            </a:r>
            <a:r>
              <a:rPr lang="es-AR" sz="1900" spc="-5" dirty="0">
                <a:latin typeface="Arial"/>
                <a:cs typeface="Arial"/>
              </a:rPr>
              <a:t>con </a:t>
            </a:r>
            <a:r>
              <a:rPr lang="es-AR" sz="1900" dirty="0">
                <a:latin typeface="Arial"/>
                <a:cs typeface="Arial"/>
              </a:rPr>
              <a:t>la forma </a:t>
            </a:r>
            <a:r>
              <a:rPr lang="es-AR" sz="1900" spc="-10" dirty="0">
                <a:latin typeface="Arial"/>
                <a:cs typeface="Arial"/>
              </a:rPr>
              <a:t>de </a:t>
            </a:r>
            <a:r>
              <a:rPr lang="es-AR" sz="1900" spc="-5" dirty="0">
                <a:latin typeface="Arial"/>
                <a:cs typeface="Arial"/>
              </a:rPr>
              <a:t> </a:t>
            </a:r>
            <a:r>
              <a:rPr lang="es-AR" sz="1900" dirty="0">
                <a:latin typeface="Arial"/>
                <a:cs typeface="Arial"/>
              </a:rPr>
              <a:t>onda, el </a:t>
            </a:r>
            <a:r>
              <a:rPr lang="es-AR" sz="1900" spc="-5" dirty="0">
                <a:latin typeface="Arial"/>
                <a:cs typeface="Arial"/>
              </a:rPr>
              <a:t>valor pico </a:t>
            </a:r>
            <a:r>
              <a:rPr lang="es-AR" sz="1900" dirty="0">
                <a:latin typeface="Arial"/>
                <a:cs typeface="Arial"/>
              </a:rPr>
              <a:t>de la </a:t>
            </a:r>
            <a:r>
              <a:rPr lang="es-AR" sz="1900" spc="-5" dirty="0">
                <a:latin typeface="Arial"/>
                <a:cs typeface="Arial"/>
              </a:rPr>
              <a:t>tensión será aumentado proporcionalmente </a:t>
            </a:r>
            <a:r>
              <a:rPr lang="es-AR" sz="1900" dirty="0">
                <a:latin typeface="Arial"/>
                <a:cs typeface="Arial"/>
              </a:rPr>
              <a:t> para </a:t>
            </a:r>
            <a:r>
              <a:rPr lang="es-AR" sz="1900" spc="-5" dirty="0">
                <a:latin typeface="Arial"/>
                <a:cs typeface="Arial"/>
              </a:rPr>
              <a:t>compensar </a:t>
            </a:r>
            <a:r>
              <a:rPr lang="es-AR" sz="1900" dirty="0">
                <a:latin typeface="Arial"/>
                <a:cs typeface="Arial"/>
              </a:rPr>
              <a:t>el tiempo al </a:t>
            </a:r>
            <a:r>
              <a:rPr lang="es-AR" sz="1900" spc="-5" dirty="0">
                <a:latin typeface="Arial"/>
                <a:cs typeface="Arial"/>
              </a:rPr>
              <a:t>valor pico </a:t>
            </a:r>
            <a:r>
              <a:rPr lang="es-AR" sz="1900" dirty="0">
                <a:latin typeface="Arial"/>
                <a:cs typeface="Arial"/>
              </a:rPr>
              <a:t>y el </a:t>
            </a:r>
            <a:r>
              <a:rPr lang="es-AR" sz="1900" spc="-5" dirty="0">
                <a:latin typeface="Arial"/>
                <a:cs typeface="Arial"/>
              </a:rPr>
              <a:t>tiempo </a:t>
            </a:r>
            <a:r>
              <a:rPr lang="es-AR" sz="1900" dirty="0">
                <a:latin typeface="Arial"/>
                <a:cs typeface="Arial"/>
              </a:rPr>
              <a:t>de </a:t>
            </a:r>
            <a:r>
              <a:rPr lang="es-AR" sz="1900" spc="-5" dirty="0">
                <a:latin typeface="Arial"/>
                <a:cs typeface="Arial"/>
              </a:rPr>
              <a:t>cola </a:t>
            </a:r>
            <a:r>
              <a:rPr lang="es-AR" sz="1900" dirty="0">
                <a:latin typeface="Arial"/>
                <a:cs typeface="Arial"/>
              </a:rPr>
              <a:t>y de </a:t>
            </a:r>
            <a:r>
              <a:rPr lang="es-AR" sz="1900" spc="-5" dirty="0">
                <a:latin typeface="Arial"/>
                <a:cs typeface="Arial"/>
              </a:rPr>
              <a:t>este </a:t>
            </a:r>
            <a:r>
              <a:rPr lang="es-AR" sz="1900" dirty="0">
                <a:latin typeface="Arial"/>
                <a:cs typeface="Arial"/>
              </a:rPr>
              <a:t> </a:t>
            </a:r>
            <a:r>
              <a:rPr lang="es-AR" sz="1900" spc="-5" dirty="0">
                <a:latin typeface="Arial"/>
                <a:cs typeface="Arial"/>
              </a:rPr>
              <a:t>modo </a:t>
            </a:r>
            <a:r>
              <a:rPr lang="es-AR" sz="1900" dirty="0">
                <a:latin typeface="Arial"/>
                <a:cs typeface="Arial"/>
              </a:rPr>
              <a:t>mantener</a:t>
            </a:r>
            <a:r>
              <a:rPr lang="es-AR" sz="1900" spc="-10" dirty="0">
                <a:latin typeface="Arial"/>
                <a:cs typeface="Arial"/>
              </a:rPr>
              <a:t> </a:t>
            </a:r>
            <a:r>
              <a:rPr lang="es-AR" sz="1900" dirty="0">
                <a:latin typeface="Arial"/>
                <a:cs typeface="Arial"/>
              </a:rPr>
              <a:t>el</a:t>
            </a:r>
            <a:r>
              <a:rPr lang="es-AR" sz="1900" spc="-10" dirty="0">
                <a:latin typeface="Arial"/>
                <a:cs typeface="Arial"/>
              </a:rPr>
              <a:t> </a:t>
            </a:r>
            <a:r>
              <a:rPr lang="es-AR" sz="1900" spc="-5" dirty="0">
                <a:latin typeface="Arial"/>
                <a:cs typeface="Arial"/>
              </a:rPr>
              <a:t>nivel</a:t>
            </a:r>
            <a:r>
              <a:rPr lang="es-AR" sz="1900" spc="5" dirty="0">
                <a:latin typeface="Arial"/>
                <a:cs typeface="Arial"/>
              </a:rPr>
              <a:t> </a:t>
            </a:r>
            <a:r>
              <a:rPr lang="es-AR" sz="1900" dirty="0">
                <a:latin typeface="Arial"/>
                <a:cs typeface="Arial"/>
              </a:rPr>
              <a:t>de </a:t>
            </a:r>
            <a:r>
              <a:rPr lang="es-AR" sz="1900" spc="-5" dirty="0" err="1">
                <a:latin typeface="Arial"/>
                <a:cs typeface="Arial"/>
              </a:rPr>
              <a:t>kV</a:t>
            </a:r>
            <a:r>
              <a:rPr lang="es-AR" sz="1900" spc="-5" dirty="0">
                <a:latin typeface="Arial"/>
                <a:cs typeface="Arial"/>
              </a:rPr>
              <a:t>/</a:t>
            </a:r>
            <a:r>
              <a:rPr lang="es-AR" sz="1900" spc="-5" dirty="0" err="1">
                <a:latin typeface="Arial"/>
                <a:cs typeface="Arial"/>
              </a:rPr>
              <a:t>mseg</a:t>
            </a:r>
            <a:r>
              <a:rPr lang="es-AR" sz="1900" dirty="0">
                <a:latin typeface="Arial"/>
                <a:cs typeface="Arial"/>
              </a:rPr>
              <a:t> requerido</a:t>
            </a:r>
            <a:r>
              <a:rPr lang="es-AR" sz="1900" dirty="0" smtClean="0">
                <a:latin typeface="Arial"/>
                <a:cs typeface="Arial"/>
              </a:rPr>
              <a:t>.</a:t>
            </a:r>
          </a:p>
          <a:p>
            <a:pPr marL="355600" marR="8255" indent="-342900" algn="just">
              <a:spcBef>
                <a:spcPts val="805"/>
              </a:spcBef>
              <a:buFont typeface="Wingdings" panose="05000000000000000000" pitchFamily="2" charset="2"/>
              <a:buChar char="Ø"/>
            </a:pPr>
            <a:endParaRPr lang="es-AR" sz="1900" dirty="0">
              <a:latin typeface="Arial"/>
              <a:cs typeface="Arial"/>
            </a:endParaRPr>
          </a:p>
          <a:p>
            <a:pPr marL="355600" marR="10160" indent="-342900" algn="just">
              <a:spcBef>
                <a:spcPts val="105"/>
              </a:spcBef>
              <a:buFont typeface="Wingdings" panose="05000000000000000000" pitchFamily="2" charset="2"/>
              <a:buChar char="Ø"/>
            </a:pPr>
            <a:r>
              <a:rPr lang="es-AR" sz="1900" dirty="0">
                <a:latin typeface="Arial"/>
                <a:cs typeface="Arial"/>
              </a:rPr>
              <a:t>En la prueba de </a:t>
            </a:r>
            <a:r>
              <a:rPr lang="es-AR" sz="1900" spc="-5" dirty="0">
                <a:latin typeface="Arial"/>
                <a:cs typeface="Arial"/>
              </a:rPr>
              <a:t>onda cortada, </a:t>
            </a:r>
            <a:r>
              <a:rPr lang="es-AR" sz="1900" dirty="0">
                <a:latin typeface="Arial"/>
                <a:cs typeface="Arial"/>
              </a:rPr>
              <a:t>el </a:t>
            </a:r>
            <a:r>
              <a:rPr lang="es-AR" sz="1900" spc="-5" dirty="0">
                <a:latin typeface="Arial"/>
                <a:cs typeface="Arial"/>
              </a:rPr>
              <a:t>tiempo </a:t>
            </a:r>
            <a:r>
              <a:rPr lang="es-AR" sz="1900" dirty="0">
                <a:latin typeface="Arial"/>
                <a:cs typeface="Arial"/>
              </a:rPr>
              <a:t>entre el </a:t>
            </a:r>
            <a:r>
              <a:rPr lang="es-AR" sz="1900" spc="-5" dirty="0">
                <a:latin typeface="Arial"/>
                <a:cs typeface="Arial"/>
              </a:rPr>
              <a:t>instante </a:t>
            </a:r>
            <a:r>
              <a:rPr lang="es-AR" sz="1900" dirty="0">
                <a:latin typeface="Arial"/>
                <a:cs typeface="Arial"/>
              </a:rPr>
              <a:t>de </a:t>
            </a:r>
            <a:r>
              <a:rPr lang="es-AR" sz="1900" spc="-5" dirty="0">
                <a:latin typeface="Arial"/>
                <a:cs typeface="Arial"/>
              </a:rPr>
              <a:t>corte </a:t>
            </a:r>
            <a:r>
              <a:rPr lang="es-AR" sz="1900" dirty="0">
                <a:latin typeface="Arial"/>
                <a:cs typeface="Arial"/>
              </a:rPr>
              <a:t>y el </a:t>
            </a:r>
            <a:r>
              <a:rPr lang="es-AR" sz="1900" spc="5" dirty="0">
                <a:latin typeface="Arial"/>
                <a:cs typeface="Arial"/>
              </a:rPr>
              <a:t> </a:t>
            </a:r>
            <a:r>
              <a:rPr lang="es-AR" sz="1900" dirty="0">
                <a:latin typeface="Arial"/>
                <a:cs typeface="Arial"/>
              </a:rPr>
              <a:t>primer </a:t>
            </a:r>
            <a:r>
              <a:rPr lang="es-AR" sz="1900" spc="-5" dirty="0">
                <a:latin typeface="Arial"/>
                <a:cs typeface="Arial"/>
              </a:rPr>
              <a:t>paso </a:t>
            </a:r>
            <a:r>
              <a:rPr lang="es-AR" sz="1900" dirty="0">
                <a:latin typeface="Arial"/>
                <a:cs typeface="Arial"/>
              </a:rPr>
              <a:t>por </a:t>
            </a:r>
            <a:r>
              <a:rPr lang="es-AR" sz="1900" spc="-5" dirty="0">
                <a:latin typeface="Arial"/>
                <a:cs typeface="Arial"/>
              </a:rPr>
              <a:t>cero </a:t>
            </a:r>
            <a:r>
              <a:rPr lang="es-AR" sz="1900" dirty="0">
                <a:latin typeface="Arial"/>
                <a:cs typeface="Arial"/>
              </a:rPr>
              <a:t>de la onda </a:t>
            </a:r>
            <a:r>
              <a:rPr lang="es-AR" sz="1900" spc="-5" dirty="0">
                <a:latin typeface="Arial"/>
                <a:cs typeface="Arial"/>
              </a:rPr>
              <a:t>deberá </a:t>
            </a:r>
            <a:r>
              <a:rPr lang="es-AR" sz="1900" dirty="0">
                <a:latin typeface="Arial"/>
                <a:cs typeface="Arial"/>
              </a:rPr>
              <a:t>ser </a:t>
            </a:r>
            <a:r>
              <a:rPr lang="es-AR" sz="1900" spc="-5" dirty="0">
                <a:latin typeface="Arial"/>
                <a:cs typeface="Arial"/>
              </a:rPr>
              <a:t>inferior </a:t>
            </a:r>
            <a:r>
              <a:rPr lang="es-AR" sz="1900" dirty="0">
                <a:latin typeface="Arial"/>
                <a:cs typeface="Arial"/>
              </a:rPr>
              <a:t>a </a:t>
            </a:r>
            <a:r>
              <a:rPr lang="es-AR" sz="1900" spc="-5" dirty="0">
                <a:latin typeface="Arial"/>
                <a:cs typeface="Arial"/>
              </a:rPr>
              <a:t>1mseg, </a:t>
            </a:r>
            <a:r>
              <a:rPr lang="es-AR" sz="1900" dirty="0">
                <a:latin typeface="Arial"/>
                <a:cs typeface="Arial"/>
              </a:rPr>
              <a:t>y la </a:t>
            </a:r>
            <a:r>
              <a:rPr lang="es-AR" sz="1900" spc="-5" dirty="0">
                <a:latin typeface="Arial"/>
                <a:cs typeface="Arial"/>
              </a:rPr>
              <a:t>Antes </a:t>
            </a:r>
            <a:r>
              <a:rPr lang="es-AR" sz="1900" dirty="0">
                <a:latin typeface="Arial"/>
                <a:cs typeface="Arial"/>
              </a:rPr>
              <a:t>y después </a:t>
            </a:r>
            <a:r>
              <a:rPr lang="es-AR" sz="1900" spc="-10" dirty="0">
                <a:latin typeface="Arial"/>
                <a:cs typeface="Arial"/>
              </a:rPr>
              <a:t>de </a:t>
            </a:r>
            <a:r>
              <a:rPr lang="es-AR" sz="1900" spc="-5" dirty="0">
                <a:latin typeface="Arial"/>
                <a:cs typeface="Arial"/>
              </a:rPr>
              <a:t>esta prueba deberá realizarse </a:t>
            </a:r>
            <a:r>
              <a:rPr lang="es-AR" sz="1900" dirty="0">
                <a:latin typeface="Arial"/>
                <a:cs typeface="Arial"/>
              </a:rPr>
              <a:t>un </a:t>
            </a:r>
            <a:r>
              <a:rPr lang="es-AR" sz="1900" spc="-5" dirty="0">
                <a:latin typeface="Arial"/>
                <a:cs typeface="Arial"/>
              </a:rPr>
              <a:t>análisis </a:t>
            </a:r>
            <a:r>
              <a:rPr lang="es-AR" sz="1900" dirty="0">
                <a:latin typeface="Arial"/>
                <a:cs typeface="Arial"/>
              </a:rPr>
              <a:t>de </a:t>
            </a:r>
            <a:r>
              <a:rPr lang="es-AR" sz="1900" spc="-10" dirty="0">
                <a:latin typeface="Arial"/>
                <a:cs typeface="Arial"/>
              </a:rPr>
              <a:t>los </a:t>
            </a:r>
            <a:r>
              <a:rPr lang="es-AR" sz="1900" spc="-5" dirty="0">
                <a:latin typeface="Arial"/>
                <a:cs typeface="Arial"/>
              </a:rPr>
              <a:t> gases</a:t>
            </a:r>
            <a:r>
              <a:rPr lang="es-AR" sz="1900" dirty="0">
                <a:latin typeface="Arial"/>
                <a:cs typeface="Arial"/>
              </a:rPr>
              <a:t> </a:t>
            </a:r>
            <a:r>
              <a:rPr lang="es-AR" sz="1900" spc="-5" dirty="0">
                <a:latin typeface="Arial"/>
                <a:cs typeface="Arial"/>
              </a:rPr>
              <a:t>disueltos</a:t>
            </a:r>
            <a:r>
              <a:rPr lang="es-AR" sz="1900" spc="5" dirty="0">
                <a:latin typeface="Arial"/>
                <a:cs typeface="Arial"/>
              </a:rPr>
              <a:t> </a:t>
            </a:r>
            <a:r>
              <a:rPr lang="es-AR" sz="1900" spc="-10" dirty="0">
                <a:latin typeface="Arial"/>
                <a:cs typeface="Arial"/>
              </a:rPr>
              <a:t>en </a:t>
            </a:r>
            <a:r>
              <a:rPr lang="es-AR" sz="1900" dirty="0">
                <a:latin typeface="Arial"/>
                <a:cs typeface="Arial"/>
              </a:rPr>
              <a:t>el</a:t>
            </a:r>
            <a:r>
              <a:rPr lang="es-AR" sz="1900" spc="5" dirty="0">
                <a:latin typeface="Arial"/>
                <a:cs typeface="Arial"/>
              </a:rPr>
              <a:t> </a:t>
            </a:r>
            <a:r>
              <a:rPr lang="es-AR" sz="1900" spc="-5" dirty="0">
                <a:latin typeface="Arial"/>
                <a:cs typeface="Arial"/>
              </a:rPr>
              <a:t>aceite</a:t>
            </a:r>
            <a:r>
              <a:rPr lang="es-AR" sz="1900" spc="-5" dirty="0" smtClean="0">
                <a:latin typeface="Arial"/>
                <a:cs typeface="Arial"/>
              </a:rPr>
              <a:t>.</a:t>
            </a:r>
          </a:p>
          <a:p>
            <a:pPr marL="355600" marR="10160" indent="-342900" algn="just">
              <a:spcBef>
                <a:spcPts val="105"/>
              </a:spcBef>
              <a:buFont typeface="Wingdings" panose="05000000000000000000" pitchFamily="2" charset="2"/>
              <a:buChar char="Ø"/>
            </a:pPr>
            <a:endParaRPr lang="es-AR" sz="1900" dirty="0">
              <a:latin typeface="Arial"/>
              <a:cs typeface="Arial"/>
            </a:endParaRPr>
          </a:p>
          <a:p>
            <a:pPr marL="355600" marR="5080" indent="-342900" algn="just">
              <a:spcBef>
                <a:spcPts val="665"/>
              </a:spcBef>
              <a:buFont typeface="Wingdings" panose="05000000000000000000" pitchFamily="2" charset="2"/>
              <a:buChar char="Ø"/>
            </a:pPr>
            <a:r>
              <a:rPr lang="es-AR" sz="1900" spc="-5" dirty="0">
                <a:latin typeface="Arial"/>
                <a:cs typeface="Arial"/>
              </a:rPr>
              <a:t>Antes</a:t>
            </a:r>
            <a:r>
              <a:rPr lang="es-AR" sz="1900" dirty="0">
                <a:latin typeface="Arial"/>
                <a:cs typeface="Arial"/>
              </a:rPr>
              <a:t> de</a:t>
            </a:r>
            <a:r>
              <a:rPr lang="es-AR" sz="1900" spc="5" dirty="0">
                <a:latin typeface="Arial"/>
                <a:cs typeface="Arial"/>
              </a:rPr>
              <a:t> </a:t>
            </a:r>
            <a:r>
              <a:rPr lang="es-AR" sz="1900" dirty="0">
                <a:latin typeface="Arial"/>
                <a:cs typeface="Arial"/>
              </a:rPr>
              <a:t>la</a:t>
            </a:r>
            <a:r>
              <a:rPr lang="es-AR" sz="1900" spc="5" dirty="0">
                <a:latin typeface="Arial"/>
                <a:cs typeface="Arial"/>
              </a:rPr>
              <a:t> </a:t>
            </a:r>
            <a:r>
              <a:rPr lang="es-AR" sz="1900" spc="-5" dirty="0">
                <a:latin typeface="Arial"/>
                <a:cs typeface="Arial"/>
              </a:rPr>
              <a:t>ejecución</a:t>
            </a:r>
            <a:r>
              <a:rPr lang="es-AR" sz="1900" dirty="0">
                <a:latin typeface="Arial"/>
                <a:cs typeface="Arial"/>
              </a:rPr>
              <a:t> de</a:t>
            </a:r>
            <a:r>
              <a:rPr lang="es-AR" sz="1900" spc="5" dirty="0">
                <a:latin typeface="Arial"/>
                <a:cs typeface="Arial"/>
              </a:rPr>
              <a:t> </a:t>
            </a:r>
            <a:r>
              <a:rPr lang="es-AR" sz="1900" spc="-5" dirty="0">
                <a:latin typeface="Arial"/>
                <a:cs typeface="Arial"/>
              </a:rPr>
              <a:t>estas</a:t>
            </a:r>
            <a:r>
              <a:rPr lang="es-AR" sz="1900" dirty="0">
                <a:latin typeface="Arial"/>
                <a:cs typeface="Arial"/>
              </a:rPr>
              <a:t> pruebas</a:t>
            </a:r>
            <a:r>
              <a:rPr lang="es-AR" sz="1900" spc="5" dirty="0">
                <a:latin typeface="Arial"/>
                <a:cs typeface="Arial"/>
              </a:rPr>
              <a:t> </a:t>
            </a:r>
            <a:r>
              <a:rPr lang="es-AR" sz="1900" dirty="0">
                <a:latin typeface="Arial"/>
                <a:cs typeface="Arial"/>
              </a:rPr>
              <a:t>EL</a:t>
            </a:r>
            <a:r>
              <a:rPr lang="es-AR" sz="1900" spc="5" dirty="0">
                <a:latin typeface="Arial"/>
                <a:cs typeface="Arial"/>
              </a:rPr>
              <a:t> </a:t>
            </a:r>
            <a:r>
              <a:rPr lang="es-AR" sz="1900" spc="-5" dirty="0">
                <a:latin typeface="Arial"/>
                <a:cs typeface="Arial"/>
              </a:rPr>
              <a:t>FABRICANTE</a:t>
            </a:r>
            <a:r>
              <a:rPr lang="es-AR" sz="1900" dirty="0">
                <a:latin typeface="Arial"/>
                <a:cs typeface="Arial"/>
              </a:rPr>
              <a:t> </a:t>
            </a:r>
            <a:r>
              <a:rPr lang="es-AR" sz="1900" spc="-5" dirty="0">
                <a:latin typeface="Arial"/>
                <a:cs typeface="Arial"/>
              </a:rPr>
              <a:t>deberá </a:t>
            </a:r>
            <a:r>
              <a:rPr lang="es-AR" sz="1900" spc="-375" dirty="0">
                <a:latin typeface="Arial"/>
                <a:cs typeface="Arial"/>
              </a:rPr>
              <a:t> </a:t>
            </a:r>
            <a:r>
              <a:rPr lang="es-AR" sz="1900" dirty="0">
                <a:latin typeface="Arial"/>
                <a:cs typeface="Arial"/>
              </a:rPr>
              <a:t>presentar al </a:t>
            </a:r>
            <a:r>
              <a:rPr lang="es-AR" sz="1900" spc="-5" dirty="0">
                <a:latin typeface="Arial"/>
                <a:cs typeface="Arial"/>
              </a:rPr>
              <a:t>cliente los resultados </a:t>
            </a:r>
            <a:r>
              <a:rPr lang="es-AR" sz="1900" dirty="0">
                <a:latin typeface="Arial"/>
                <a:cs typeface="Arial"/>
              </a:rPr>
              <a:t>de </a:t>
            </a:r>
            <a:r>
              <a:rPr lang="es-AR" sz="1900" spc="-5" dirty="0">
                <a:latin typeface="Arial"/>
                <a:cs typeface="Arial"/>
              </a:rPr>
              <a:t>estudios analíticos </a:t>
            </a:r>
            <a:r>
              <a:rPr lang="es-AR" sz="1900" dirty="0">
                <a:latin typeface="Arial"/>
                <a:cs typeface="Arial"/>
              </a:rPr>
              <a:t>que </a:t>
            </a:r>
            <a:r>
              <a:rPr lang="es-AR" sz="1900" spc="-5" dirty="0">
                <a:latin typeface="Arial"/>
                <a:cs typeface="Arial"/>
              </a:rPr>
              <a:t>permitan </a:t>
            </a:r>
            <a:r>
              <a:rPr lang="es-AR" sz="1900" dirty="0">
                <a:latin typeface="Arial"/>
                <a:cs typeface="Arial"/>
              </a:rPr>
              <a:t> definir</a:t>
            </a:r>
            <a:r>
              <a:rPr lang="es-AR" sz="1900" spc="-15" dirty="0">
                <a:latin typeface="Arial"/>
                <a:cs typeface="Arial"/>
              </a:rPr>
              <a:t> </a:t>
            </a:r>
            <a:r>
              <a:rPr lang="es-AR" sz="1900" dirty="0">
                <a:latin typeface="Arial"/>
                <a:cs typeface="Arial"/>
              </a:rPr>
              <a:t>la</a:t>
            </a:r>
            <a:r>
              <a:rPr lang="es-AR" sz="1900" spc="-10" dirty="0">
                <a:latin typeface="Arial"/>
                <a:cs typeface="Arial"/>
              </a:rPr>
              <a:t> </a:t>
            </a:r>
            <a:r>
              <a:rPr lang="es-AR" sz="1900" dirty="0">
                <a:latin typeface="Arial"/>
                <a:cs typeface="Arial"/>
              </a:rPr>
              <a:t>posición</a:t>
            </a:r>
            <a:r>
              <a:rPr lang="es-AR" sz="1900" spc="-10" dirty="0">
                <a:latin typeface="Arial"/>
                <a:cs typeface="Arial"/>
              </a:rPr>
              <a:t> </a:t>
            </a:r>
            <a:r>
              <a:rPr lang="es-AR" sz="1900" spc="-5" dirty="0">
                <a:latin typeface="Arial"/>
                <a:cs typeface="Arial"/>
              </a:rPr>
              <a:t>del</a:t>
            </a:r>
            <a:r>
              <a:rPr lang="es-AR" sz="1900" spc="5" dirty="0">
                <a:latin typeface="Arial"/>
                <a:cs typeface="Arial"/>
              </a:rPr>
              <a:t> </a:t>
            </a:r>
            <a:r>
              <a:rPr lang="es-AR" sz="1900" spc="-5" dirty="0">
                <a:latin typeface="Arial"/>
                <a:cs typeface="Arial"/>
              </a:rPr>
              <a:t>cambiador</a:t>
            </a:r>
            <a:r>
              <a:rPr lang="es-AR" sz="1900" spc="-10" dirty="0">
                <a:latin typeface="Arial"/>
                <a:cs typeface="Arial"/>
              </a:rPr>
              <a:t> </a:t>
            </a:r>
            <a:r>
              <a:rPr lang="es-AR" sz="1900" dirty="0">
                <a:latin typeface="Arial"/>
                <a:cs typeface="Arial"/>
              </a:rPr>
              <a:t>de</a:t>
            </a:r>
            <a:r>
              <a:rPr lang="es-AR" sz="1900" spc="-10" dirty="0">
                <a:latin typeface="Arial"/>
                <a:cs typeface="Arial"/>
              </a:rPr>
              <a:t> </a:t>
            </a:r>
            <a:r>
              <a:rPr lang="es-AR" sz="1900" spc="-5" dirty="0">
                <a:latin typeface="Arial"/>
                <a:cs typeface="Arial"/>
              </a:rPr>
              <a:t>tomas</a:t>
            </a:r>
            <a:r>
              <a:rPr lang="es-AR" sz="1900" spc="-5" dirty="0" smtClean="0">
                <a:latin typeface="Arial"/>
                <a:cs typeface="Arial"/>
              </a:rPr>
              <a:t>.</a:t>
            </a:r>
          </a:p>
          <a:p>
            <a:pPr marL="355600" marR="5080" indent="-342900" algn="just">
              <a:spcBef>
                <a:spcPts val="665"/>
              </a:spcBef>
              <a:buFont typeface="Wingdings" panose="05000000000000000000" pitchFamily="2" charset="2"/>
              <a:buChar char="Ø"/>
            </a:pPr>
            <a:endParaRPr lang="es-AR" sz="1900" dirty="0">
              <a:latin typeface="Arial"/>
              <a:cs typeface="Arial"/>
            </a:endParaRPr>
          </a:p>
          <a:p>
            <a:pPr marL="355600" marR="8255" indent="-342900" algn="just">
              <a:spcBef>
                <a:spcPts val="815"/>
              </a:spcBef>
              <a:buFont typeface="Wingdings" panose="05000000000000000000" pitchFamily="2" charset="2"/>
              <a:buChar char="Ø"/>
            </a:pPr>
            <a:r>
              <a:rPr lang="es-AR" sz="1900" dirty="0">
                <a:latin typeface="Arial"/>
                <a:cs typeface="Arial"/>
              </a:rPr>
              <a:t> </a:t>
            </a:r>
            <a:r>
              <a:rPr lang="es-AR" sz="1900" spc="5" dirty="0">
                <a:latin typeface="Arial"/>
                <a:cs typeface="Arial"/>
              </a:rPr>
              <a:t> </a:t>
            </a:r>
            <a:r>
              <a:rPr lang="es-AR" sz="1900" dirty="0">
                <a:latin typeface="Arial"/>
                <a:cs typeface="Arial"/>
              </a:rPr>
              <a:t>magnitud de la </a:t>
            </a:r>
            <a:r>
              <a:rPr lang="es-AR" sz="1900" spc="-5" dirty="0">
                <a:latin typeface="Arial"/>
                <a:cs typeface="Arial"/>
              </a:rPr>
              <a:t>oscilación </a:t>
            </a:r>
            <a:r>
              <a:rPr lang="es-AR" sz="1900" dirty="0">
                <a:latin typeface="Arial"/>
                <a:cs typeface="Arial"/>
              </a:rPr>
              <a:t>no </a:t>
            </a:r>
            <a:r>
              <a:rPr lang="es-AR" sz="1900" spc="-5" dirty="0">
                <a:latin typeface="Arial"/>
                <a:cs typeface="Arial"/>
              </a:rPr>
              <a:t>deberá ser limitada artificialmente durante </a:t>
            </a:r>
            <a:r>
              <a:rPr lang="es-AR" sz="1900" spc="-375" dirty="0">
                <a:latin typeface="Arial"/>
                <a:cs typeface="Arial"/>
              </a:rPr>
              <a:t> </a:t>
            </a:r>
            <a:r>
              <a:rPr lang="es-AR" sz="1900" dirty="0">
                <a:latin typeface="Arial"/>
                <a:cs typeface="Arial"/>
              </a:rPr>
              <a:t>el</a:t>
            </a:r>
            <a:r>
              <a:rPr lang="es-AR" sz="1900" spc="5" dirty="0">
                <a:latin typeface="Arial"/>
                <a:cs typeface="Arial"/>
              </a:rPr>
              <a:t> </a:t>
            </a:r>
            <a:r>
              <a:rPr lang="es-AR" sz="1900" spc="-5" dirty="0">
                <a:latin typeface="Arial"/>
                <a:cs typeface="Arial"/>
              </a:rPr>
              <a:t>corte</a:t>
            </a:r>
            <a:r>
              <a:rPr lang="es-AR" sz="1900" spc="-10" dirty="0">
                <a:latin typeface="Arial"/>
                <a:cs typeface="Arial"/>
              </a:rPr>
              <a:t> </a:t>
            </a:r>
            <a:r>
              <a:rPr lang="es-AR" sz="1900" dirty="0">
                <a:latin typeface="Arial"/>
                <a:cs typeface="Arial"/>
              </a:rPr>
              <a:t>de</a:t>
            </a:r>
            <a:r>
              <a:rPr lang="es-AR" sz="1900" spc="-10" dirty="0">
                <a:latin typeface="Arial"/>
                <a:cs typeface="Arial"/>
              </a:rPr>
              <a:t> </a:t>
            </a:r>
            <a:r>
              <a:rPr lang="es-AR" sz="1900" dirty="0">
                <a:latin typeface="Arial"/>
                <a:cs typeface="Arial"/>
              </a:rPr>
              <a:t>la</a:t>
            </a:r>
            <a:r>
              <a:rPr lang="es-AR" sz="1900" spc="-10" dirty="0">
                <a:latin typeface="Arial"/>
                <a:cs typeface="Arial"/>
              </a:rPr>
              <a:t> </a:t>
            </a:r>
            <a:r>
              <a:rPr lang="es-AR" sz="1900" dirty="0">
                <a:latin typeface="Arial"/>
                <a:cs typeface="Arial"/>
              </a:rPr>
              <a:t>onda</a:t>
            </a:r>
            <a:r>
              <a:rPr lang="es-AR" sz="1900" spc="-20" dirty="0">
                <a:latin typeface="Arial"/>
                <a:cs typeface="Arial"/>
              </a:rPr>
              <a:t> </a:t>
            </a:r>
            <a:r>
              <a:rPr lang="es-AR" sz="1900" dirty="0">
                <a:latin typeface="Arial"/>
                <a:cs typeface="Arial"/>
              </a:rPr>
              <a:t>a</a:t>
            </a:r>
            <a:r>
              <a:rPr lang="es-AR" sz="1900" spc="5" dirty="0">
                <a:latin typeface="Arial"/>
                <a:cs typeface="Arial"/>
              </a:rPr>
              <a:t> </a:t>
            </a:r>
            <a:r>
              <a:rPr lang="es-AR" sz="1900" dirty="0">
                <a:latin typeface="Arial"/>
                <a:cs typeface="Arial"/>
              </a:rPr>
              <a:t>menos</a:t>
            </a:r>
            <a:r>
              <a:rPr lang="es-AR" sz="1900" spc="-5" dirty="0">
                <a:latin typeface="Arial"/>
                <a:cs typeface="Arial"/>
              </a:rPr>
              <a:t> </a:t>
            </a:r>
            <a:r>
              <a:rPr lang="es-AR" sz="1900" dirty="0">
                <a:latin typeface="Arial"/>
                <a:cs typeface="Arial"/>
              </a:rPr>
              <a:t>del</a:t>
            </a:r>
            <a:r>
              <a:rPr lang="es-AR" sz="1900" spc="-5" dirty="0">
                <a:latin typeface="Arial"/>
                <a:cs typeface="Arial"/>
              </a:rPr>
              <a:t> </a:t>
            </a:r>
            <a:r>
              <a:rPr lang="es-AR" sz="1900" dirty="0">
                <a:latin typeface="Arial"/>
                <a:cs typeface="Arial"/>
              </a:rPr>
              <a:t>40%</a:t>
            </a:r>
            <a:r>
              <a:rPr lang="es-AR" sz="1900" spc="-10" dirty="0">
                <a:latin typeface="Arial"/>
                <a:cs typeface="Arial"/>
              </a:rPr>
              <a:t> </a:t>
            </a:r>
            <a:r>
              <a:rPr lang="es-AR" sz="1900" spc="-5" dirty="0">
                <a:latin typeface="Arial"/>
                <a:cs typeface="Arial"/>
              </a:rPr>
              <a:t>del</a:t>
            </a:r>
            <a:r>
              <a:rPr lang="es-AR" sz="1900" spc="5" dirty="0">
                <a:latin typeface="Arial"/>
                <a:cs typeface="Arial"/>
              </a:rPr>
              <a:t> </a:t>
            </a:r>
            <a:r>
              <a:rPr lang="es-AR" sz="1900" spc="-5" dirty="0">
                <a:latin typeface="Arial"/>
                <a:cs typeface="Arial"/>
              </a:rPr>
              <a:t>valor</a:t>
            </a:r>
            <a:r>
              <a:rPr lang="es-AR" sz="1900" spc="5" dirty="0">
                <a:latin typeface="Arial"/>
                <a:cs typeface="Arial"/>
              </a:rPr>
              <a:t> </a:t>
            </a:r>
            <a:r>
              <a:rPr lang="es-AR" sz="1900" dirty="0">
                <a:latin typeface="Arial"/>
                <a:cs typeface="Arial"/>
              </a:rPr>
              <a:t>pico</a:t>
            </a:r>
            <a:r>
              <a:rPr lang="es-AR" sz="1900" spc="10" dirty="0">
                <a:latin typeface="Arial"/>
                <a:cs typeface="Arial"/>
              </a:rPr>
              <a:t> </a:t>
            </a:r>
            <a:r>
              <a:rPr lang="es-AR" sz="1900" dirty="0">
                <a:latin typeface="Arial"/>
                <a:cs typeface="Arial"/>
              </a:rPr>
              <a:t>de</a:t>
            </a:r>
            <a:r>
              <a:rPr lang="es-AR" sz="1900" spc="-10" dirty="0">
                <a:latin typeface="Arial"/>
                <a:cs typeface="Arial"/>
              </a:rPr>
              <a:t> </a:t>
            </a:r>
            <a:r>
              <a:rPr lang="es-AR" sz="1900" dirty="0">
                <a:latin typeface="Arial"/>
                <a:cs typeface="Arial"/>
              </a:rPr>
              <a:t>la</a:t>
            </a:r>
            <a:r>
              <a:rPr lang="es-AR" sz="1900" spc="-10" dirty="0">
                <a:latin typeface="Arial"/>
                <a:cs typeface="Arial"/>
              </a:rPr>
              <a:t> </a:t>
            </a:r>
            <a:r>
              <a:rPr lang="es-AR" sz="1900" spc="-5" dirty="0">
                <a:latin typeface="Arial"/>
                <a:cs typeface="Arial"/>
              </a:rPr>
              <a:t>tensión</a:t>
            </a:r>
            <a:r>
              <a:rPr lang="es-AR" sz="1900" spc="-5" dirty="0" smtClean="0">
                <a:latin typeface="Arial"/>
                <a:cs typeface="Arial"/>
              </a:rPr>
              <a:t>.</a:t>
            </a:r>
          </a:p>
          <a:p>
            <a:pPr marL="355600" marR="8255" indent="-342900" algn="just">
              <a:spcBef>
                <a:spcPts val="815"/>
              </a:spcBef>
              <a:buFont typeface="Wingdings" panose="05000000000000000000" pitchFamily="2" charset="2"/>
              <a:buChar char="Ø"/>
            </a:pPr>
            <a:endParaRPr lang="es-AR" sz="1900" dirty="0">
              <a:latin typeface="Arial"/>
              <a:cs typeface="Arial"/>
            </a:endParaRPr>
          </a:p>
          <a:p>
            <a:pPr marL="355600" marR="8255" indent="-342900" algn="just">
              <a:spcBef>
                <a:spcPts val="830"/>
              </a:spcBef>
              <a:buFont typeface="Wingdings" panose="05000000000000000000" pitchFamily="2" charset="2"/>
              <a:buChar char="Ø"/>
            </a:pPr>
            <a:r>
              <a:rPr lang="es-AR" sz="1900" dirty="0">
                <a:latin typeface="Arial"/>
                <a:cs typeface="Arial"/>
              </a:rPr>
              <a:t>El</a:t>
            </a:r>
            <a:r>
              <a:rPr lang="es-AR" sz="1900" spc="5" dirty="0">
                <a:latin typeface="Arial"/>
                <a:cs typeface="Arial"/>
              </a:rPr>
              <a:t> </a:t>
            </a:r>
            <a:r>
              <a:rPr lang="es-AR" sz="1900" spc="-5" dirty="0">
                <a:latin typeface="Arial"/>
                <a:cs typeface="Arial"/>
              </a:rPr>
              <a:t>valor</a:t>
            </a:r>
            <a:r>
              <a:rPr lang="es-AR" sz="1900" dirty="0">
                <a:latin typeface="Arial"/>
                <a:cs typeface="Arial"/>
              </a:rPr>
              <a:t> pico</a:t>
            </a:r>
            <a:r>
              <a:rPr lang="es-AR" sz="1900" spc="5" dirty="0">
                <a:latin typeface="Arial"/>
                <a:cs typeface="Arial"/>
              </a:rPr>
              <a:t> </a:t>
            </a:r>
            <a:r>
              <a:rPr lang="es-AR" sz="1900" dirty="0">
                <a:latin typeface="Arial"/>
                <a:cs typeface="Arial"/>
              </a:rPr>
              <a:t>de</a:t>
            </a:r>
            <a:r>
              <a:rPr lang="es-AR" sz="1900" spc="5" dirty="0">
                <a:latin typeface="Arial"/>
                <a:cs typeface="Arial"/>
              </a:rPr>
              <a:t> </a:t>
            </a:r>
            <a:r>
              <a:rPr lang="es-AR" sz="1900" dirty="0">
                <a:latin typeface="Arial"/>
                <a:cs typeface="Arial"/>
              </a:rPr>
              <a:t>la</a:t>
            </a:r>
            <a:r>
              <a:rPr lang="es-AR" sz="1900" spc="5" dirty="0">
                <a:latin typeface="Arial"/>
                <a:cs typeface="Arial"/>
              </a:rPr>
              <a:t> </a:t>
            </a:r>
            <a:r>
              <a:rPr lang="es-AR" sz="1900" dirty="0">
                <a:latin typeface="Arial"/>
                <a:cs typeface="Arial"/>
              </a:rPr>
              <a:t>onda</a:t>
            </a:r>
            <a:r>
              <a:rPr lang="es-AR" sz="1900" spc="5" dirty="0">
                <a:latin typeface="Arial"/>
                <a:cs typeface="Arial"/>
              </a:rPr>
              <a:t> </a:t>
            </a:r>
            <a:r>
              <a:rPr lang="es-AR" sz="1900" spc="-5" dirty="0">
                <a:latin typeface="Arial"/>
                <a:cs typeface="Arial"/>
              </a:rPr>
              <a:t>cortada</a:t>
            </a:r>
            <a:r>
              <a:rPr lang="es-AR" sz="1900" dirty="0">
                <a:latin typeface="Arial"/>
                <a:cs typeface="Arial"/>
              </a:rPr>
              <a:t> será</a:t>
            </a:r>
            <a:r>
              <a:rPr lang="es-AR" sz="1900" spc="5" dirty="0">
                <a:latin typeface="Arial"/>
                <a:cs typeface="Arial"/>
              </a:rPr>
              <a:t> </a:t>
            </a:r>
            <a:r>
              <a:rPr lang="es-AR" sz="1900" dirty="0">
                <a:latin typeface="Arial"/>
                <a:cs typeface="Arial"/>
              </a:rPr>
              <a:t>un</a:t>
            </a:r>
            <a:r>
              <a:rPr lang="es-AR" sz="1900" spc="5" dirty="0">
                <a:latin typeface="Arial"/>
                <a:cs typeface="Arial"/>
              </a:rPr>
              <a:t> </a:t>
            </a:r>
            <a:r>
              <a:rPr lang="es-AR" sz="1900" dirty="0">
                <a:latin typeface="Arial"/>
                <a:cs typeface="Arial"/>
              </a:rPr>
              <a:t>10%</a:t>
            </a:r>
            <a:r>
              <a:rPr lang="es-AR" sz="1900" spc="5" dirty="0">
                <a:latin typeface="Arial"/>
                <a:cs typeface="Arial"/>
              </a:rPr>
              <a:t> </a:t>
            </a:r>
            <a:r>
              <a:rPr lang="es-AR" sz="1900" spc="-5" dirty="0">
                <a:latin typeface="Arial"/>
                <a:cs typeface="Arial"/>
              </a:rPr>
              <a:t>superior</a:t>
            </a:r>
            <a:r>
              <a:rPr lang="es-AR" sz="1900" dirty="0">
                <a:latin typeface="Arial"/>
                <a:cs typeface="Arial"/>
              </a:rPr>
              <a:t> al</a:t>
            </a:r>
            <a:r>
              <a:rPr lang="es-AR" sz="1900" spc="5" dirty="0">
                <a:latin typeface="Arial"/>
                <a:cs typeface="Arial"/>
              </a:rPr>
              <a:t> </a:t>
            </a:r>
            <a:r>
              <a:rPr lang="es-AR" sz="1900" spc="-10" dirty="0">
                <a:latin typeface="Arial"/>
                <a:cs typeface="Arial"/>
              </a:rPr>
              <a:t>BIL </a:t>
            </a:r>
            <a:r>
              <a:rPr lang="es-AR" sz="1900" spc="-5" dirty="0">
                <a:latin typeface="Arial"/>
                <a:cs typeface="Arial"/>
              </a:rPr>
              <a:t> correspondiente</a:t>
            </a:r>
            <a:r>
              <a:rPr lang="es-AR" sz="1900" spc="-10" dirty="0">
                <a:latin typeface="Arial"/>
                <a:cs typeface="Arial"/>
              </a:rPr>
              <a:t> </a:t>
            </a:r>
            <a:r>
              <a:rPr lang="es-AR" sz="1900" dirty="0">
                <a:latin typeface="Arial"/>
                <a:cs typeface="Arial"/>
              </a:rPr>
              <a:t>al</a:t>
            </a:r>
            <a:r>
              <a:rPr lang="es-AR" sz="1900" spc="-20" dirty="0">
                <a:latin typeface="Arial"/>
                <a:cs typeface="Arial"/>
              </a:rPr>
              <a:t> </a:t>
            </a:r>
            <a:r>
              <a:rPr lang="es-AR" sz="1900" dirty="0">
                <a:latin typeface="Arial"/>
                <a:cs typeface="Arial"/>
              </a:rPr>
              <a:t>terminal</a:t>
            </a:r>
            <a:r>
              <a:rPr lang="es-AR" sz="1900" spc="-10" dirty="0">
                <a:latin typeface="Arial"/>
                <a:cs typeface="Arial"/>
              </a:rPr>
              <a:t> </a:t>
            </a:r>
            <a:r>
              <a:rPr lang="es-AR" sz="1900" dirty="0">
                <a:latin typeface="Arial"/>
                <a:cs typeface="Arial"/>
              </a:rPr>
              <a:t>en</a:t>
            </a:r>
            <a:r>
              <a:rPr lang="es-AR" sz="1900" spc="-10" dirty="0">
                <a:latin typeface="Arial"/>
                <a:cs typeface="Arial"/>
              </a:rPr>
              <a:t> </a:t>
            </a:r>
            <a:r>
              <a:rPr lang="es-AR" sz="1900" spc="-5" dirty="0">
                <a:latin typeface="Arial"/>
                <a:cs typeface="Arial"/>
              </a:rPr>
              <a:t>consideración.</a:t>
            </a:r>
            <a:endParaRPr lang="es-AR" sz="1900" dirty="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57200" y="304800"/>
            <a:ext cx="12420600" cy="9282028"/>
          </a:xfrm>
          <a:prstGeom prst="rect">
            <a:avLst/>
          </a:prstGeom>
        </p:spPr>
        <p:txBody>
          <a:bodyPr vert="horz" wrap="square" lIns="0" tIns="12700" rIns="0" bIns="0" rtlCol="0">
            <a:spAutoFit/>
          </a:bodyPr>
          <a:lstStyle/>
          <a:p>
            <a:pPr marL="12065" marR="311150" lvl="2">
              <a:spcBef>
                <a:spcPts val="955"/>
              </a:spcBef>
              <a:tabLst>
                <a:tab pos="469900" algn="l"/>
              </a:tabLst>
            </a:pPr>
            <a:r>
              <a:rPr sz="2400" b="1" u="sng" spc="-5" dirty="0" err="1" smtClean="0">
                <a:latin typeface="Arial"/>
                <a:cs typeface="Arial"/>
              </a:rPr>
              <a:t>Pruebas</a:t>
            </a:r>
            <a:r>
              <a:rPr sz="2400" b="1" u="sng" dirty="0" smtClean="0">
                <a:latin typeface="Arial"/>
                <a:cs typeface="Arial"/>
              </a:rPr>
              <a:t> </a:t>
            </a:r>
            <a:r>
              <a:rPr sz="2400" b="1" u="sng" dirty="0">
                <a:latin typeface="Arial"/>
                <a:cs typeface="Arial"/>
              </a:rPr>
              <a:t>a</a:t>
            </a:r>
            <a:r>
              <a:rPr sz="2400" b="1" u="sng" spc="-5" dirty="0">
                <a:latin typeface="Arial"/>
                <a:cs typeface="Arial"/>
              </a:rPr>
              <a:t> baja frecuencia</a:t>
            </a:r>
            <a:r>
              <a:rPr sz="2400" b="1" u="sng" spc="5" dirty="0">
                <a:latin typeface="Arial"/>
                <a:cs typeface="Arial"/>
              </a:rPr>
              <a:t> </a:t>
            </a:r>
            <a:r>
              <a:rPr sz="2400" b="1" u="sng" spc="-5" dirty="0">
                <a:latin typeface="Arial"/>
                <a:cs typeface="Arial"/>
              </a:rPr>
              <a:t>(Potencial</a:t>
            </a:r>
            <a:r>
              <a:rPr sz="2400" b="1" u="sng" spc="10" dirty="0">
                <a:latin typeface="Arial"/>
                <a:cs typeface="Arial"/>
              </a:rPr>
              <a:t> </a:t>
            </a:r>
            <a:r>
              <a:rPr sz="2400" b="1" u="sng" spc="-5" dirty="0">
                <a:latin typeface="Arial"/>
                <a:cs typeface="Arial"/>
              </a:rPr>
              <a:t>aplicado</a:t>
            </a:r>
            <a:r>
              <a:rPr sz="2400" b="1" u="sng" spc="15" dirty="0">
                <a:latin typeface="Arial"/>
                <a:cs typeface="Arial"/>
              </a:rPr>
              <a:t> </a:t>
            </a:r>
            <a:r>
              <a:rPr sz="2400" b="1" u="sng" dirty="0">
                <a:latin typeface="Arial"/>
                <a:cs typeface="Arial"/>
              </a:rPr>
              <a:t>y</a:t>
            </a:r>
            <a:r>
              <a:rPr sz="2400" b="1" u="sng" spc="-45" dirty="0">
                <a:latin typeface="Arial"/>
                <a:cs typeface="Arial"/>
              </a:rPr>
              <a:t> </a:t>
            </a:r>
            <a:r>
              <a:rPr sz="2400" b="1" u="sng" dirty="0">
                <a:latin typeface="Arial"/>
                <a:cs typeface="Arial"/>
              </a:rPr>
              <a:t>Potencial </a:t>
            </a:r>
            <a:r>
              <a:rPr sz="2400" b="1" u="sng" spc="-370" dirty="0">
                <a:latin typeface="Arial"/>
                <a:cs typeface="Arial"/>
              </a:rPr>
              <a:t> </a:t>
            </a:r>
            <a:r>
              <a:rPr sz="2400" b="1" u="sng" spc="-5" dirty="0" err="1">
                <a:latin typeface="Arial"/>
                <a:cs typeface="Arial"/>
              </a:rPr>
              <a:t>Inducido</a:t>
            </a:r>
            <a:r>
              <a:rPr sz="2400" b="1" u="sng" spc="-5" dirty="0" smtClean="0">
                <a:latin typeface="Arial"/>
                <a:cs typeface="Arial"/>
              </a:rPr>
              <a:t>).</a:t>
            </a:r>
            <a:endParaRPr lang="es-AR" sz="2400" b="1" u="sng" spc="-5" dirty="0" smtClean="0">
              <a:latin typeface="Arial"/>
              <a:cs typeface="Arial"/>
            </a:endParaRPr>
          </a:p>
          <a:p>
            <a:pPr marL="469265" marR="311150" lvl="2" indent="-457200">
              <a:spcBef>
                <a:spcPts val="955"/>
              </a:spcBef>
              <a:buAutoNum type="arabicPeriod" startAt="2"/>
              <a:tabLst>
                <a:tab pos="469900" algn="l"/>
              </a:tabLst>
            </a:pPr>
            <a:endParaRPr sz="2400" dirty="0">
              <a:latin typeface="Arial"/>
              <a:cs typeface="Arial"/>
            </a:endParaRPr>
          </a:p>
          <a:p>
            <a:pPr marL="355600" marR="6350" indent="-342900" algn="just">
              <a:spcBef>
                <a:spcPts val="905"/>
              </a:spcBef>
              <a:buFont typeface="Wingdings" panose="05000000000000000000" pitchFamily="2" charset="2"/>
              <a:buChar char="Ø"/>
            </a:pPr>
            <a:r>
              <a:rPr sz="2400" b="1" dirty="0">
                <a:latin typeface="Arial"/>
                <a:cs typeface="Arial"/>
              </a:rPr>
              <a:t>Se</a:t>
            </a:r>
            <a:r>
              <a:rPr sz="2400" b="1" spc="5" dirty="0">
                <a:latin typeface="Arial"/>
                <a:cs typeface="Arial"/>
              </a:rPr>
              <a:t> </a:t>
            </a:r>
            <a:r>
              <a:rPr sz="2400" b="1" spc="-5" dirty="0">
                <a:latin typeface="Arial"/>
                <a:cs typeface="Arial"/>
              </a:rPr>
              <a:t>realizaran</a:t>
            </a:r>
            <a:r>
              <a:rPr sz="2400" b="1" dirty="0">
                <a:latin typeface="Arial"/>
                <a:cs typeface="Arial"/>
              </a:rPr>
              <a:t> </a:t>
            </a:r>
            <a:r>
              <a:rPr sz="2400" b="1" spc="-10" dirty="0">
                <a:latin typeface="Arial"/>
                <a:cs typeface="Arial"/>
              </a:rPr>
              <a:t>estas</a:t>
            </a:r>
            <a:r>
              <a:rPr sz="2400" b="1" spc="-5" dirty="0">
                <a:latin typeface="Arial"/>
                <a:cs typeface="Arial"/>
              </a:rPr>
              <a:t> pruebas</a:t>
            </a:r>
            <a:r>
              <a:rPr sz="2400" b="1" dirty="0">
                <a:latin typeface="Arial"/>
                <a:cs typeface="Arial"/>
              </a:rPr>
              <a:t> de</a:t>
            </a:r>
            <a:r>
              <a:rPr sz="2400" b="1" spc="5" dirty="0">
                <a:latin typeface="Arial"/>
                <a:cs typeface="Arial"/>
              </a:rPr>
              <a:t> </a:t>
            </a:r>
            <a:r>
              <a:rPr sz="2400" b="1" spc="-5" dirty="0">
                <a:latin typeface="Arial"/>
                <a:cs typeface="Arial"/>
              </a:rPr>
              <a:t>acuerdo</a:t>
            </a:r>
            <a:r>
              <a:rPr sz="2400" b="1" dirty="0">
                <a:latin typeface="Arial"/>
                <a:cs typeface="Arial"/>
              </a:rPr>
              <a:t> a</a:t>
            </a:r>
            <a:r>
              <a:rPr sz="2400" b="1" spc="5" dirty="0">
                <a:latin typeface="Arial"/>
                <a:cs typeface="Arial"/>
              </a:rPr>
              <a:t> </a:t>
            </a:r>
            <a:r>
              <a:rPr sz="2400" b="1" dirty="0">
                <a:latin typeface="Arial"/>
                <a:cs typeface="Arial"/>
              </a:rPr>
              <a:t>lo</a:t>
            </a:r>
            <a:r>
              <a:rPr sz="2400" b="1" spc="5" dirty="0">
                <a:latin typeface="Arial"/>
                <a:cs typeface="Arial"/>
              </a:rPr>
              <a:t> </a:t>
            </a:r>
            <a:r>
              <a:rPr sz="2400" b="1" dirty="0">
                <a:latin typeface="Arial"/>
                <a:cs typeface="Arial"/>
              </a:rPr>
              <a:t>indicado</a:t>
            </a:r>
            <a:r>
              <a:rPr sz="2400" b="1" spc="5" dirty="0">
                <a:latin typeface="Arial"/>
                <a:cs typeface="Arial"/>
              </a:rPr>
              <a:t> </a:t>
            </a:r>
            <a:r>
              <a:rPr sz="2400" b="1" dirty="0">
                <a:latin typeface="Arial"/>
                <a:cs typeface="Arial"/>
              </a:rPr>
              <a:t>en</a:t>
            </a:r>
            <a:r>
              <a:rPr sz="2400" b="1" spc="5" dirty="0">
                <a:latin typeface="Arial"/>
                <a:cs typeface="Arial"/>
              </a:rPr>
              <a:t> </a:t>
            </a:r>
            <a:r>
              <a:rPr sz="2400" b="1" spc="-5" dirty="0">
                <a:latin typeface="Arial"/>
                <a:cs typeface="Arial"/>
              </a:rPr>
              <a:t>ANSI </a:t>
            </a:r>
            <a:r>
              <a:rPr sz="2400" b="1" dirty="0">
                <a:latin typeface="Arial"/>
                <a:cs typeface="Arial"/>
              </a:rPr>
              <a:t> </a:t>
            </a:r>
            <a:r>
              <a:rPr sz="2400" b="1" spc="-5" dirty="0">
                <a:latin typeface="Arial"/>
                <a:cs typeface="Arial"/>
              </a:rPr>
              <a:t>C57.12.90 </a:t>
            </a:r>
            <a:r>
              <a:rPr sz="2400" b="1" dirty="0">
                <a:latin typeface="Arial"/>
                <a:cs typeface="Arial"/>
              </a:rPr>
              <a:t>y se aplicarán </a:t>
            </a:r>
            <a:r>
              <a:rPr sz="2400" b="1" spc="-5" dirty="0">
                <a:latin typeface="Arial"/>
                <a:cs typeface="Arial"/>
              </a:rPr>
              <a:t>los niveles </a:t>
            </a:r>
            <a:r>
              <a:rPr sz="2400" b="1" dirty="0">
                <a:latin typeface="Arial"/>
                <a:cs typeface="Arial"/>
              </a:rPr>
              <a:t>de </a:t>
            </a:r>
            <a:r>
              <a:rPr sz="2400" b="1" spc="-5" dirty="0">
                <a:latin typeface="Arial"/>
                <a:cs typeface="Arial"/>
              </a:rPr>
              <a:t>tensión indicados </a:t>
            </a:r>
            <a:r>
              <a:rPr sz="2400" b="1" spc="-10" dirty="0">
                <a:latin typeface="Arial"/>
                <a:cs typeface="Arial"/>
              </a:rPr>
              <a:t>en ANSI </a:t>
            </a:r>
            <a:r>
              <a:rPr sz="2400" b="1" spc="-5" dirty="0">
                <a:latin typeface="Arial"/>
                <a:cs typeface="Arial"/>
              </a:rPr>
              <a:t> C57.12.00</a:t>
            </a:r>
            <a:r>
              <a:rPr sz="2400" b="1" dirty="0">
                <a:latin typeface="Arial"/>
                <a:cs typeface="Arial"/>
              </a:rPr>
              <a:t> </a:t>
            </a:r>
            <a:r>
              <a:rPr sz="2400" b="1" spc="-5" dirty="0">
                <a:latin typeface="Arial"/>
                <a:cs typeface="Arial"/>
              </a:rPr>
              <a:t>correspondientes</a:t>
            </a:r>
            <a:r>
              <a:rPr sz="2400" b="1" dirty="0">
                <a:latin typeface="Arial"/>
                <a:cs typeface="Arial"/>
              </a:rPr>
              <a:t> al</a:t>
            </a:r>
            <a:r>
              <a:rPr sz="2400" b="1" spc="5" dirty="0">
                <a:latin typeface="Arial"/>
                <a:cs typeface="Arial"/>
              </a:rPr>
              <a:t> </a:t>
            </a:r>
            <a:r>
              <a:rPr sz="2400" b="1" dirty="0">
                <a:latin typeface="Arial"/>
                <a:cs typeface="Arial"/>
              </a:rPr>
              <a:t>BIL</a:t>
            </a:r>
            <a:r>
              <a:rPr sz="2400" b="1" spc="5" dirty="0">
                <a:latin typeface="Arial"/>
                <a:cs typeface="Arial"/>
              </a:rPr>
              <a:t> </a:t>
            </a:r>
            <a:r>
              <a:rPr sz="2400" b="1" spc="-5" dirty="0">
                <a:latin typeface="Arial"/>
                <a:cs typeface="Arial"/>
              </a:rPr>
              <a:t>especificado.</a:t>
            </a:r>
            <a:r>
              <a:rPr sz="2400" b="1" dirty="0">
                <a:latin typeface="Arial"/>
                <a:cs typeface="Arial"/>
              </a:rPr>
              <a:t> El</a:t>
            </a:r>
            <a:r>
              <a:rPr sz="2400" b="1" spc="5" dirty="0">
                <a:latin typeface="Arial"/>
                <a:cs typeface="Arial"/>
              </a:rPr>
              <a:t> </a:t>
            </a:r>
            <a:r>
              <a:rPr sz="2400" b="1" spc="-5" dirty="0">
                <a:latin typeface="Arial"/>
                <a:cs typeface="Arial"/>
              </a:rPr>
              <a:t>valor</a:t>
            </a:r>
            <a:r>
              <a:rPr sz="2400" b="1" dirty="0">
                <a:latin typeface="Arial"/>
                <a:cs typeface="Arial"/>
              </a:rPr>
              <a:t> de</a:t>
            </a:r>
            <a:r>
              <a:rPr sz="2400" b="1" spc="5" dirty="0">
                <a:latin typeface="Arial"/>
                <a:cs typeface="Arial"/>
              </a:rPr>
              <a:t> </a:t>
            </a:r>
            <a:r>
              <a:rPr sz="2400" b="1" spc="-10" dirty="0">
                <a:latin typeface="Arial"/>
                <a:cs typeface="Arial"/>
              </a:rPr>
              <a:t>las </a:t>
            </a:r>
            <a:r>
              <a:rPr sz="2400" b="1" spc="-5" dirty="0">
                <a:latin typeface="Arial"/>
                <a:cs typeface="Arial"/>
              </a:rPr>
              <a:t> descargas </a:t>
            </a:r>
            <a:r>
              <a:rPr sz="2400" b="1" dirty="0">
                <a:latin typeface="Arial"/>
                <a:cs typeface="Arial"/>
              </a:rPr>
              <a:t>en </a:t>
            </a:r>
            <a:r>
              <a:rPr sz="2400" b="1" spc="-10" dirty="0">
                <a:latin typeface="Arial"/>
                <a:cs typeface="Arial"/>
              </a:rPr>
              <a:t>la </a:t>
            </a:r>
            <a:r>
              <a:rPr sz="2400" b="1" spc="-5" dirty="0">
                <a:latin typeface="Arial"/>
                <a:cs typeface="Arial"/>
              </a:rPr>
              <a:t>prueba </a:t>
            </a:r>
            <a:r>
              <a:rPr sz="2400" b="1" dirty="0">
                <a:latin typeface="Arial"/>
                <a:cs typeface="Arial"/>
              </a:rPr>
              <a:t>de </a:t>
            </a:r>
            <a:r>
              <a:rPr sz="2400" b="1" spc="-5" dirty="0">
                <a:latin typeface="Arial"/>
                <a:cs typeface="Arial"/>
              </a:rPr>
              <a:t>potencial inducido, </a:t>
            </a:r>
            <a:r>
              <a:rPr sz="2400" b="1" dirty="0">
                <a:latin typeface="Arial"/>
                <a:cs typeface="Arial"/>
              </a:rPr>
              <a:t>deberá </a:t>
            </a:r>
            <a:r>
              <a:rPr sz="2400" b="1" spc="-5" dirty="0">
                <a:latin typeface="Arial"/>
                <a:cs typeface="Arial"/>
              </a:rPr>
              <a:t>ser inferior </a:t>
            </a:r>
            <a:r>
              <a:rPr sz="2400" b="1" dirty="0">
                <a:latin typeface="Arial"/>
                <a:cs typeface="Arial"/>
              </a:rPr>
              <a:t>a </a:t>
            </a:r>
            <a:r>
              <a:rPr sz="2400" b="1" spc="-5" dirty="0">
                <a:latin typeface="Arial"/>
                <a:cs typeface="Arial"/>
              </a:rPr>
              <a:t>200 </a:t>
            </a:r>
            <a:r>
              <a:rPr sz="2400" b="1" spc="-375" dirty="0">
                <a:latin typeface="Arial"/>
                <a:cs typeface="Arial"/>
              </a:rPr>
              <a:t> </a:t>
            </a:r>
            <a:r>
              <a:rPr sz="2400" b="1" dirty="0">
                <a:latin typeface="Arial"/>
                <a:cs typeface="Arial"/>
              </a:rPr>
              <a:t>pC</a:t>
            </a:r>
            <a:r>
              <a:rPr sz="2400" b="1" spc="-10" dirty="0">
                <a:latin typeface="Arial"/>
                <a:cs typeface="Arial"/>
              </a:rPr>
              <a:t> </a:t>
            </a:r>
            <a:r>
              <a:rPr sz="2400" b="1" dirty="0">
                <a:latin typeface="Arial"/>
                <a:cs typeface="Arial"/>
              </a:rPr>
              <a:t>a</a:t>
            </a:r>
            <a:r>
              <a:rPr sz="2400" b="1" spc="5" dirty="0">
                <a:latin typeface="Arial"/>
                <a:cs typeface="Arial"/>
              </a:rPr>
              <a:t> </a:t>
            </a:r>
            <a:r>
              <a:rPr sz="2400" b="1" spc="-5" dirty="0">
                <a:latin typeface="Arial"/>
                <a:cs typeface="Arial"/>
              </a:rPr>
              <a:t>1,5</a:t>
            </a:r>
            <a:r>
              <a:rPr sz="2400" b="1" spc="-10" dirty="0">
                <a:latin typeface="Arial"/>
                <a:cs typeface="Arial"/>
              </a:rPr>
              <a:t> </a:t>
            </a:r>
            <a:r>
              <a:rPr sz="2400" b="1" spc="-5" dirty="0">
                <a:latin typeface="Arial"/>
                <a:cs typeface="Arial"/>
              </a:rPr>
              <a:t>veces</a:t>
            </a:r>
            <a:r>
              <a:rPr sz="2400" b="1" spc="5" dirty="0">
                <a:latin typeface="Arial"/>
                <a:cs typeface="Arial"/>
              </a:rPr>
              <a:t> </a:t>
            </a:r>
            <a:r>
              <a:rPr sz="2400" b="1" dirty="0">
                <a:latin typeface="Arial"/>
                <a:cs typeface="Arial"/>
              </a:rPr>
              <a:t>la</a:t>
            </a:r>
            <a:r>
              <a:rPr sz="2400" b="1" spc="-25" dirty="0">
                <a:latin typeface="Arial"/>
                <a:cs typeface="Arial"/>
              </a:rPr>
              <a:t> </a:t>
            </a:r>
            <a:r>
              <a:rPr sz="2400" b="1" dirty="0">
                <a:latin typeface="Arial"/>
                <a:cs typeface="Arial"/>
              </a:rPr>
              <a:t>tensión</a:t>
            </a:r>
            <a:r>
              <a:rPr sz="2400" b="1" spc="-10" dirty="0">
                <a:latin typeface="Arial"/>
                <a:cs typeface="Arial"/>
              </a:rPr>
              <a:t> </a:t>
            </a:r>
            <a:r>
              <a:rPr sz="2400" b="1" spc="-5" dirty="0">
                <a:latin typeface="Arial"/>
                <a:cs typeface="Arial"/>
              </a:rPr>
              <a:t>máxima</a:t>
            </a:r>
            <a:r>
              <a:rPr sz="2400" b="1" spc="5" dirty="0">
                <a:latin typeface="Arial"/>
                <a:cs typeface="Arial"/>
              </a:rPr>
              <a:t> </a:t>
            </a:r>
            <a:r>
              <a:rPr sz="2400" b="1" dirty="0">
                <a:latin typeface="Arial"/>
                <a:cs typeface="Arial"/>
              </a:rPr>
              <a:t>de</a:t>
            </a:r>
            <a:r>
              <a:rPr sz="2400" b="1" spc="-10" dirty="0">
                <a:latin typeface="Arial"/>
                <a:cs typeface="Arial"/>
              </a:rPr>
              <a:t> </a:t>
            </a:r>
            <a:r>
              <a:rPr sz="2400" b="1" dirty="0" err="1">
                <a:latin typeface="Arial"/>
                <a:cs typeface="Arial"/>
              </a:rPr>
              <a:t>operación</a:t>
            </a:r>
            <a:r>
              <a:rPr sz="2400" b="1" dirty="0" smtClean="0">
                <a:latin typeface="Arial"/>
                <a:cs typeface="Arial"/>
              </a:rPr>
              <a:t>.</a:t>
            </a:r>
            <a:endParaRPr lang="es-AR" sz="2400" b="1" dirty="0" smtClean="0">
              <a:latin typeface="Arial"/>
              <a:cs typeface="Arial"/>
            </a:endParaRPr>
          </a:p>
          <a:p>
            <a:pPr marL="12700" marR="6350" algn="just">
              <a:spcBef>
                <a:spcPts val="905"/>
              </a:spcBef>
            </a:pPr>
            <a:endParaRPr sz="2400" b="1" dirty="0">
              <a:latin typeface="Arial"/>
              <a:cs typeface="Arial"/>
            </a:endParaRPr>
          </a:p>
          <a:p>
            <a:pPr marL="12065" lvl="2" algn="just">
              <a:spcBef>
                <a:spcPts val="780"/>
              </a:spcBef>
              <a:tabLst>
                <a:tab pos="469900" algn="l"/>
              </a:tabLst>
            </a:pPr>
            <a:r>
              <a:rPr sz="2400" b="1" u="sng" spc="-5" dirty="0">
                <a:latin typeface="Arial"/>
                <a:cs typeface="Arial"/>
              </a:rPr>
              <a:t>Medida</a:t>
            </a:r>
            <a:r>
              <a:rPr sz="2400" b="1" u="sng" spc="-20" dirty="0">
                <a:latin typeface="Arial"/>
                <a:cs typeface="Arial"/>
              </a:rPr>
              <a:t> </a:t>
            </a:r>
            <a:r>
              <a:rPr sz="2400" b="1" u="sng" spc="-5" dirty="0">
                <a:latin typeface="Arial"/>
                <a:cs typeface="Arial"/>
              </a:rPr>
              <a:t>de</a:t>
            </a:r>
            <a:r>
              <a:rPr sz="2400" b="1" u="sng" spc="-15" dirty="0">
                <a:latin typeface="Arial"/>
                <a:cs typeface="Arial"/>
              </a:rPr>
              <a:t> </a:t>
            </a:r>
            <a:r>
              <a:rPr sz="2400" b="1" u="sng" spc="-5" dirty="0" err="1">
                <a:latin typeface="Arial"/>
                <a:cs typeface="Arial"/>
              </a:rPr>
              <a:t>resistencia</a:t>
            </a:r>
            <a:r>
              <a:rPr sz="2400" b="1" u="sng" spc="-5" dirty="0" smtClean="0">
                <a:latin typeface="Arial"/>
                <a:cs typeface="Arial"/>
              </a:rPr>
              <a:t>.</a:t>
            </a:r>
            <a:endParaRPr lang="es-AR" sz="2400" b="1" u="sng" spc="-5" dirty="0" smtClean="0">
              <a:latin typeface="Arial"/>
              <a:cs typeface="Arial"/>
            </a:endParaRPr>
          </a:p>
          <a:p>
            <a:pPr marL="469265" lvl="2" indent="-457200" algn="just">
              <a:spcBef>
                <a:spcPts val="780"/>
              </a:spcBef>
              <a:buAutoNum type="arabicPeriod" startAt="3"/>
              <a:tabLst>
                <a:tab pos="469900" algn="l"/>
              </a:tabLst>
            </a:pPr>
            <a:endParaRPr sz="2400" b="1" dirty="0">
              <a:latin typeface="Arial"/>
              <a:cs typeface="Arial"/>
            </a:endParaRPr>
          </a:p>
          <a:p>
            <a:pPr marL="355600" marR="8890" indent="-342900" algn="just">
              <a:spcBef>
                <a:spcPts val="760"/>
              </a:spcBef>
              <a:buFont typeface="Wingdings" panose="05000000000000000000" pitchFamily="2" charset="2"/>
              <a:buChar char="Ø"/>
            </a:pPr>
            <a:r>
              <a:rPr sz="2400" b="1" dirty="0">
                <a:latin typeface="Arial"/>
                <a:cs typeface="Arial"/>
              </a:rPr>
              <a:t>La prueba deberá ser </a:t>
            </a:r>
            <a:r>
              <a:rPr sz="2400" b="1" spc="-5" dirty="0">
                <a:latin typeface="Arial"/>
                <a:cs typeface="Arial"/>
              </a:rPr>
              <a:t>realizada </a:t>
            </a:r>
            <a:r>
              <a:rPr sz="2400" b="1" dirty="0">
                <a:latin typeface="Arial"/>
                <a:cs typeface="Arial"/>
              </a:rPr>
              <a:t>de </a:t>
            </a:r>
            <a:r>
              <a:rPr sz="2400" b="1" spc="-5" dirty="0">
                <a:latin typeface="Arial"/>
                <a:cs typeface="Arial"/>
              </a:rPr>
              <a:t>acuerdo </a:t>
            </a:r>
            <a:r>
              <a:rPr sz="2400" b="1" dirty="0">
                <a:latin typeface="Arial"/>
                <a:cs typeface="Arial"/>
              </a:rPr>
              <a:t>a </a:t>
            </a:r>
            <a:r>
              <a:rPr sz="2400" b="1" spc="-5" dirty="0">
                <a:latin typeface="Arial"/>
                <a:cs typeface="Arial"/>
              </a:rPr>
              <a:t>ANSI/IEEE C57.12.90 </a:t>
            </a:r>
            <a:r>
              <a:rPr sz="2400" b="1" dirty="0">
                <a:latin typeface="Arial"/>
                <a:cs typeface="Arial"/>
              </a:rPr>
              <a:t> sobre </a:t>
            </a:r>
            <a:r>
              <a:rPr sz="2400" b="1" spc="-5" dirty="0">
                <a:latin typeface="Arial"/>
                <a:cs typeface="Arial"/>
              </a:rPr>
              <a:t>todos los </a:t>
            </a:r>
            <a:r>
              <a:rPr sz="2400" b="1" dirty="0">
                <a:latin typeface="Arial"/>
                <a:cs typeface="Arial"/>
              </a:rPr>
              <a:t>arrollados y en </a:t>
            </a:r>
            <a:r>
              <a:rPr sz="2400" b="1" spc="-5" dirty="0">
                <a:latin typeface="Arial"/>
                <a:cs typeface="Arial"/>
              </a:rPr>
              <a:t>todas </a:t>
            </a:r>
            <a:r>
              <a:rPr sz="2400" b="1" dirty="0">
                <a:latin typeface="Arial"/>
                <a:cs typeface="Arial"/>
              </a:rPr>
              <a:t>las </a:t>
            </a:r>
            <a:r>
              <a:rPr sz="2400" b="1" spc="-5" dirty="0">
                <a:latin typeface="Arial"/>
                <a:cs typeface="Arial"/>
              </a:rPr>
              <a:t>posiciones </a:t>
            </a:r>
            <a:r>
              <a:rPr sz="2400" b="1" dirty="0">
                <a:latin typeface="Arial"/>
                <a:cs typeface="Arial"/>
              </a:rPr>
              <a:t>del cambiador </a:t>
            </a:r>
            <a:r>
              <a:rPr sz="2400" b="1" spc="-10" dirty="0">
                <a:latin typeface="Arial"/>
                <a:cs typeface="Arial"/>
              </a:rPr>
              <a:t>de </a:t>
            </a:r>
            <a:r>
              <a:rPr sz="2400" b="1" spc="-5" dirty="0">
                <a:latin typeface="Arial"/>
                <a:cs typeface="Arial"/>
              </a:rPr>
              <a:t> </a:t>
            </a:r>
            <a:r>
              <a:rPr sz="2400" b="1" spc="-5" dirty="0" err="1">
                <a:latin typeface="Arial"/>
                <a:cs typeface="Arial"/>
              </a:rPr>
              <a:t>tomas</a:t>
            </a:r>
            <a:r>
              <a:rPr sz="2400" b="1" spc="-5" dirty="0" smtClean="0">
                <a:latin typeface="Arial"/>
                <a:cs typeface="Arial"/>
              </a:rPr>
              <a:t>.</a:t>
            </a:r>
            <a:endParaRPr lang="es-AR" sz="2400" b="1" spc="-5" dirty="0" smtClean="0">
              <a:latin typeface="Arial"/>
              <a:cs typeface="Arial"/>
            </a:endParaRPr>
          </a:p>
          <a:p>
            <a:pPr marL="12700" marR="8890" algn="just">
              <a:spcBef>
                <a:spcPts val="760"/>
              </a:spcBef>
            </a:pPr>
            <a:endParaRPr sz="2400" b="1" dirty="0">
              <a:latin typeface="Arial"/>
              <a:cs typeface="Arial"/>
            </a:endParaRPr>
          </a:p>
          <a:p>
            <a:pPr marL="12065" marR="706120" lvl="2" algn="just">
              <a:spcBef>
                <a:spcPts val="1095"/>
              </a:spcBef>
              <a:tabLst>
                <a:tab pos="469900" algn="l"/>
              </a:tabLst>
            </a:pPr>
            <a:r>
              <a:rPr sz="2400" b="1" u="sng" spc="-5" dirty="0">
                <a:latin typeface="Arial"/>
                <a:cs typeface="Arial"/>
              </a:rPr>
              <a:t>Pruebas de relación de transformación </a:t>
            </a:r>
            <a:r>
              <a:rPr sz="2400" b="1" u="sng" dirty="0">
                <a:latin typeface="Arial"/>
                <a:cs typeface="Arial"/>
              </a:rPr>
              <a:t>y </a:t>
            </a:r>
            <a:r>
              <a:rPr sz="2400" b="1" u="sng" spc="-5" dirty="0">
                <a:latin typeface="Arial"/>
                <a:cs typeface="Arial"/>
              </a:rPr>
              <a:t>cálculos de </a:t>
            </a:r>
            <a:r>
              <a:rPr sz="2400" b="1" u="sng" spc="-375" dirty="0">
                <a:latin typeface="Arial"/>
                <a:cs typeface="Arial"/>
              </a:rPr>
              <a:t> </a:t>
            </a:r>
            <a:r>
              <a:rPr sz="2400" b="1" u="sng" spc="-5" dirty="0" err="1">
                <a:latin typeface="Arial"/>
                <a:cs typeface="Arial"/>
              </a:rPr>
              <a:t>regulación</a:t>
            </a:r>
            <a:r>
              <a:rPr sz="2400" b="1" spc="-5" dirty="0" smtClean="0">
                <a:latin typeface="Arial"/>
                <a:cs typeface="Arial"/>
              </a:rPr>
              <a:t>.</a:t>
            </a:r>
            <a:endParaRPr lang="es-AR" sz="2400" b="1" spc="-5" dirty="0" smtClean="0">
              <a:latin typeface="Arial"/>
              <a:cs typeface="Arial"/>
            </a:endParaRPr>
          </a:p>
          <a:p>
            <a:pPr marL="469265" marR="706120" lvl="2" indent="-457200" algn="just">
              <a:spcBef>
                <a:spcPts val="1095"/>
              </a:spcBef>
              <a:buAutoNum type="arabicPeriod" startAt="4"/>
              <a:tabLst>
                <a:tab pos="469900" algn="l"/>
              </a:tabLst>
            </a:pPr>
            <a:endParaRPr sz="2400" b="1" dirty="0">
              <a:latin typeface="Arial"/>
              <a:cs typeface="Arial"/>
            </a:endParaRPr>
          </a:p>
          <a:p>
            <a:pPr marL="355600" marR="7620" indent="-342900" algn="just">
              <a:spcBef>
                <a:spcPts val="700"/>
              </a:spcBef>
              <a:buFont typeface="Wingdings" panose="05000000000000000000" pitchFamily="2" charset="2"/>
              <a:buChar char="Ø"/>
            </a:pPr>
            <a:r>
              <a:rPr sz="2400" b="1" dirty="0">
                <a:latin typeface="Arial"/>
                <a:cs typeface="Arial"/>
              </a:rPr>
              <a:t>La prueba deberá ser </a:t>
            </a:r>
            <a:r>
              <a:rPr sz="2400" b="1" spc="-5" dirty="0">
                <a:latin typeface="Arial"/>
                <a:cs typeface="Arial"/>
              </a:rPr>
              <a:t>realizada </a:t>
            </a:r>
            <a:r>
              <a:rPr sz="2400" b="1" dirty="0">
                <a:latin typeface="Arial"/>
                <a:cs typeface="Arial"/>
              </a:rPr>
              <a:t>de </a:t>
            </a:r>
            <a:r>
              <a:rPr sz="2400" b="1" spc="-5" dirty="0">
                <a:latin typeface="Arial"/>
                <a:cs typeface="Arial"/>
              </a:rPr>
              <a:t>acuerdo </a:t>
            </a:r>
            <a:r>
              <a:rPr sz="2400" b="1" dirty="0">
                <a:latin typeface="Arial"/>
                <a:cs typeface="Arial"/>
              </a:rPr>
              <a:t>a </a:t>
            </a:r>
            <a:r>
              <a:rPr sz="2400" b="1" spc="-5" dirty="0">
                <a:latin typeface="Arial"/>
                <a:cs typeface="Arial"/>
              </a:rPr>
              <a:t>ANSI/IEEE C57.12.90 </a:t>
            </a:r>
            <a:r>
              <a:rPr sz="2400" b="1" dirty="0">
                <a:latin typeface="Arial"/>
                <a:cs typeface="Arial"/>
              </a:rPr>
              <a:t> sobre </a:t>
            </a:r>
            <a:r>
              <a:rPr sz="2400" b="1" spc="-5" dirty="0">
                <a:latin typeface="Arial"/>
                <a:cs typeface="Arial"/>
              </a:rPr>
              <a:t>todos los </a:t>
            </a:r>
            <a:r>
              <a:rPr sz="2400" b="1" dirty="0">
                <a:latin typeface="Arial"/>
                <a:cs typeface="Arial"/>
              </a:rPr>
              <a:t>arrollados a </a:t>
            </a:r>
            <a:r>
              <a:rPr sz="2400" b="1" spc="-5" dirty="0">
                <a:latin typeface="Arial"/>
                <a:cs typeface="Arial"/>
              </a:rPr>
              <a:t>tensión nominal </a:t>
            </a:r>
            <a:r>
              <a:rPr sz="2400" b="1" dirty="0">
                <a:latin typeface="Arial"/>
                <a:cs typeface="Arial"/>
              </a:rPr>
              <a:t>y en </a:t>
            </a:r>
            <a:r>
              <a:rPr sz="2400" b="1" spc="-5" dirty="0">
                <a:latin typeface="Arial"/>
                <a:cs typeface="Arial"/>
              </a:rPr>
              <a:t>todas las posiciones </a:t>
            </a:r>
            <a:r>
              <a:rPr sz="2400" b="1" dirty="0">
                <a:latin typeface="Arial"/>
                <a:cs typeface="Arial"/>
              </a:rPr>
              <a:t> del</a:t>
            </a:r>
            <a:r>
              <a:rPr sz="2400" b="1" spc="-15" dirty="0">
                <a:latin typeface="Arial"/>
                <a:cs typeface="Arial"/>
              </a:rPr>
              <a:t> </a:t>
            </a:r>
            <a:r>
              <a:rPr sz="2400" b="1" dirty="0">
                <a:latin typeface="Arial"/>
                <a:cs typeface="Arial"/>
              </a:rPr>
              <a:t>cambiador</a:t>
            </a:r>
            <a:r>
              <a:rPr sz="2400" b="1" spc="-10" dirty="0">
                <a:latin typeface="Arial"/>
                <a:cs typeface="Arial"/>
              </a:rPr>
              <a:t> </a:t>
            </a:r>
            <a:r>
              <a:rPr sz="2400" b="1" dirty="0">
                <a:latin typeface="Arial"/>
                <a:cs typeface="Arial"/>
              </a:rPr>
              <a:t>de</a:t>
            </a:r>
            <a:r>
              <a:rPr sz="2400" b="1" spc="-10" dirty="0">
                <a:latin typeface="Arial"/>
                <a:cs typeface="Arial"/>
              </a:rPr>
              <a:t> </a:t>
            </a:r>
            <a:r>
              <a:rPr sz="2400" b="1" spc="-5" dirty="0" err="1">
                <a:latin typeface="Arial"/>
                <a:cs typeface="Arial"/>
              </a:rPr>
              <a:t>tomas</a:t>
            </a:r>
            <a:r>
              <a:rPr sz="2400" b="1" spc="-5" dirty="0" smtClean="0">
                <a:latin typeface="Arial"/>
                <a:cs typeface="Arial"/>
              </a:rPr>
              <a:t>.</a:t>
            </a:r>
            <a:endParaRPr lang="es-AR" sz="2400" b="1" spc="-5" dirty="0" smtClean="0">
              <a:latin typeface="Arial"/>
              <a:cs typeface="Arial"/>
            </a:endParaRPr>
          </a:p>
          <a:p>
            <a:pPr marL="12700" marR="7620" algn="just">
              <a:spcBef>
                <a:spcPts val="700"/>
              </a:spcBef>
            </a:pPr>
            <a:endParaRPr sz="2400" b="1" dirty="0">
              <a:latin typeface="Arial"/>
              <a:cs typeface="Arial"/>
            </a:endParaRPr>
          </a:p>
          <a:p>
            <a:pPr marL="12065" lvl="2" algn="just">
              <a:spcBef>
                <a:spcPts val="975"/>
              </a:spcBef>
              <a:tabLst>
                <a:tab pos="469900" algn="l"/>
              </a:tabLst>
            </a:pPr>
            <a:r>
              <a:rPr sz="2400" b="1" u="sng" spc="-5" dirty="0">
                <a:latin typeface="Arial"/>
                <a:cs typeface="Arial"/>
              </a:rPr>
              <a:t>Polaridad</a:t>
            </a:r>
            <a:r>
              <a:rPr sz="2400" b="1" u="sng" spc="5" dirty="0">
                <a:latin typeface="Arial"/>
                <a:cs typeface="Arial"/>
              </a:rPr>
              <a:t> </a:t>
            </a:r>
            <a:r>
              <a:rPr sz="2400" b="1" u="sng" dirty="0">
                <a:latin typeface="Arial"/>
                <a:cs typeface="Arial"/>
              </a:rPr>
              <a:t>y</a:t>
            </a:r>
            <a:r>
              <a:rPr sz="2400" b="1" u="sng" spc="-50" dirty="0">
                <a:latin typeface="Arial"/>
                <a:cs typeface="Arial"/>
              </a:rPr>
              <a:t> </a:t>
            </a:r>
            <a:r>
              <a:rPr sz="2400" b="1" u="sng" spc="-5" dirty="0">
                <a:latin typeface="Arial"/>
                <a:cs typeface="Arial"/>
              </a:rPr>
              <a:t>Grupo</a:t>
            </a:r>
            <a:r>
              <a:rPr sz="2400" b="1" u="sng" spc="5" dirty="0">
                <a:latin typeface="Arial"/>
                <a:cs typeface="Arial"/>
              </a:rPr>
              <a:t> </a:t>
            </a:r>
            <a:r>
              <a:rPr sz="2400" b="1" u="sng" spc="-5" dirty="0" err="1">
                <a:latin typeface="Arial"/>
                <a:cs typeface="Arial"/>
              </a:rPr>
              <a:t>Vectorial</a:t>
            </a:r>
            <a:r>
              <a:rPr sz="2400" b="1" u="sng" spc="-5" dirty="0" smtClean="0">
                <a:latin typeface="Arial"/>
                <a:cs typeface="Arial"/>
              </a:rPr>
              <a:t>.</a:t>
            </a:r>
            <a:endParaRPr lang="es-AR" sz="2400" b="1" u="sng" spc="-5" dirty="0" smtClean="0">
              <a:latin typeface="Arial"/>
              <a:cs typeface="Arial"/>
            </a:endParaRPr>
          </a:p>
          <a:p>
            <a:pPr marL="469265" lvl="2" indent="-457200" algn="just">
              <a:spcBef>
                <a:spcPts val="975"/>
              </a:spcBef>
              <a:buAutoNum type="arabicPeriod" startAt="5"/>
              <a:tabLst>
                <a:tab pos="469900" algn="l"/>
              </a:tabLst>
            </a:pPr>
            <a:endParaRPr sz="2400" b="1" u="sng" dirty="0">
              <a:latin typeface="Arial"/>
              <a:cs typeface="Arial"/>
            </a:endParaRPr>
          </a:p>
          <a:p>
            <a:pPr marL="355600" marR="211454" indent="-342900">
              <a:spcBef>
                <a:spcPts val="215"/>
              </a:spcBef>
              <a:buFont typeface="Wingdings" panose="05000000000000000000" pitchFamily="2" charset="2"/>
              <a:buChar char="Ø"/>
            </a:pPr>
            <a:r>
              <a:rPr sz="2400" b="1" dirty="0">
                <a:latin typeface="Arial"/>
                <a:cs typeface="Arial"/>
              </a:rPr>
              <a:t>Las </a:t>
            </a:r>
            <a:r>
              <a:rPr sz="2400" b="1" spc="-5" dirty="0">
                <a:latin typeface="Arial"/>
                <a:cs typeface="Arial"/>
              </a:rPr>
              <a:t>pruebas</a:t>
            </a:r>
            <a:r>
              <a:rPr sz="2400" b="1" spc="5" dirty="0">
                <a:latin typeface="Arial"/>
                <a:cs typeface="Arial"/>
              </a:rPr>
              <a:t> </a:t>
            </a:r>
            <a:r>
              <a:rPr sz="2400" b="1" spc="-5" dirty="0">
                <a:latin typeface="Arial"/>
                <a:cs typeface="Arial"/>
              </a:rPr>
              <a:t>deberán</a:t>
            </a:r>
            <a:r>
              <a:rPr sz="2400" b="1" spc="10" dirty="0">
                <a:latin typeface="Arial"/>
                <a:cs typeface="Arial"/>
              </a:rPr>
              <a:t> </a:t>
            </a:r>
            <a:r>
              <a:rPr sz="2400" b="1" spc="-5" dirty="0">
                <a:latin typeface="Arial"/>
                <a:cs typeface="Arial"/>
              </a:rPr>
              <a:t>ser</a:t>
            </a:r>
            <a:r>
              <a:rPr sz="2400" b="1" spc="15" dirty="0">
                <a:latin typeface="Arial"/>
                <a:cs typeface="Arial"/>
              </a:rPr>
              <a:t> </a:t>
            </a:r>
            <a:r>
              <a:rPr sz="2400" b="1" spc="-5" dirty="0">
                <a:latin typeface="Arial"/>
                <a:cs typeface="Arial"/>
              </a:rPr>
              <a:t>realizadas</a:t>
            </a:r>
            <a:r>
              <a:rPr sz="2400" b="1" spc="5" dirty="0">
                <a:latin typeface="Arial"/>
                <a:cs typeface="Arial"/>
              </a:rPr>
              <a:t> </a:t>
            </a:r>
            <a:r>
              <a:rPr sz="2400" b="1" spc="-10" dirty="0">
                <a:latin typeface="Arial"/>
                <a:cs typeface="Arial"/>
              </a:rPr>
              <a:t>de</a:t>
            </a:r>
            <a:r>
              <a:rPr sz="2400" b="1" spc="15" dirty="0">
                <a:latin typeface="Arial"/>
                <a:cs typeface="Arial"/>
              </a:rPr>
              <a:t> </a:t>
            </a:r>
            <a:r>
              <a:rPr sz="2400" b="1" dirty="0">
                <a:latin typeface="Arial"/>
                <a:cs typeface="Arial"/>
              </a:rPr>
              <a:t>acuerdo a </a:t>
            </a:r>
            <a:r>
              <a:rPr sz="2400" b="1" spc="-5" dirty="0">
                <a:latin typeface="Arial"/>
                <a:cs typeface="Arial"/>
              </a:rPr>
              <a:t>ANSI C57.12.90</a:t>
            </a:r>
            <a:r>
              <a:rPr sz="2400" b="1" spc="15" dirty="0">
                <a:latin typeface="Arial"/>
                <a:cs typeface="Arial"/>
              </a:rPr>
              <a:t> </a:t>
            </a:r>
            <a:r>
              <a:rPr sz="2400" b="1" dirty="0">
                <a:latin typeface="Arial"/>
                <a:cs typeface="Arial"/>
              </a:rPr>
              <a:t>a </a:t>
            </a:r>
            <a:r>
              <a:rPr sz="2400" b="1" spc="-375" dirty="0">
                <a:latin typeface="Arial"/>
                <a:cs typeface="Arial"/>
              </a:rPr>
              <a:t> </a:t>
            </a:r>
            <a:r>
              <a:rPr sz="2400" b="1" dirty="0">
                <a:latin typeface="Arial"/>
                <a:cs typeface="Arial"/>
              </a:rPr>
              <a:t>tensión</a:t>
            </a:r>
            <a:r>
              <a:rPr sz="2400" b="1" spc="-5" dirty="0">
                <a:latin typeface="Arial"/>
                <a:cs typeface="Arial"/>
              </a:rPr>
              <a:t> nomi</a:t>
            </a:r>
            <a:r>
              <a:rPr sz="2400" spc="-5" dirty="0">
                <a:latin typeface="Arial"/>
                <a:cs typeface="Arial"/>
              </a:rPr>
              <a:t>nal.</a:t>
            </a:r>
            <a:endParaRPr sz="2400" dirty="0">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04800" y="14591"/>
            <a:ext cx="12725400" cy="9868727"/>
          </a:xfrm>
          <a:prstGeom prst="rect">
            <a:avLst/>
          </a:prstGeom>
        </p:spPr>
        <p:txBody>
          <a:bodyPr vert="horz" wrap="square" lIns="0" tIns="131445" rIns="0" bIns="0" rtlCol="0">
            <a:spAutoFit/>
          </a:bodyPr>
          <a:lstStyle/>
          <a:p>
            <a:pPr marL="12700" algn="just">
              <a:spcBef>
                <a:spcPts val="1035"/>
              </a:spcBef>
            </a:pPr>
            <a:r>
              <a:rPr sz="2800" b="1" u="sng" spc="5" dirty="0" err="1" smtClean="0">
                <a:latin typeface="Arial"/>
                <a:cs typeface="Arial"/>
              </a:rPr>
              <a:t>Medidas</a:t>
            </a:r>
            <a:r>
              <a:rPr sz="2800" b="1" u="sng" spc="-20" dirty="0" smtClean="0">
                <a:latin typeface="Arial"/>
                <a:cs typeface="Arial"/>
              </a:rPr>
              <a:t> </a:t>
            </a:r>
            <a:r>
              <a:rPr sz="2800" b="1" u="sng" spc="-5" dirty="0">
                <a:latin typeface="Arial"/>
                <a:cs typeface="Arial"/>
              </a:rPr>
              <a:t>de pérdidas</a:t>
            </a:r>
            <a:r>
              <a:rPr sz="2800" b="1" u="sng" spc="-10" dirty="0">
                <a:latin typeface="Arial"/>
                <a:cs typeface="Arial"/>
              </a:rPr>
              <a:t> </a:t>
            </a:r>
            <a:r>
              <a:rPr sz="2800" b="1" u="sng" dirty="0">
                <a:latin typeface="Arial"/>
                <a:cs typeface="Arial"/>
              </a:rPr>
              <a:t>en</a:t>
            </a:r>
            <a:r>
              <a:rPr sz="2800" b="1" u="sng" spc="-15" dirty="0">
                <a:latin typeface="Arial"/>
                <a:cs typeface="Arial"/>
              </a:rPr>
              <a:t> </a:t>
            </a:r>
            <a:r>
              <a:rPr sz="2800" b="1" u="sng" spc="-5" dirty="0">
                <a:latin typeface="Arial"/>
                <a:cs typeface="Arial"/>
              </a:rPr>
              <a:t>vacío.</a:t>
            </a:r>
            <a:endParaRPr sz="2800" u="sng" dirty="0">
              <a:latin typeface="Arial"/>
              <a:cs typeface="Arial"/>
            </a:endParaRPr>
          </a:p>
          <a:p>
            <a:pPr marL="469900" marR="5080" indent="-457200" algn="just">
              <a:spcBef>
                <a:spcPts val="210"/>
              </a:spcBef>
              <a:buFont typeface="Wingdings" panose="05000000000000000000" pitchFamily="2" charset="2"/>
              <a:buChar char="Ø"/>
            </a:pPr>
            <a:r>
              <a:rPr sz="2800" dirty="0">
                <a:latin typeface="Arial"/>
                <a:cs typeface="Arial"/>
              </a:rPr>
              <a:t>La </a:t>
            </a:r>
            <a:r>
              <a:rPr sz="2800" spc="-5" dirty="0">
                <a:latin typeface="Arial"/>
                <a:cs typeface="Arial"/>
              </a:rPr>
              <a:t>prueba deberá </a:t>
            </a:r>
            <a:r>
              <a:rPr sz="2800" dirty="0">
                <a:latin typeface="Arial"/>
                <a:cs typeface="Arial"/>
              </a:rPr>
              <a:t>ser realizada de acuerdo a </a:t>
            </a:r>
            <a:r>
              <a:rPr sz="2800" spc="-5" dirty="0">
                <a:latin typeface="Arial"/>
                <a:cs typeface="Arial"/>
              </a:rPr>
              <a:t>ANSI C57.12.90 </a:t>
            </a:r>
            <a:r>
              <a:rPr sz="2800" dirty="0">
                <a:latin typeface="Arial"/>
                <a:cs typeface="Arial"/>
              </a:rPr>
              <a:t>a </a:t>
            </a:r>
            <a:r>
              <a:rPr sz="2800" spc="-5" dirty="0">
                <a:latin typeface="Arial"/>
                <a:cs typeface="Arial"/>
              </a:rPr>
              <a:t>90%, </a:t>
            </a:r>
            <a:r>
              <a:rPr sz="2800" dirty="0">
                <a:latin typeface="Arial"/>
                <a:cs typeface="Arial"/>
              </a:rPr>
              <a:t> 95% y 110% de </a:t>
            </a:r>
            <a:r>
              <a:rPr sz="2800" spc="-10" dirty="0">
                <a:latin typeface="Arial"/>
                <a:cs typeface="Arial"/>
              </a:rPr>
              <a:t>la </a:t>
            </a:r>
            <a:r>
              <a:rPr sz="2800" spc="-5" dirty="0">
                <a:latin typeface="Arial"/>
                <a:cs typeface="Arial"/>
              </a:rPr>
              <a:t>tensión nominal, </a:t>
            </a:r>
            <a:r>
              <a:rPr sz="2800" dirty="0">
                <a:latin typeface="Arial"/>
                <a:cs typeface="Arial"/>
              </a:rPr>
              <a:t>a 60 </a:t>
            </a:r>
            <a:r>
              <a:rPr sz="2800" spc="-5" dirty="0">
                <a:latin typeface="Arial"/>
                <a:cs typeface="Arial"/>
              </a:rPr>
              <a:t>Hz, antes </a:t>
            </a:r>
            <a:r>
              <a:rPr sz="2800" spc="-10" dirty="0">
                <a:latin typeface="Arial"/>
                <a:cs typeface="Arial"/>
              </a:rPr>
              <a:t>de </a:t>
            </a:r>
            <a:r>
              <a:rPr sz="2800" dirty="0">
                <a:latin typeface="Arial"/>
                <a:cs typeface="Arial"/>
              </a:rPr>
              <a:t>las </a:t>
            </a:r>
            <a:r>
              <a:rPr sz="2800" spc="-5" dirty="0">
                <a:latin typeface="Arial"/>
                <a:cs typeface="Arial"/>
              </a:rPr>
              <a:t>pruebas </a:t>
            </a:r>
            <a:r>
              <a:rPr sz="2800" dirty="0">
                <a:latin typeface="Arial"/>
                <a:cs typeface="Arial"/>
              </a:rPr>
              <a:t> </a:t>
            </a:r>
            <a:r>
              <a:rPr sz="2800" spc="-5" dirty="0" err="1">
                <a:latin typeface="Arial"/>
                <a:cs typeface="Arial"/>
              </a:rPr>
              <a:t>dieléctricas</a:t>
            </a:r>
            <a:r>
              <a:rPr sz="2800" spc="-5" dirty="0" smtClean="0">
                <a:latin typeface="Arial"/>
                <a:cs typeface="Arial"/>
              </a:rPr>
              <a:t>.</a:t>
            </a:r>
            <a:endParaRPr lang="es-AR" sz="2800" spc="-5" dirty="0" smtClean="0">
              <a:latin typeface="Arial"/>
              <a:cs typeface="Arial"/>
            </a:endParaRPr>
          </a:p>
          <a:p>
            <a:pPr marL="12700" marR="5080" algn="just">
              <a:spcBef>
                <a:spcPts val="210"/>
              </a:spcBef>
            </a:pPr>
            <a:endParaRPr lang="es-AR" sz="2800" spc="-5" dirty="0" smtClean="0">
              <a:latin typeface="Arial"/>
              <a:cs typeface="Arial"/>
            </a:endParaRPr>
          </a:p>
          <a:p>
            <a:pPr marL="12065" lvl="2" algn="just">
              <a:spcBef>
                <a:spcPts val="1019"/>
              </a:spcBef>
              <a:tabLst>
                <a:tab pos="469900" algn="l"/>
              </a:tabLst>
            </a:pPr>
            <a:r>
              <a:rPr lang="es-AR" sz="2800" b="1" u="sng" spc="-5" dirty="0">
                <a:latin typeface="Arial"/>
                <a:cs typeface="Arial"/>
              </a:rPr>
              <a:t>Corriente</a:t>
            </a:r>
            <a:r>
              <a:rPr lang="es-AR" sz="2800" b="1" u="sng" spc="-15" dirty="0">
                <a:latin typeface="Arial"/>
                <a:cs typeface="Arial"/>
              </a:rPr>
              <a:t> </a:t>
            </a:r>
            <a:r>
              <a:rPr lang="es-AR" sz="2800" b="1" u="sng" spc="-5" dirty="0">
                <a:latin typeface="Arial"/>
                <a:cs typeface="Arial"/>
              </a:rPr>
              <a:t>de</a:t>
            </a:r>
            <a:r>
              <a:rPr lang="es-AR" sz="2800" b="1" u="sng" spc="-10" dirty="0">
                <a:latin typeface="Arial"/>
                <a:cs typeface="Arial"/>
              </a:rPr>
              <a:t> </a:t>
            </a:r>
            <a:r>
              <a:rPr lang="es-AR" sz="2800" b="1" u="sng" dirty="0">
                <a:latin typeface="Arial"/>
                <a:cs typeface="Arial"/>
              </a:rPr>
              <a:t>Excitación</a:t>
            </a:r>
            <a:r>
              <a:rPr lang="es-AR" sz="2800" b="1" u="sng" spc="5" dirty="0">
                <a:latin typeface="Arial"/>
                <a:cs typeface="Arial"/>
              </a:rPr>
              <a:t> </a:t>
            </a:r>
            <a:r>
              <a:rPr lang="es-AR" sz="2800" b="1" u="sng" dirty="0">
                <a:latin typeface="Arial"/>
                <a:cs typeface="Arial"/>
              </a:rPr>
              <a:t>y</a:t>
            </a:r>
            <a:r>
              <a:rPr lang="es-AR" sz="2800" b="1" u="sng" spc="-45" dirty="0">
                <a:latin typeface="Arial"/>
                <a:cs typeface="Arial"/>
              </a:rPr>
              <a:t> </a:t>
            </a:r>
            <a:r>
              <a:rPr lang="es-AR" sz="2800" b="1" u="sng" dirty="0">
                <a:latin typeface="Arial"/>
                <a:cs typeface="Arial"/>
              </a:rPr>
              <a:t>Excitación</a:t>
            </a:r>
            <a:r>
              <a:rPr lang="es-AR" sz="2800" b="1" u="sng" spc="-10" dirty="0">
                <a:latin typeface="Arial"/>
                <a:cs typeface="Arial"/>
              </a:rPr>
              <a:t> </a:t>
            </a:r>
            <a:r>
              <a:rPr lang="es-AR" sz="2800" b="1" u="sng" dirty="0">
                <a:latin typeface="Arial"/>
                <a:cs typeface="Arial"/>
              </a:rPr>
              <a:t>a</a:t>
            </a:r>
            <a:r>
              <a:rPr lang="es-AR" sz="2800" b="1" u="sng" spc="5" dirty="0">
                <a:latin typeface="Arial"/>
                <a:cs typeface="Arial"/>
              </a:rPr>
              <a:t> </a:t>
            </a:r>
            <a:r>
              <a:rPr lang="es-AR" sz="2800" b="1" u="sng" spc="-5" dirty="0">
                <a:latin typeface="Arial"/>
                <a:cs typeface="Arial"/>
              </a:rPr>
              <a:t>baja</a:t>
            </a:r>
            <a:r>
              <a:rPr lang="es-AR" sz="2800" b="1" u="sng" spc="-15" dirty="0">
                <a:latin typeface="Arial"/>
                <a:cs typeface="Arial"/>
              </a:rPr>
              <a:t> </a:t>
            </a:r>
            <a:r>
              <a:rPr lang="es-AR" sz="2800" b="1" u="sng" spc="-5" dirty="0">
                <a:latin typeface="Arial"/>
                <a:cs typeface="Arial"/>
              </a:rPr>
              <a:t>tensión</a:t>
            </a:r>
            <a:r>
              <a:rPr lang="es-AR" sz="2800" b="1" spc="-5" dirty="0">
                <a:latin typeface="Arial"/>
                <a:cs typeface="Arial"/>
              </a:rPr>
              <a:t>.</a:t>
            </a:r>
            <a:endParaRPr lang="es-AR" sz="2800" dirty="0">
              <a:latin typeface="Arial"/>
              <a:cs typeface="Arial"/>
            </a:endParaRPr>
          </a:p>
          <a:p>
            <a:pPr marL="469900" marR="5080" indent="-457200" algn="just">
              <a:spcBef>
                <a:spcPts val="180"/>
              </a:spcBef>
              <a:buFont typeface="Wingdings" panose="05000000000000000000" pitchFamily="2" charset="2"/>
              <a:buChar char="Ø"/>
            </a:pPr>
            <a:r>
              <a:rPr lang="es-AR" sz="2800" dirty="0">
                <a:latin typeface="Arial"/>
                <a:cs typeface="Arial"/>
              </a:rPr>
              <a:t>La </a:t>
            </a:r>
            <a:r>
              <a:rPr lang="es-AR" sz="2800" spc="-5" dirty="0">
                <a:latin typeface="Arial"/>
                <a:cs typeface="Arial"/>
              </a:rPr>
              <a:t>prueba </a:t>
            </a:r>
            <a:r>
              <a:rPr lang="es-AR" sz="2800" dirty="0">
                <a:latin typeface="Arial"/>
                <a:cs typeface="Arial"/>
              </a:rPr>
              <a:t>de </a:t>
            </a:r>
            <a:r>
              <a:rPr lang="es-AR" sz="2800" spc="-5" dirty="0">
                <a:latin typeface="Arial"/>
                <a:cs typeface="Arial"/>
              </a:rPr>
              <a:t>corriente </a:t>
            </a:r>
            <a:r>
              <a:rPr lang="es-AR" sz="2800" dirty="0">
                <a:latin typeface="Arial"/>
                <a:cs typeface="Arial"/>
              </a:rPr>
              <a:t>de </a:t>
            </a:r>
            <a:r>
              <a:rPr lang="es-AR" sz="2800" spc="-5" dirty="0">
                <a:latin typeface="Arial"/>
                <a:cs typeface="Arial"/>
              </a:rPr>
              <a:t>excitación deberá </a:t>
            </a:r>
            <a:r>
              <a:rPr lang="es-AR" sz="2800" dirty="0">
                <a:latin typeface="Arial"/>
                <a:cs typeface="Arial"/>
              </a:rPr>
              <a:t>ser </a:t>
            </a:r>
            <a:r>
              <a:rPr lang="es-AR" sz="2800" spc="-5" dirty="0">
                <a:latin typeface="Arial"/>
                <a:cs typeface="Arial"/>
              </a:rPr>
              <a:t>realizada </a:t>
            </a:r>
            <a:r>
              <a:rPr lang="es-AR" sz="2800" dirty="0">
                <a:latin typeface="Arial"/>
                <a:cs typeface="Arial"/>
              </a:rPr>
              <a:t>de </a:t>
            </a:r>
            <a:r>
              <a:rPr lang="es-AR" sz="2800" spc="-5" dirty="0">
                <a:latin typeface="Arial"/>
                <a:cs typeface="Arial"/>
              </a:rPr>
              <a:t>acuerdo </a:t>
            </a:r>
            <a:r>
              <a:rPr lang="es-AR" sz="2800" dirty="0">
                <a:latin typeface="Arial"/>
                <a:cs typeface="Arial"/>
              </a:rPr>
              <a:t>a </a:t>
            </a:r>
            <a:r>
              <a:rPr lang="es-AR" sz="2800" spc="-380" dirty="0">
                <a:latin typeface="Arial"/>
                <a:cs typeface="Arial"/>
              </a:rPr>
              <a:t> </a:t>
            </a:r>
            <a:r>
              <a:rPr lang="es-AR" sz="2800" spc="-5" dirty="0">
                <a:latin typeface="Arial"/>
                <a:cs typeface="Arial"/>
              </a:rPr>
              <a:t>ANSI</a:t>
            </a:r>
            <a:r>
              <a:rPr lang="es-AR" sz="2800" spc="335" dirty="0">
                <a:latin typeface="Arial"/>
                <a:cs typeface="Arial"/>
              </a:rPr>
              <a:t> </a:t>
            </a:r>
            <a:r>
              <a:rPr lang="es-AR" sz="2800" spc="-5" dirty="0">
                <a:latin typeface="Arial"/>
                <a:cs typeface="Arial"/>
              </a:rPr>
              <a:t>C57.12.90</a:t>
            </a:r>
            <a:r>
              <a:rPr lang="es-AR" sz="2800" spc="330" dirty="0">
                <a:latin typeface="Arial"/>
                <a:cs typeface="Arial"/>
              </a:rPr>
              <a:t> </a:t>
            </a:r>
            <a:r>
              <a:rPr lang="es-AR" sz="2800" dirty="0">
                <a:latin typeface="Arial"/>
                <a:cs typeface="Arial"/>
              </a:rPr>
              <a:t>a</a:t>
            </a:r>
            <a:r>
              <a:rPr lang="es-AR" sz="2800" spc="325" dirty="0">
                <a:latin typeface="Arial"/>
                <a:cs typeface="Arial"/>
              </a:rPr>
              <a:t> </a:t>
            </a:r>
            <a:r>
              <a:rPr lang="es-AR" sz="2800" spc="-5" dirty="0">
                <a:latin typeface="Arial"/>
                <a:cs typeface="Arial"/>
              </a:rPr>
              <a:t>90%,</a:t>
            </a:r>
            <a:r>
              <a:rPr lang="es-AR" sz="2800" spc="340" dirty="0">
                <a:latin typeface="Arial"/>
                <a:cs typeface="Arial"/>
              </a:rPr>
              <a:t> </a:t>
            </a:r>
            <a:r>
              <a:rPr lang="es-AR" sz="2800" spc="-5" dirty="0">
                <a:latin typeface="Arial"/>
                <a:cs typeface="Arial"/>
              </a:rPr>
              <a:t>95%,</a:t>
            </a:r>
            <a:r>
              <a:rPr lang="es-AR" sz="2800" spc="340" dirty="0">
                <a:latin typeface="Arial"/>
                <a:cs typeface="Arial"/>
              </a:rPr>
              <a:t> </a:t>
            </a:r>
            <a:r>
              <a:rPr lang="es-AR" sz="2800" spc="-5" dirty="0">
                <a:latin typeface="Arial"/>
                <a:cs typeface="Arial"/>
              </a:rPr>
              <a:t>100%,</a:t>
            </a:r>
            <a:r>
              <a:rPr lang="es-AR" sz="2800" spc="335" dirty="0">
                <a:latin typeface="Arial"/>
                <a:cs typeface="Arial"/>
              </a:rPr>
              <a:t> </a:t>
            </a:r>
            <a:r>
              <a:rPr lang="es-AR" sz="2800" spc="-5" dirty="0">
                <a:latin typeface="Arial"/>
                <a:cs typeface="Arial"/>
              </a:rPr>
              <a:t>105%,</a:t>
            </a:r>
            <a:r>
              <a:rPr lang="es-AR" sz="2800" spc="340" dirty="0">
                <a:latin typeface="Arial"/>
                <a:cs typeface="Arial"/>
              </a:rPr>
              <a:t> </a:t>
            </a:r>
            <a:r>
              <a:rPr lang="es-AR" sz="2800" dirty="0">
                <a:latin typeface="Arial"/>
                <a:cs typeface="Arial"/>
              </a:rPr>
              <a:t>y</a:t>
            </a:r>
            <a:r>
              <a:rPr lang="es-AR" sz="2800" spc="325" dirty="0">
                <a:latin typeface="Arial"/>
                <a:cs typeface="Arial"/>
              </a:rPr>
              <a:t> </a:t>
            </a:r>
            <a:r>
              <a:rPr lang="es-AR" sz="2800" dirty="0">
                <a:latin typeface="Arial"/>
                <a:cs typeface="Arial"/>
              </a:rPr>
              <a:t>110%</a:t>
            </a:r>
            <a:r>
              <a:rPr lang="es-AR" sz="2800" spc="315" dirty="0">
                <a:latin typeface="Arial"/>
                <a:cs typeface="Arial"/>
              </a:rPr>
              <a:t> </a:t>
            </a:r>
            <a:r>
              <a:rPr lang="es-AR" sz="2800" dirty="0">
                <a:latin typeface="Arial"/>
                <a:cs typeface="Arial"/>
              </a:rPr>
              <a:t>de</a:t>
            </a:r>
            <a:r>
              <a:rPr lang="es-AR" sz="2800" spc="345" dirty="0">
                <a:latin typeface="Arial"/>
                <a:cs typeface="Arial"/>
              </a:rPr>
              <a:t> </a:t>
            </a:r>
            <a:r>
              <a:rPr lang="es-AR" sz="2800" dirty="0">
                <a:latin typeface="Arial"/>
                <a:cs typeface="Arial"/>
              </a:rPr>
              <a:t>la</a:t>
            </a:r>
            <a:r>
              <a:rPr lang="es-AR" sz="2800" spc="320" dirty="0">
                <a:latin typeface="Arial"/>
                <a:cs typeface="Arial"/>
              </a:rPr>
              <a:t> </a:t>
            </a:r>
            <a:r>
              <a:rPr lang="es-AR" sz="2800" spc="-5" dirty="0" smtClean="0">
                <a:latin typeface="Arial"/>
                <a:cs typeface="Arial"/>
              </a:rPr>
              <a:t>tensión </a:t>
            </a:r>
            <a:r>
              <a:rPr lang="es-AR" sz="2800" dirty="0" smtClean="0">
                <a:latin typeface="Arial"/>
                <a:cs typeface="Arial"/>
              </a:rPr>
              <a:t>nominal</a:t>
            </a:r>
            <a:r>
              <a:rPr lang="es-AR" sz="2800" spc="-20" dirty="0" smtClean="0">
                <a:latin typeface="Arial"/>
                <a:cs typeface="Arial"/>
              </a:rPr>
              <a:t> </a:t>
            </a:r>
            <a:r>
              <a:rPr lang="es-AR" sz="2800" dirty="0">
                <a:latin typeface="Arial"/>
                <a:cs typeface="Arial"/>
              </a:rPr>
              <a:t>a</a:t>
            </a:r>
            <a:r>
              <a:rPr lang="es-AR" sz="2800" spc="-20" dirty="0">
                <a:latin typeface="Arial"/>
                <a:cs typeface="Arial"/>
              </a:rPr>
              <a:t> </a:t>
            </a:r>
            <a:r>
              <a:rPr lang="es-AR" sz="2800" dirty="0">
                <a:latin typeface="Arial"/>
                <a:cs typeface="Arial"/>
              </a:rPr>
              <a:t>60</a:t>
            </a:r>
            <a:r>
              <a:rPr lang="es-AR" sz="2800" spc="-15" dirty="0">
                <a:latin typeface="Arial"/>
                <a:cs typeface="Arial"/>
              </a:rPr>
              <a:t> </a:t>
            </a:r>
            <a:r>
              <a:rPr lang="es-AR" sz="2800" spc="-5" dirty="0">
                <a:latin typeface="Arial"/>
                <a:cs typeface="Arial"/>
              </a:rPr>
              <a:t>Hz.</a:t>
            </a:r>
            <a:r>
              <a:rPr lang="es-AR" sz="2800" spc="-30" dirty="0">
                <a:latin typeface="Arial"/>
                <a:cs typeface="Arial"/>
              </a:rPr>
              <a:t> </a:t>
            </a:r>
            <a:r>
              <a:rPr lang="es-AR" sz="2800" spc="-10" dirty="0">
                <a:latin typeface="Arial"/>
                <a:cs typeface="Arial"/>
              </a:rPr>
              <a:t>La</a:t>
            </a:r>
            <a:r>
              <a:rPr lang="es-AR" sz="2800" spc="-15" dirty="0">
                <a:latin typeface="Arial"/>
                <a:cs typeface="Arial"/>
              </a:rPr>
              <a:t> </a:t>
            </a:r>
            <a:r>
              <a:rPr lang="es-AR" sz="2800" dirty="0">
                <a:latin typeface="Arial"/>
                <a:cs typeface="Arial"/>
              </a:rPr>
              <a:t>prueba</a:t>
            </a:r>
            <a:r>
              <a:rPr lang="es-AR" sz="2800" spc="-20" dirty="0">
                <a:latin typeface="Arial"/>
                <a:cs typeface="Arial"/>
              </a:rPr>
              <a:t> </a:t>
            </a:r>
            <a:r>
              <a:rPr lang="es-AR" sz="2800" dirty="0">
                <a:latin typeface="Arial"/>
                <a:cs typeface="Arial"/>
              </a:rPr>
              <a:t>de</a:t>
            </a:r>
            <a:r>
              <a:rPr lang="es-AR" sz="2800" spc="-25" dirty="0">
                <a:latin typeface="Arial"/>
                <a:cs typeface="Arial"/>
              </a:rPr>
              <a:t> </a:t>
            </a:r>
            <a:r>
              <a:rPr lang="es-AR" sz="2800" spc="-5" dirty="0">
                <a:latin typeface="Arial"/>
                <a:cs typeface="Arial"/>
              </a:rPr>
              <a:t>excitación</a:t>
            </a:r>
            <a:r>
              <a:rPr lang="es-AR" sz="2800" spc="-20" dirty="0">
                <a:latin typeface="Arial"/>
                <a:cs typeface="Arial"/>
              </a:rPr>
              <a:t> </a:t>
            </a:r>
            <a:r>
              <a:rPr lang="es-AR" sz="2800" dirty="0">
                <a:latin typeface="Arial"/>
                <a:cs typeface="Arial"/>
              </a:rPr>
              <a:t>a</a:t>
            </a:r>
            <a:r>
              <a:rPr lang="es-AR" sz="2800" spc="-20" dirty="0">
                <a:latin typeface="Arial"/>
                <a:cs typeface="Arial"/>
              </a:rPr>
              <a:t> </a:t>
            </a:r>
            <a:r>
              <a:rPr lang="es-AR" sz="2800" dirty="0">
                <a:latin typeface="Arial"/>
                <a:cs typeface="Arial"/>
              </a:rPr>
              <a:t>baja</a:t>
            </a:r>
            <a:r>
              <a:rPr lang="es-AR" sz="2800" spc="-30" dirty="0">
                <a:latin typeface="Arial"/>
                <a:cs typeface="Arial"/>
              </a:rPr>
              <a:t> </a:t>
            </a:r>
            <a:r>
              <a:rPr lang="es-AR" sz="2800" spc="-5" dirty="0">
                <a:latin typeface="Arial"/>
                <a:cs typeface="Arial"/>
              </a:rPr>
              <a:t>tensión</a:t>
            </a:r>
            <a:r>
              <a:rPr lang="es-AR" sz="2800" spc="-30" dirty="0">
                <a:latin typeface="Arial"/>
                <a:cs typeface="Arial"/>
              </a:rPr>
              <a:t> </a:t>
            </a:r>
            <a:r>
              <a:rPr lang="es-AR" sz="2800" spc="-5" dirty="0">
                <a:latin typeface="Arial"/>
                <a:cs typeface="Arial"/>
              </a:rPr>
              <a:t>se</a:t>
            </a:r>
            <a:r>
              <a:rPr lang="es-AR" sz="2800" spc="-15" dirty="0">
                <a:latin typeface="Arial"/>
                <a:cs typeface="Arial"/>
              </a:rPr>
              <a:t> </a:t>
            </a:r>
            <a:r>
              <a:rPr lang="es-AR" sz="2800" dirty="0">
                <a:latin typeface="Arial"/>
                <a:cs typeface="Arial"/>
              </a:rPr>
              <a:t>realizará</a:t>
            </a:r>
            <a:r>
              <a:rPr lang="es-AR" sz="2800" spc="-20" dirty="0">
                <a:latin typeface="Arial"/>
                <a:cs typeface="Arial"/>
              </a:rPr>
              <a:t> </a:t>
            </a:r>
            <a:r>
              <a:rPr lang="es-AR" sz="2800" spc="-10" dirty="0">
                <a:latin typeface="Arial"/>
                <a:cs typeface="Arial"/>
              </a:rPr>
              <a:t>de </a:t>
            </a:r>
            <a:r>
              <a:rPr lang="es-AR" sz="2800" spc="-375" dirty="0">
                <a:latin typeface="Arial"/>
                <a:cs typeface="Arial"/>
              </a:rPr>
              <a:t> </a:t>
            </a:r>
            <a:r>
              <a:rPr lang="es-AR" sz="2800" dirty="0">
                <a:latin typeface="Arial"/>
                <a:cs typeface="Arial"/>
              </a:rPr>
              <a:t>acuerdo a </a:t>
            </a:r>
            <a:r>
              <a:rPr lang="es-AR" sz="2800" spc="-5" dirty="0">
                <a:latin typeface="Arial"/>
                <a:cs typeface="Arial"/>
              </a:rPr>
              <a:t>ANSI C57.12.90 </a:t>
            </a:r>
            <a:r>
              <a:rPr lang="es-AR" sz="2800" dirty="0">
                <a:latin typeface="Arial"/>
                <a:cs typeface="Arial"/>
              </a:rPr>
              <a:t>y una </a:t>
            </a:r>
            <a:r>
              <a:rPr lang="es-AR" sz="2800" spc="-5" dirty="0">
                <a:latin typeface="Arial"/>
                <a:cs typeface="Arial"/>
              </a:rPr>
              <a:t>tensión </a:t>
            </a:r>
            <a:r>
              <a:rPr lang="es-AR" sz="2800" dirty="0">
                <a:latin typeface="Arial"/>
                <a:cs typeface="Arial"/>
              </a:rPr>
              <a:t>mucho menor </a:t>
            </a:r>
            <a:r>
              <a:rPr lang="es-AR" sz="2800" spc="-5" dirty="0">
                <a:latin typeface="Arial"/>
                <a:cs typeface="Arial"/>
              </a:rPr>
              <a:t>que </a:t>
            </a:r>
            <a:r>
              <a:rPr lang="es-AR" sz="2800" dirty="0">
                <a:latin typeface="Arial"/>
                <a:cs typeface="Arial"/>
              </a:rPr>
              <a:t>la </a:t>
            </a:r>
            <a:r>
              <a:rPr lang="es-AR" sz="2800" spc="-5" dirty="0">
                <a:latin typeface="Arial"/>
                <a:cs typeface="Arial"/>
              </a:rPr>
              <a:t>tensión </a:t>
            </a:r>
            <a:r>
              <a:rPr lang="es-AR" sz="2800" dirty="0">
                <a:latin typeface="Arial"/>
                <a:cs typeface="Arial"/>
              </a:rPr>
              <a:t> nominal </a:t>
            </a:r>
            <a:r>
              <a:rPr lang="es-AR" sz="2800" spc="-5" dirty="0" err="1">
                <a:latin typeface="Arial"/>
                <a:cs typeface="Arial"/>
              </a:rPr>
              <a:t>i.e</a:t>
            </a:r>
            <a:r>
              <a:rPr lang="es-AR" sz="2800" spc="5" dirty="0">
                <a:latin typeface="Arial"/>
                <a:cs typeface="Arial"/>
              </a:rPr>
              <a:t> </a:t>
            </a:r>
            <a:r>
              <a:rPr lang="es-AR" sz="2800" spc="-10" dirty="0">
                <a:latin typeface="Arial"/>
                <a:cs typeface="Arial"/>
              </a:rPr>
              <a:t>10 </a:t>
            </a:r>
            <a:r>
              <a:rPr lang="es-AR" sz="2800" spc="-5" dirty="0" err="1">
                <a:latin typeface="Arial"/>
                <a:cs typeface="Arial"/>
              </a:rPr>
              <a:t>kV</a:t>
            </a:r>
            <a:r>
              <a:rPr lang="es-AR" sz="2800" spc="-5" dirty="0">
                <a:latin typeface="Arial"/>
                <a:cs typeface="Arial"/>
              </a:rPr>
              <a:t>.</a:t>
            </a:r>
            <a:endParaRPr lang="es-AR" sz="2800" dirty="0">
              <a:latin typeface="Arial"/>
              <a:cs typeface="Arial"/>
            </a:endParaRPr>
          </a:p>
          <a:p>
            <a:pPr>
              <a:spcBef>
                <a:spcPts val="55"/>
              </a:spcBef>
            </a:pPr>
            <a:endParaRPr lang="es-AR" sz="2800" dirty="0">
              <a:latin typeface="Arial"/>
              <a:cs typeface="Arial"/>
            </a:endParaRPr>
          </a:p>
          <a:p>
            <a:pPr marL="12065" lvl="2" algn="just">
              <a:tabLst>
                <a:tab pos="469900" algn="l"/>
              </a:tabLst>
            </a:pPr>
            <a:r>
              <a:rPr lang="es-AR" sz="2800" b="1" u="sng" spc="-5" dirty="0">
                <a:latin typeface="Arial"/>
                <a:cs typeface="Arial"/>
              </a:rPr>
              <a:t>Impedancias</a:t>
            </a:r>
            <a:r>
              <a:rPr lang="es-AR" sz="2800" b="1" u="sng" spc="5" dirty="0">
                <a:latin typeface="Arial"/>
                <a:cs typeface="Arial"/>
              </a:rPr>
              <a:t> </a:t>
            </a:r>
            <a:r>
              <a:rPr lang="es-AR" sz="2800" b="1" u="sng" dirty="0">
                <a:latin typeface="Arial"/>
                <a:cs typeface="Arial"/>
              </a:rPr>
              <a:t>y</a:t>
            </a:r>
            <a:r>
              <a:rPr lang="es-AR" sz="2800" b="1" u="sng" spc="-35" dirty="0">
                <a:latin typeface="Arial"/>
                <a:cs typeface="Arial"/>
              </a:rPr>
              <a:t> </a:t>
            </a:r>
            <a:r>
              <a:rPr lang="es-AR" sz="2800" b="1" u="sng" spc="-5" dirty="0">
                <a:latin typeface="Arial"/>
                <a:cs typeface="Arial"/>
              </a:rPr>
              <a:t>pérdidas</a:t>
            </a:r>
            <a:r>
              <a:rPr lang="es-AR" sz="2800" b="1" u="sng" spc="5" dirty="0">
                <a:latin typeface="Arial"/>
                <a:cs typeface="Arial"/>
              </a:rPr>
              <a:t> </a:t>
            </a:r>
            <a:r>
              <a:rPr lang="es-AR" sz="2800" b="1" u="sng" spc="-5" dirty="0">
                <a:latin typeface="Arial"/>
                <a:cs typeface="Arial"/>
              </a:rPr>
              <a:t>bajo</a:t>
            </a:r>
            <a:r>
              <a:rPr lang="es-AR" sz="2800" b="1" u="sng" spc="-15" dirty="0">
                <a:latin typeface="Arial"/>
                <a:cs typeface="Arial"/>
              </a:rPr>
              <a:t> </a:t>
            </a:r>
            <a:r>
              <a:rPr lang="es-AR" sz="2800" b="1" u="sng" spc="-5" dirty="0">
                <a:latin typeface="Arial"/>
                <a:cs typeface="Arial"/>
              </a:rPr>
              <a:t>carga</a:t>
            </a:r>
            <a:r>
              <a:rPr lang="es-AR" sz="2800" b="1" spc="-5" dirty="0">
                <a:latin typeface="Arial"/>
                <a:cs typeface="Arial"/>
              </a:rPr>
              <a:t>.</a:t>
            </a:r>
            <a:endParaRPr lang="es-AR" sz="2800" dirty="0">
              <a:latin typeface="Arial"/>
              <a:cs typeface="Arial"/>
            </a:endParaRPr>
          </a:p>
          <a:p>
            <a:pPr marL="469900" marR="5715" indent="-457200" algn="just">
              <a:spcBef>
                <a:spcPts val="204"/>
              </a:spcBef>
              <a:buFont typeface="Wingdings" panose="05000000000000000000" pitchFamily="2" charset="2"/>
              <a:buChar char="Ø"/>
            </a:pPr>
            <a:r>
              <a:rPr lang="es-AR" sz="2800" dirty="0">
                <a:latin typeface="Arial"/>
                <a:cs typeface="Arial"/>
              </a:rPr>
              <a:t>La </a:t>
            </a:r>
            <a:r>
              <a:rPr lang="es-AR" sz="2800" spc="-5" dirty="0">
                <a:latin typeface="Arial"/>
                <a:cs typeface="Arial"/>
              </a:rPr>
              <a:t>prueba </a:t>
            </a:r>
            <a:r>
              <a:rPr lang="es-AR" sz="2800" dirty="0">
                <a:latin typeface="Arial"/>
                <a:cs typeface="Arial"/>
              </a:rPr>
              <a:t>deberá ser realizada </a:t>
            </a:r>
            <a:r>
              <a:rPr lang="es-AR" sz="2800" spc="-10" dirty="0">
                <a:latin typeface="Arial"/>
                <a:cs typeface="Arial"/>
              </a:rPr>
              <a:t>de </a:t>
            </a:r>
            <a:r>
              <a:rPr lang="es-AR" sz="2800" dirty="0">
                <a:latin typeface="Arial"/>
                <a:cs typeface="Arial"/>
              </a:rPr>
              <a:t>acuerdo a </a:t>
            </a:r>
            <a:r>
              <a:rPr lang="es-AR" sz="2800" spc="-5" dirty="0">
                <a:latin typeface="Arial"/>
                <a:cs typeface="Arial"/>
              </a:rPr>
              <a:t>ANSI/IEEE C57.12.90 </a:t>
            </a:r>
            <a:r>
              <a:rPr lang="es-AR" sz="2800" dirty="0">
                <a:latin typeface="Arial"/>
                <a:cs typeface="Arial"/>
              </a:rPr>
              <a:t>a </a:t>
            </a:r>
            <a:r>
              <a:rPr lang="es-AR" sz="2800" spc="5" dirty="0">
                <a:latin typeface="Arial"/>
                <a:cs typeface="Arial"/>
              </a:rPr>
              <a:t> </a:t>
            </a:r>
            <a:r>
              <a:rPr lang="es-AR" sz="2800" dirty="0">
                <a:latin typeface="Arial"/>
                <a:cs typeface="Arial"/>
              </a:rPr>
              <a:t>tensión</a:t>
            </a:r>
            <a:r>
              <a:rPr lang="es-AR" sz="2800" spc="5" dirty="0">
                <a:latin typeface="Arial"/>
                <a:cs typeface="Arial"/>
              </a:rPr>
              <a:t> </a:t>
            </a:r>
            <a:r>
              <a:rPr lang="es-AR" sz="2800" spc="-5" dirty="0">
                <a:latin typeface="Arial"/>
                <a:cs typeface="Arial"/>
              </a:rPr>
              <a:t>nominal</a:t>
            </a:r>
            <a:r>
              <a:rPr lang="es-AR" sz="2800" dirty="0">
                <a:latin typeface="Arial"/>
                <a:cs typeface="Arial"/>
              </a:rPr>
              <a:t> en</a:t>
            </a:r>
            <a:r>
              <a:rPr lang="es-AR" sz="2800" spc="5" dirty="0">
                <a:latin typeface="Arial"/>
                <a:cs typeface="Arial"/>
              </a:rPr>
              <a:t> </a:t>
            </a:r>
            <a:r>
              <a:rPr lang="es-AR" sz="2800" spc="-5" dirty="0">
                <a:latin typeface="Arial"/>
                <a:cs typeface="Arial"/>
              </a:rPr>
              <a:t>toma</a:t>
            </a:r>
            <a:r>
              <a:rPr lang="es-AR" sz="2800" dirty="0">
                <a:latin typeface="Arial"/>
                <a:cs typeface="Arial"/>
              </a:rPr>
              <a:t> </a:t>
            </a:r>
            <a:r>
              <a:rPr lang="es-AR" sz="2800" spc="-5" dirty="0">
                <a:latin typeface="Arial"/>
                <a:cs typeface="Arial"/>
              </a:rPr>
              <a:t>nominal,</a:t>
            </a:r>
            <a:r>
              <a:rPr lang="es-AR" sz="2800" dirty="0">
                <a:latin typeface="Arial"/>
                <a:cs typeface="Arial"/>
              </a:rPr>
              <a:t> las</a:t>
            </a:r>
            <a:r>
              <a:rPr lang="es-AR" sz="2800" spc="5" dirty="0">
                <a:latin typeface="Arial"/>
                <a:cs typeface="Arial"/>
              </a:rPr>
              <a:t> </a:t>
            </a:r>
            <a:r>
              <a:rPr lang="es-AR" sz="2800" spc="-5" dirty="0">
                <a:latin typeface="Arial"/>
                <a:cs typeface="Arial"/>
              </a:rPr>
              <a:t>posiciones</a:t>
            </a:r>
            <a:r>
              <a:rPr lang="es-AR" sz="2800" dirty="0">
                <a:latin typeface="Arial"/>
                <a:cs typeface="Arial"/>
              </a:rPr>
              <a:t> </a:t>
            </a:r>
            <a:r>
              <a:rPr lang="es-AR" sz="2800" spc="-5" dirty="0">
                <a:latin typeface="Arial"/>
                <a:cs typeface="Arial"/>
              </a:rPr>
              <a:t>extremas</a:t>
            </a:r>
            <a:r>
              <a:rPr lang="es-AR" sz="2800" dirty="0">
                <a:latin typeface="Arial"/>
                <a:cs typeface="Arial"/>
              </a:rPr>
              <a:t> </a:t>
            </a:r>
            <a:r>
              <a:rPr lang="es-AR" sz="2800" spc="-5" dirty="0">
                <a:latin typeface="Arial"/>
                <a:cs typeface="Arial"/>
              </a:rPr>
              <a:t>del </a:t>
            </a:r>
            <a:r>
              <a:rPr lang="es-AR" sz="2800" dirty="0">
                <a:latin typeface="Arial"/>
                <a:cs typeface="Arial"/>
              </a:rPr>
              <a:t> cambiador</a:t>
            </a:r>
            <a:r>
              <a:rPr lang="es-AR" sz="2800" spc="-45" dirty="0">
                <a:latin typeface="Arial"/>
                <a:cs typeface="Arial"/>
              </a:rPr>
              <a:t> </a:t>
            </a:r>
            <a:r>
              <a:rPr lang="es-AR" sz="2800" dirty="0">
                <a:latin typeface="Arial"/>
                <a:cs typeface="Arial"/>
              </a:rPr>
              <a:t>de</a:t>
            </a:r>
            <a:r>
              <a:rPr lang="es-AR" sz="2800" spc="-50" dirty="0">
                <a:latin typeface="Arial"/>
                <a:cs typeface="Arial"/>
              </a:rPr>
              <a:t> </a:t>
            </a:r>
            <a:r>
              <a:rPr lang="es-AR" sz="2800" spc="-5" dirty="0">
                <a:latin typeface="Arial"/>
                <a:cs typeface="Arial"/>
              </a:rPr>
              <a:t>tomas</a:t>
            </a:r>
            <a:r>
              <a:rPr lang="es-AR" sz="2800" spc="-35" dirty="0">
                <a:latin typeface="Arial"/>
                <a:cs typeface="Arial"/>
              </a:rPr>
              <a:t> </a:t>
            </a:r>
            <a:r>
              <a:rPr lang="es-AR" sz="2800" dirty="0">
                <a:latin typeface="Arial"/>
                <a:cs typeface="Arial"/>
              </a:rPr>
              <a:t>y</a:t>
            </a:r>
            <a:r>
              <a:rPr lang="es-AR" sz="2800" spc="-50" dirty="0">
                <a:latin typeface="Arial"/>
                <a:cs typeface="Arial"/>
              </a:rPr>
              <a:t> </a:t>
            </a:r>
            <a:r>
              <a:rPr lang="es-AR" sz="2800" dirty="0">
                <a:latin typeface="Arial"/>
                <a:cs typeface="Arial"/>
              </a:rPr>
              <a:t>en</a:t>
            </a:r>
            <a:r>
              <a:rPr lang="es-AR" sz="2800" spc="-25" dirty="0">
                <a:latin typeface="Arial"/>
                <a:cs typeface="Arial"/>
              </a:rPr>
              <a:t> </a:t>
            </a:r>
            <a:r>
              <a:rPr lang="es-AR" sz="2800" dirty="0">
                <a:latin typeface="Arial"/>
                <a:cs typeface="Arial"/>
              </a:rPr>
              <a:t>la</a:t>
            </a:r>
            <a:r>
              <a:rPr lang="es-AR" sz="2800" spc="-50" dirty="0">
                <a:latin typeface="Arial"/>
                <a:cs typeface="Arial"/>
              </a:rPr>
              <a:t> </a:t>
            </a:r>
            <a:r>
              <a:rPr lang="es-AR" sz="2800" spc="-5" dirty="0">
                <a:latin typeface="Arial"/>
                <a:cs typeface="Arial"/>
              </a:rPr>
              <a:t>toma</a:t>
            </a:r>
            <a:r>
              <a:rPr lang="es-AR" sz="2800" spc="-45" dirty="0">
                <a:latin typeface="Arial"/>
                <a:cs typeface="Arial"/>
              </a:rPr>
              <a:t> </a:t>
            </a:r>
            <a:r>
              <a:rPr lang="es-AR" sz="2800" dirty="0">
                <a:latin typeface="Arial"/>
                <a:cs typeface="Arial"/>
              </a:rPr>
              <a:t>que</a:t>
            </a:r>
            <a:r>
              <a:rPr lang="es-AR" sz="2800" spc="-50" dirty="0">
                <a:latin typeface="Arial"/>
                <a:cs typeface="Arial"/>
              </a:rPr>
              <a:t> </a:t>
            </a:r>
            <a:r>
              <a:rPr lang="es-AR" sz="2800" dirty="0">
                <a:latin typeface="Arial"/>
                <a:cs typeface="Arial"/>
              </a:rPr>
              <a:t>produce</a:t>
            </a:r>
            <a:r>
              <a:rPr lang="es-AR" sz="2800" spc="-35" dirty="0">
                <a:latin typeface="Arial"/>
                <a:cs typeface="Arial"/>
              </a:rPr>
              <a:t> </a:t>
            </a:r>
            <a:r>
              <a:rPr lang="es-AR" sz="2800" spc="-5" dirty="0">
                <a:latin typeface="Arial"/>
                <a:cs typeface="Arial"/>
              </a:rPr>
              <a:t>las</a:t>
            </a:r>
            <a:r>
              <a:rPr lang="es-AR" sz="2800" spc="-40" dirty="0">
                <a:latin typeface="Arial"/>
                <a:cs typeface="Arial"/>
              </a:rPr>
              <a:t> </a:t>
            </a:r>
            <a:r>
              <a:rPr lang="es-AR" sz="2800" spc="-5" dirty="0">
                <a:latin typeface="Arial"/>
                <a:cs typeface="Arial"/>
              </a:rPr>
              <a:t>máximas</a:t>
            </a:r>
            <a:r>
              <a:rPr lang="es-AR" sz="2800" spc="-35" dirty="0">
                <a:latin typeface="Arial"/>
                <a:cs typeface="Arial"/>
              </a:rPr>
              <a:t> </a:t>
            </a:r>
            <a:r>
              <a:rPr lang="es-AR" sz="2800" spc="-5" dirty="0">
                <a:latin typeface="Arial"/>
                <a:cs typeface="Arial"/>
              </a:rPr>
              <a:t>pérdidas,</a:t>
            </a:r>
            <a:r>
              <a:rPr lang="es-AR" sz="2800" spc="-35" dirty="0">
                <a:latin typeface="Arial"/>
                <a:cs typeface="Arial"/>
              </a:rPr>
              <a:t> </a:t>
            </a:r>
            <a:r>
              <a:rPr lang="es-AR" sz="2800" spc="-10" dirty="0">
                <a:latin typeface="Arial"/>
                <a:cs typeface="Arial"/>
              </a:rPr>
              <a:t>la </a:t>
            </a:r>
            <a:r>
              <a:rPr lang="es-AR" sz="2800" spc="-380" dirty="0">
                <a:latin typeface="Arial"/>
                <a:cs typeface="Arial"/>
              </a:rPr>
              <a:t> </a:t>
            </a:r>
            <a:r>
              <a:rPr lang="es-AR" sz="2800" dirty="0">
                <a:latin typeface="Arial"/>
                <a:cs typeface="Arial"/>
              </a:rPr>
              <a:t>medición </a:t>
            </a:r>
            <a:r>
              <a:rPr lang="es-AR" sz="2800" spc="-5" dirty="0">
                <a:latin typeface="Arial"/>
                <a:cs typeface="Arial"/>
              </a:rPr>
              <a:t>deberá hacerse </a:t>
            </a:r>
            <a:r>
              <a:rPr lang="es-AR" sz="2800" dirty="0">
                <a:latin typeface="Arial"/>
                <a:cs typeface="Arial"/>
              </a:rPr>
              <a:t>utilizando </a:t>
            </a:r>
            <a:r>
              <a:rPr lang="es-AR" sz="2800" spc="-10" dirty="0">
                <a:latin typeface="Arial"/>
                <a:cs typeface="Arial"/>
              </a:rPr>
              <a:t>el </a:t>
            </a:r>
            <a:r>
              <a:rPr lang="es-AR" sz="2800" spc="-5" dirty="0">
                <a:latin typeface="Arial"/>
                <a:cs typeface="Arial"/>
              </a:rPr>
              <a:t>método </a:t>
            </a:r>
            <a:r>
              <a:rPr lang="es-AR" sz="2800" dirty="0">
                <a:latin typeface="Arial"/>
                <a:cs typeface="Arial"/>
              </a:rPr>
              <a:t>de </a:t>
            </a:r>
            <a:r>
              <a:rPr lang="es-AR" sz="2800" spc="-5" dirty="0">
                <a:latin typeface="Arial"/>
                <a:cs typeface="Arial"/>
              </a:rPr>
              <a:t>los tres vatímetros. </a:t>
            </a:r>
            <a:r>
              <a:rPr lang="es-AR" sz="2800" dirty="0">
                <a:latin typeface="Arial"/>
                <a:cs typeface="Arial"/>
              </a:rPr>
              <a:t> Deberá</a:t>
            </a:r>
            <a:r>
              <a:rPr lang="es-AR" sz="2800" spc="5" dirty="0">
                <a:latin typeface="Arial"/>
                <a:cs typeface="Arial"/>
              </a:rPr>
              <a:t> </a:t>
            </a:r>
            <a:r>
              <a:rPr lang="es-AR" sz="2800" spc="-5" dirty="0">
                <a:latin typeface="Arial"/>
                <a:cs typeface="Arial"/>
              </a:rPr>
              <a:t>igualmente</a:t>
            </a:r>
            <a:r>
              <a:rPr lang="es-AR" sz="2800" dirty="0">
                <a:latin typeface="Arial"/>
                <a:cs typeface="Arial"/>
              </a:rPr>
              <a:t> </a:t>
            </a:r>
            <a:r>
              <a:rPr lang="es-AR" sz="2800" spc="-5" dirty="0">
                <a:latin typeface="Arial"/>
                <a:cs typeface="Arial"/>
              </a:rPr>
              <a:t>efectuarse</a:t>
            </a:r>
            <a:r>
              <a:rPr lang="es-AR" sz="2800" dirty="0">
                <a:latin typeface="Arial"/>
                <a:cs typeface="Arial"/>
              </a:rPr>
              <a:t> </a:t>
            </a:r>
            <a:r>
              <a:rPr lang="es-AR" sz="2800" spc="-5" dirty="0">
                <a:latin typeface="Arial"/>
                <a:cs typeface="Arial"/>
              </a:rPr>
              <a:t>las</a:t>
            </a:r>
            <a:r>
              <a:rPr lang="es-AR" sz="2800" dirty="0">
                <a:latin typeface="Arial"/>
                <a:cs typeface="Arial"/>
              </a:rPr>
              <a:t> </a:t>
            </a:r>
            <a:r>
              <a:rPr lang="es-AR" sz="2800" spc="-5" dirty="0">
                <a:latin typeface="Arial"/>
                <a:cs typeface="Arial"/>
              </a:rPr>
              <a:t>mediciones</a:t>
            </a:r>
            <a:r>
              <a:rPr lang="es-AR" sz="2800" dirty="0">
                <a:latin typeface="Arial"/>
                <a:cs typeface="Arial"/>
              </a:rPr>
              <a:t> de</a:t>
            </a:r>
            <a:r>
              <a:rPr lang="es-AR" sz="2800" spc="5" dirty="0">
                <a:latin typeface="Arial"/>
                <a:cs typeface="Arial"/>
              </a:rPr>
              <a:t> </a:t>
            </a:r>
            <a:r>
              <a:rPr lang="es-AR" sz="2800" spc="-5" dirty="0">
                <a:latin typeface="Arial"/>
                <a:cs typeface="Arial"/>
              </a:rPr>
              <a:t>impedancia</a:t>
            </a:r>
            <a:r>
              <a:rPr lang="es-AR" sz="2800" dirty="0">
                <a:latin typeface="Arial"/>
                <a:cs typeface="Arial"/>
              </a:rPr>
              <a:t> </a:t>
            </a:r>
            <a:r>
              <a:rPr lang="es-AR" sz="2800" spc="-10" dirty="0">
                <a:latin typeface="Arial"/>
                <a:cs typeface="Arial"/>
              </a:rPr>
              <a:t>de </a:t>
            </a:r>
            <a:r>
              <a:rPr lang="es-AR" sz="2800" spc="-5" dirty="0">
                <a:latin typeface="Arial"/>
                <a:cs typeface="Arial"/>
              </a:rPr>
              <a:t> secuencia</a:t>
            </a:r>
            <a:r>
              <a:rPr lang="es-AR" sz="2800" spc="-15" dirty="0">
                <a:latin typeface="Arial"/>
                <a:cs typeface="Arial"/>
              </a:rPr>
              <a:t> </a:t>
            </a:r>
            <a:r>
              <a:rPr lang="es-AR" sz="2800" spc="-5" dirty="0">
                <a:latin typeface="Arial"/>
                <a:cs typeface="Arial"/>
              </a:rPr>
              <a:t>cero.</a:t>
            </a:r>
            <a:endParaRPr lang="es-AR" sz="2800" dirty="0">
              <a:latin typeface="Arial"/>
              <a:cs typeface="Arial"/>
            </a:endParaRPr>
          </a:p>
          <a:p>
            <a:pPr>
              <a:spcBef>
                <a:spcPts val="50"/>
              </a:spcBef>
            </a:pPr>
            <a:endParaRPr lang="es-AR" sz="2800" dirty="0">
              <a:latin typeface="Arial"/>
              <a:cs typeface="Arial"/>
            </a:endParaRPr>
          </a:p>
          <a:p>
            <a:pPr marL="12065" lvl="2" algn="just">
              <a:tabLst>
                <a:tab pos="469900" algn="l"/>
              </a:tabLst>
            </a:pPr>
            <a:r>
              <a:rPr lang="es-AR" sz="2800" b="1" u="sng" spc="-5" dirty="0">
                <a:latin typeface="Arial"/>
                <a:cs typeface="Arial"/>
              </a:rPr>
              <a:t>Pruebas</a:t>
            </a:r>
            <a:r>
              <a:rPr lang="es-AR" sz="2800" b="1" u="sng" dirty="0">
                <a:latin typeface="Arial"/>
                <a:cs typeface="Arial"/>
              </a:rPr>
              <a:t> </a:t>
            </a:r>
            <a:r>
              <a:rPr lang="es-AR" sz="2800" b="1" u="sng" spc="-5" dirty="0">
                <a:latin typeface="Arial"/>
                <a:cs typeface="Arial"/>
              </a:rPr>
              <a:t>de</a:t>
            </a:r>
            <a:r>
              <a:rPr lang="es-AR" sz="2800" b="1" u="sng" spc="-10" dirty="0">
                <a:latin typeface="Arial"/>
                <a:cs typeface="Arial"/>
              </a:rPr>
              <a:t> </a:t>
            </a:r>
            <a:r>
              <a:rPr lang="es-AR" sz="2800" b="1" u="sng" dirty="0">
                <a:latin typeface="Arial"/>
                <a:cs typeface="Arial"/>
              </a:rPr>
              <a:t>factor</a:t>
            </a:r>
            <a:r>
              <a:rPr lang="es-AR" sz="2800" b="1" u="sng" spc="-10" dirty="0">
                <a:latin typeface="Arial"/>
                <a:cs typeface="Arial"/>
              </a:rPr>
              <a:t> </a:t>
            </a:r>
            <a:r>
              <a:rPr lang="es-AR" sz="2800" b="1" u="sng" spc="-5" dirty="0">
                <a:latin typeface="Arial"/>
                <a:cs typeface="Arial"/>
              </a:rPr>
              <a:t>de</a:t>
            </a:r>
            <a:r>
              <a:rPr lang="es-AR" sz="2800" b="1" u="sng" spc="5" dirty="0">
                <a:latin typeface="Arial"/>
                <a:cs typeface="Arial"/>
              </a:rPr>
              <a:t> </a:t>
            </a:r>
            <a:r>
              <a:rPr lang="es-AR" sz="2800" b="1" u="sng" spc="-5" dirty="0">
                <a:latin typeface="Arial"/>
                <a:cs typeface="Arial"/>
              </a:rPr>
              <a:t>potencia</a:t>
            </a:r>
            <a:r>
              <a:rPr lang="es-AR" sz="2800" b="1" u="sng" spc="5" dirty="0">
                <a:latin typeface="Arial"/>
                <a:cs typeface="Arial"/>
              </a:rPr>
              <a:t> </a:t>
            </a:r>
            <a:r>
              <a:rPr lang="es-AR" sz="2800" b="1" u="sng" spc="-10" dirty="0">
                <a:latin typeface="Arial"/>
                <a:cs typeface="Arial"/>
              </a:rPr>
              <a:t>del</a:t>
            </a:r>
            <a:r>
              <a:rPr lang="es-AR" sz="2800" b="1" u="sng" spc="5" dirty="0">
                <a:latin typeface="Arial"/>
                <a:cs typeface="Arial"/>
              </a:rPr>
              <a:t> </a:t>
            </a:r>
            <a:r>
              <a:rPr lang="es-AR" sz="2800" b="1" u="sng" spc="-5" dirty="0">
                <a:latin typeface="Arial"/>
                <a:cs typeface="Arial"/>
              </a:rPr>
              <a:t>aislamiento</a:t>
            </a:r>
            <a:r>
              <a:rPr lang="es-AR" sz="2800" b="1" spc="-5" dirty="0">
                <a:latin typeface="Arial"/>
                <a:cs typeface="Arial"/>
              </a:rPr>
              <a:t>.</a:t>
            </a:r>
            <a:endParaRPr lang="es-AR" sz="2800" dirty="0">
              <a:latin typeface="Arial"/>
              <a:cs typeface="Arial"/>
            </a:endParaRPr>
          </a:p>
          <a:p>
            <a:pPr marL="469900" indent="-457200" algn="just">
              <a:buFont typeface="Wingdings" panose="05000000000000000000" pitchFamily="2" charset="2"/>
              <a:buChar char="Ø"/>
            </a:pPr>
            <a:r>
              <a:rPr lang="es-AR" sz="2800" dirty="0">
                <a:latin typeface="Arial"/>
                <a:cs typeface="Arial"/>
              </a:rPr>
              <a:t>La prueba deberá ser </a:t>
            </a:r>
            <a:r>
              <a:rPr lang="es-AR" sz="2800" spc="-5" dirty="0">
                <a:latin typeface="Arial"/>
                <a:cs typeface="Arial"/>
              </a:rPr>
              <a:t>hecha </a:t>
            </a:r>
            <a:r>
              <a:rPr lang="es-AR" sz="2800" dirty="0">
                <a:latin typeface="Arial"/>
                <a:cs typeface="Arial"/>
              </a:rPr>
              <a:t>de </a:t>
            </a:r>
            <a:r>
              <a:rPr lang="es-AR" sz="2800" spc="-5" dirty="0">
                <a:latin typeface="Arial"/>
                <a:cs typeface="Arial"/>
              </a:rPr>
              <a:t>acuerdo </a:t>
            </a:r>
            <a:r>
              <a:rPr lang="es-AR" sz="2800" dirty="0">
                <a:latin typeface="Arial"/>
                <a:cs typeface="Arial"/>
              </a:rPr>
              <a:t>a </a:t>
            </a:r>
            <a:r>
              <a:rPr lang="es-AR" sz="2800" spc="-5" dirty="0">
                <a:latin typeface="Arial"/>
                <a:cs typeface="Arial"/>
              </a:rPr>
              <a:t>ANSI/IEEE C57.12.90 </a:t>
            </a:r>
            <a:r>
              <a:rPr lang="es-AR" sz="2800" dirty="0">
                <a:latin typeface="Arial"/>
                <a:cs typeface="Arial"/>
              </a:rPr>
              <a:t>a </a:t>
            </a:r>
            <a:r>
              <a:rPr lang="es-AR" sz="2800" spc="-10" dirty="0">
                <a:latin typeface="Arial"/>
                <a:cs typeface="Arial"/>
              </a:rPr>
              <a:t>10 </a:t>
            </a:r>
            <a:r>
              <a:rPr lang="es-AR" sz="2800" spc="-5" dirty="0">
                <a:latin typeface="Arial"/>
                <a:cs typeface="Arial"/>
              </a:rPr>
              <a:t> </a:t>
            </a:r>
            <a:r>
              <a:rPr lang="es-AR" sz="2800" dirty="0" err="1">
                <a:latin typeface="Arial"/>
                <a:cs typeface="Arial"/>
              </a:rPr>
              <a:t>kV</a:t>
            </a:r>
            <a:r>
              <a:rPr lang="es-AR" sz="2800" dirty="0">
                <a:latin typeface="Arial"/>
                <a:cs typeface="Arial"/>
              </a:rPr>
              <a:t>,</a:t>
            </a:r>
            <a:r>
              <a:rPr lang="es-AR" sz="2800" spc="345" dirty="0">
                <a:latin typeface="Arial"/>
                <a:cs typeface="Arial"/>
              </a:rPr>
              <a:t> </a:t>
            </a:r>
            <a:r>
              <a:rPr lang="es-AR" sz="2800" dirty="0">
                <a:latin typeface="Arial"/>
                <a:cs typeface="Arial"/>
              </a:rPr>
              <a:t>60</a:t>
            </a:r>
            <a:r>
              <a:rPr lang="es-AR" sz="2800" spc="340" dirty="0">
                <a:latin typeface="Arial"/>
                <a:cs typeface="Arial"/>
              </a:rPr>
              <a:t> </a:t>
            </a:r>
            <a:r>
              <a:rPr lang="es-AR" sz="2800" spc="-5" dirty="0">
                <a:latin typeface="Arial"/>
                <a:cs typeface="Arial"/>
              </a:rPr>
              <a:t>Hz.</a:t>
            </a:r>
            <a:r>
              <a:rPr lang="es-AR" sz="2800" spc="335" dirty="0">
                <a:latin typeface="Arial"/>
                <a:cs typeface="Arial"/>
              </a:rPr>
              <a:t> </a:t>
            </a:r>
            <a:r>
              <a:rPr lang="es-AR" sz="2800" dirty="0">
                <a:latin typeface="Arial"/>
                <a:cs typeface="Arial"/>
              </a:rPr>
              <a:t>sobre</a:t>
            </a:r>
            <a:r>
              <a:rPr lang="es-AR" sz="2800" spc="330" dirty="0">
                <a:latin typeface="Arial"/>
                <a:cs typeface="Arial"/>
              </a:rPr>
              <a:t> </a:t>
            </a:r>
            <a:r>
              <a:rPr lang="es-AR" sz="2800" dirty="0">
                <a:latin typeface="Arial"/>
                <a:cs typeface="Arial"/>
              </a:rPr>
              <a:t>cada</a:t>
            </a:r>
            <a:r>
              <a:rPr lang="es-AR" sz="2800" spc="340" dirty="0">
                <a:latin typeface="Arial"/>
                <a:cs typeface="Arial"/>
              </a:rPr>
              <a:t> </a:t>
            </a:r>
            <a:r>
              <a:rPr lang="es-AR" sz="2800" dirty="0">
                <a:latin typeface="Arial"/>
                <a:cs typeface="Arial"/>
              </a:rPr>
              <a:t>arrollado.</a:t>
            </a:r>
            <a:r>
              <a:rPr lang="es-AR" sz="2800" spc="345" dirty="0">
                <a:latin typeface="Arial"/>
                <a:cs typeface="Arial"/>
              </a:rPr>
              <a:t> </a:t>
            </a:r>
            <a:r>
              <a:rPr lang="es-AR" sz="2800" dirty="0">
                <a:latin typeface="Arial"/>
                <a:cs typeface="Arial"/>
              </a:rPr>
              <a:t>Se</a:t>
            </a:r>
            <a:r>
              <a:rPr lang="es-AR" sz="2800" spc="345" dirty="0">
                <a:latin typeface="Arial"/>
                <a:cs typeface="Arial"/>
              </a:rPr>
              <a:t> </a:t>
            </a:r>
            <a:r>
              <a:rPr lang="es-AR" sz="2800" dirty="0">
                <a:latin typeface="Arial"/>
                <a:cs typeface="Arial"/>
              </a:rPr>
              <a:t>dará</a:t>
            </a:r>
            <a:r>
              <a:rPr lang="es-AR" sz="2800" spc="340" dirty="0">
                <a:latin typeface="Arial"/>
                <a:cs typeface="Arial"/>
              </a:rPr>
              <a:t> </a:t>
            </a:r>
            <a:r>
              <a:rPr lang="es-AR" sz="2800" spc="-5" dirty="0">
                <a:latin typeface="Arial"/>
                <a:cs typeface="Arial"/>
              </a:rPr>
              <a:t>preferencia</a:t>
            </a:r>
            <a:r>
              <a:rPr lang="es-AR" sz="2800" spc="325" dirty="0">
                <a:latin typeface="Arial"/>
                <a:cs typeface="Arial"/>
              </a:rPr>
              <a:t> </a:t>
            </a:r>
            <a:r>
              <a:rPr lang="es-AR" sz="2800" dirty="0">
                <a:latin typeface="Arial"/>
                <a:cs typeface="Arial"/>
              </a:rPr>
              <a:t>al</a:t>
            </a:r>
            <a:r>
              <a:rPr lang="es-AR" sz="2800" spc="350" dirty="0">
                <a:latin typeface="Arial"/>
                <a:cs typeface="Arial"/>
              </a:rPr>
              <a:t> </a:t>
            </a:r>
            <a:r>
              <a:rPr lang="es-AR" sz="2800" spc="-5" dirty="0">
                <a:latin typeface="Arial"/>
                <a:cs typeface="Arial"/>
              </a:rPr>
              <a:t>método</a:t>
            </a:r>
            <a:r>
              <a:rPr lang="es-AR" sz="2800" spc="330" dirty="0">
                <a:latin typeface="Arial"/>
                <a:cs typeface="Arial"/>
              </a:rPr>
              <a:t> </a:t>
            </a:r>
            <a:r>
              <a:rPr lang="es-AR" sz="2800" spc="-5" dirty="0" smtClean="0">
                <a:latin typeface="Arial"/>
                <a:cs typeface="Arial"/>
              </a:rPr>
              <a:t>II </a:t>
            </a:r>
            <a:r>
              <a:rPr lang="es-AR" sz="2800" dirty="0">
                <a:latin typeface="Arial"/>
                <a:cs typeface="Arial"/>
              </a:rPr>
              <a:t>indicado</a:t>
            </a:r>
            <a:r>
              <a:rPr lang="es-AR" sz="2800" spc="120" dirty="0">
                <a:latin typeface="Arial"/>
                <a:cs typeface="Arial"/>
              </a:rPr>
              <a:t> </a:t>
            </a:r>
            <a:r>
              <a:rPr lang="es-AR" sz="2800" dirty="0">
                <a:latin typeface="Arial"/>
                <a:cs typeface="Arial"/>
              </a:rPr>
              <a:t>en</a:t>
            </a:r>
            <a:r>
              <a:rPr lang="es-AR" sz="2800" spc="125" dirty="0">
                <a:latin typeface="Arial"/>
                <a:cs typeface="Arial"/>
              </a:rPr>
              <a:t> </a:t>
            </a:r>
            <a:r>
              <a:rPr lang="es-AR" sz="2800" dirty="0">
                <a:latin typeface="Arial"/>
                <a:cs typeface="Arial"/>
              </a:rPr>
              <a:t>la</a:t>
            </a:r>
            <a:r>
              <a:rPr lang="es-AR" sz="2800" spc="114" dirty="0">
                <a:latin typeface="Arial"/>
                <a:cs typeface="Arial"/>
              </a:rPr>
              <a:t> </a:t>
            </a:r>
            <a:r>
              <a:rPr lang="es-AR" sz="2800" spc="-5" dirty="0">
                <a:latin typeface="Arial"/>
                <a:cs typeface="Arial"/>
              </a:rPr>
              <a:t>tabla</a:t>
            </a:r>
            <a:r>
              <a:rPr lang="es-AR" sz="2800" spc="140" dirty="0">
                <a:latin typeface="Arial"/>
                <a:cs typeface="Arial"/>
              </a:rPr>
              <a:t> </a:t>
            </a:r>
            <a:r>
              <a:rPr lang="es-AR" sz="2800" dirty="0">
                <a:latin typeface="Arial"/>
                <a:cs typeface="Arial"/>
              </a:rPr>
              <a:t>1</a:t>
            </a:r>
            <a:r>
              <a:rPr lang="es-AR" sz="2800" spc="120" dirty="0">
                <a:latin typeface="Arial"/>
                <a:cs typeface="Arial"/>
              </a:rPr>
              <a:t> </a:t>
            </a:r>
            <a:r>
              <a:rPr lang="es-AR" sz="2800" dirty="0">
                <a:latin typeface="Arial"/>
                <a:cs typeface="Arial"/>
              </a:rPr>
              <a:t>de</a:t>
            </a:r>
            <a:r>
              <a:rPr lang="es-AR" sz="2800" spc="125" dirty="0">
                <a:latin typeface="Arial"/>
                <a:cs typeface="Arial"/>
              </a:rPr>
              <a:t> </a:t>
            </a:r>
            <a:r>
              <a:rPr lang="es-AR" sz="2800" dirty="0">
                <a:latin typeface="Arial"/>
                <a:cs typeface="Arial"/>
              </a:rPr>
              <a:t>la</a:t>
            </a:r>
            <a:r>
              <a:rPr lang="es-AR" sz="2800" spc="125" dirty="0">
                <a:latin typeface="Arial"/>
                <a:cs typeface="Arial"/>
              </a:rPr>
              <a:t> </a:t>
            </a:r>
            <a:r>
              <a:rPr lang="es-AR" sz="2800" dirty="0">
                <a:latin typeface="Arial"/>
                <a:cs typeface="Arial"/>
              </a:rPr>
              <a:t>norma</a:t>
            </a:r>
            <a:r>
              <a:rPr lang="es-AR" sz="2800" spc="125" dirty="0">
                <a:latin typeface="Arial"/>
                <a:cs typeface="Arial"/>
              </a:rPr>
              <a:t> </a:t>
            </a:r>
            <a:r>
              <a:rPr lang="es-AR" sz="2800" spc="-5" dirty="0">
                <a:latin typeface="Arial"/>
                <a:cs typeface="Arial"/>
              </a:rPr>
              <a:t>antes</a:t>
            </a:r>
            <a:r>
              <a:rPr lang="es-AR" sz="2800" spc="114" dirty="0">
                <a:latin typeface="Arial"/>
                <a:cs typeface="Arial"/>
              </a:rPr>
              <a:t> </a:t>
            </a:r>
            <a:r>
              <a:rPr lang="es-AR" sz="2800" spc="-5" dirty="0">
                <a:latin typeface="Arial"/>
                <a:cs typeface="Arial"/>
              </a:rPr>
              <a:t>citada.</a:t>
            </a:r>
            <a:r>
              <a:rPr lang="es-AR" sz="2800" spc="130" dirty="0">
                <a:latin typeface="Arial"/>
                <a:cs typeface="Arial"/>
              </a:rPr>
              <a:t> </a:t>
            </a:r>
            <a:r>
              <a:rPr lang="es-AR" sz="2800" dirty="0">
                <a:latin typeface="Arial"/>
                <a:cs typeface="Arial"/>
              </a:rPr>
              <a:t>El</a:t>
            </a:r>
            <a:r>
              <a:rPr lang="es-AR" sz="2800" spc="114" dirty="0">
                <a:latin typeface="Arial"/>
                <a:cs typeface="Arial"/>
              </a:rPr>
              <a:t> </a:t>
            </a:r>
            <a:r>
              <a:rPr lang="es-AR" sz="2800" spc="-5" dirty="0">
                <a:latin typeface="Arial"/>
                <a:cs typeface="Arial"/>
              </a:rPr>
              <a:t>factor</a:t>
            </a:r>
            <a:r>
              <a:rPr lang="es-AR" sz="2800" spc="140" dirty="0">
                <a:latin typeface="Arial"/>
                <a:cs typeface="Arial"/>
              </a:rPr>
              <a:t> </a:t>
            </a:r>
            <a:r>
              <a:rPr lang="es-AR" sz="2800" dirty="0">
                <a:latin typeface="Arial"/>
                <a:cs typeface="Arial"/>
              </a:rPr>
              <a:t>de</a:t>
            </a:r>
            <a:r>
              <a:rPr lang="es-AR" sz="2800" spc="125" dirty="0">
                <a:latin typeface="Arial"/>
                <a:cs typeface="Arial"/>
              </a:rPr>
              <a:t> </a:t>
            </a:r>
            <a:r>
              <a:rPr lang="es-AR" sz="2800" spc="-5" dirty="0" smtClean="0">
                <a:latin typeface="Arial"/>
                <a:cs typeface="Arial"/>
              </a:rPr>
              <a:t>potencia </a:t>
            </a:r>
            <a:r>
              <a:rPr lang="es-AR" sz="2800" dirty="0" smtClean="0">
                <a:latin typeface="Arial"/>
                <a:cs typeface="Arial"/>
              </a:rPr>
              <a:t>deberá </a:t>
            </a:r>
            <a:r>
              <a:rPr lang="es-AR" sz="2800" spc="-5" dirty="0">
                <a:latin typeface="Arial"/>
                <a:cs typeface="Arial"/>
              </a:rPr>
              <a:t>ser menor </a:t>
            </a:r>
            <a:r>
              <a:rPr lang="es-AR" sz="2800" dirty="0">
                <a:latin typeface="Arial"/>
                <a:cs typeface="Arial"/>
              </a:rPr>
              <a:t>a </a:t>
            </a:r>
            <a:r>
              <a:rPr lang="es-AR" sz="2800" spc="-5" dirty="0">
                <a:latin typeface="Arial"/>
                <a:cs typeface="Arial"/>
              </a:rPr>
              <a:t>0.5% referido </a:t>
            </a:r>
            <a:r>
              <a:rPr lang="es-AR" sz="2800" dirty="0">
                <a:latin typeface="Arial"/>
                <a:cs typeface="Arial"/>
              </a:rPr>
              <a:t>a 20°C </a:t>
            </a:r>
            <a:r>
              <a:rPr lang="es-AR" sz="2800" spc="-5" dirty="0">
                <a:latin typeface="Arial"/>
                <a:cs typeface="Arial"/>
              </a:rPr>
              <a:t>antes </a:t>
            </a:r>
            <a:r>
              <a:rPr lang="es-AR" sz="2800" dirty="0">
                <a:latin typeface="Arial"/>
                <a:cs typeface="Arial"/>
              </a:rPr>
              <a:t>del </a:t>
            </a:r>
            <a:r>
              <a:rPr lang="es-AR" sz="2800" spc="-5" dirty="0">
                <a:latin typeface="Arial"/>
                <a:cs typeface="Arial"/>
              </a:rPr>
              <a:t>embarque </a:t>
            </a:r>
            <a:r>
              <a:rPr lang="es-AR" sz="2800" dirty="0">
                <a:latin typeface="Arial"/>
                <a:cs typeface="Arial"/>
              </a:rPr>
              <a:t>de </a:t>
            </a:r>
            <a:r>
              <a:rPr lang="es-AR" sz="2800" spc="-5" dirty="0">
                <a:latin typeface="Arial"/>
                <a:cs typeface="Arial"/>
              </a:rPr>
              <a:t>las </a:t>
            </a:r>
            <a:r>
              <a:rPr lang="es-AR" sz="2800" dirty="0">
                <a:latin typeface="Arial"/>
                <a:cs typeface="Arial"/>
              </a:rPr>
              <a:t> </a:t>
            </a:r>
            <a:r>
              <a:rPr lang="es-AR" sz="2800" spc="-5" dirty="0">
                <a:latin typeface="Arial"/>
                <a:cs typeface="Arial"/>
              </a:rPr>
              <a:t>unidades</a:t>
            </a:r>
            <a:r>
              <a:rPr lang="es-AR" sz="2800" spc="-5" dirty="0" smtClean="0">
                <a:latin typeface="Arial"/>
                <a:cs typeface="Arial"/>
              </a:rPr>
              <a:t>.</a:t>
            </a:r>
            <a:endParaRPr lang="es-AR" sz="2800" dirty="0">
              <a:latin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533400" y="304800"/>
            <a:ext cx="12268200" cy="10034414"/>
          </a:xfrm>
          <a:prstGeom prst="rect">
            <a:avLst/>
          </a:prstGeom>
        </p:spPr>
        <p:txBody>
          <a:bodyPr vert="horz" wrap="square" lIns="0" tIns="12700" rIns="0" bIns="0" rtlCol="0">
            <a:spAutoFit/>
          </a:bodyPr>
          <a:lstStyle/>
          <a:p>
            <a:pPr marL="12065" lvl="2" algn="just">
              <a:spcBef>
                <a:spcPts val="5"/>
              </a:spcBef>
              <a:tabLst>
                <a:tab pos="911860" algn="l"/>
              </a:tabLst>
            </a:pPr>
            <a:r>
              <a:rPr sz="2400" b="1" u="sng" spc="-5" dirty="0" err="1" smtClean="0">
                <a:latin typeface="Arial"/>
                <a:cs typeface="Arial"/>
              </a:rPr>
              <a:t>Prueba</a:t>
            </a:r>
            <a:r>
              <a:rPr sz="2400" b="1" u="sng" spc="-15" dirty="0" smtClean="0">
                <a:latin typeface="Arial"/>
                <a:cs typeface="Arial"/>
              </a:rPr>
              <a:t> </a:t>
            </a:r>
            <a:r>
              <a:rPr sz="2400" b="1" u="sng" spc="-5" dirty="0">
                <a:latin typeface="Arial"/>
                <a:cs typeface="Arial"/>
              </a:rPr>
              <a:t>de</a:t>
            </a:r>
            <a:r>
              <a:rPr sz="2400" b="1" u="sng" spc="-30" dirty="0">
                <a:latin typeface="Arial"/>
                <a:cs typeface="Arial"/>
              </a:rPr>
              <a:t> </a:t>
            </a:r>
            <a:r>
              <a:rPr sz="2400" b="1" u="sng" spc="-5" dirty="0" err="1">
                <a:latin typeface="Arial"/>
                <a:cs typeface="Arial"/>
              </a:rPr>
              <a:t>fuga</a:t>
            </a:r>
            <a:r>
              <a:rPr sz="2400" b="1" spc="-5" dirty="0" smtClean="0">
                <a:latin typeface="Arial"/>
                <a:cs typeface="Arial"/>
              </a:rPr>
              <a:t>.</a:t>
            </a:r>
            <a:endParaRPr lang="es-AR" sz="2400" b="1" spc="-5" dirty="0" smtClean="0">
              <a:latin typeface="Arial"/>
              <a:cs typeface="Arial"/>
            </a:endParaRPr>
          </a:p>
          <a:p>
            <a:pPr marL="911225" lvl="2" indent="-899160" algn="just">
              <a:spcBef>
                <a:spcPts val="5"/>
              </a:spcBef>
              <a:buAutoNum type="arabicPeriod" startAt="10"/>
              <a:tabLst>
                <a:tab pos="911860" algn="l"/>
              </a:tabLst>
            </a:pPr>
            <a:endParaRPr sz="2400" dirty="0">
              <a:latin typeface="Arial"/>
              <a:cs typeface="Arial"/>
            </a:endParaRPr>
          </a:p>
          <a:p>
            <a:pPr marL="355600" marR="5715" indent="-342900" algn="just">
              <a:spcBef>
                <a:spcPts val="204"/>
              </a:spcBef>
              <a:buFont typeface="Wingdings" panose="05000000000000000000" pitchFamily="2" charset="2"/>
              <a:buChar char="Ø"/>
            </a:pPr>
            <a:r>
              <a:rPr sz="2400" b="1" dirty="0">
                <a:solidFill>
                  <a:srgbClr val="00B050"/>
                </a:solidFill>
                <a:latin typeface="Arial"/>
                <a:cs typeface="Arial"/>
              </a:rPr>
              <a:t>El </a:t>
            </a:r>
            <a:r>
              <a:rPr sz="2400" b="1" spc="-5" dirty="0">
                <a:solidFill>
                  <a:srgbClr val="00B050"/>
                </a:solidFill>
                <a:latin typeface="Arial"/>
                <a:cs typeface="Arial"/>
              </a:rPr>
              <a:t>tanque </a:t>
            </a:r>
            <a:r>
              <a:rPr sz="2400" b="1" dirty="0">
                <a:solidFill>
                  <a:srgbClr val="00B050"/>
                </a:solidFill>
                <a:latin typeface="Arial"/>
                <a:cs typeface="Arial"/>
              </a:rPr>
              <a:t>del </a:t>
            </a:r>
            <a:r>
              <a:rPr sz="2400" b="1" spc="-5" dirty="0">
                <a:solidFill>
                  <a:srgbClr val="00B050"/>
                </a:solidFill>
                <a:latin typeface="Arial"/>
                <a:cs typeface="Arial"/>
              </a:rPr>
              <a:t>transformador </a:t>
            </a:r>
            <a:r>
              <a:rPr sz="2400" b="1" dirty="0">
                <a:solidFill>
                  <a:srgbClr val="00B050"/>
                </a:solidFill>
                <a:latin typeface="Arial"/>
                <a:cs typeface="Arial"/>
              </a:rPr>
              <a:t>y el </a:t>
            </a:r>
            <a:r>
              <a:rPr sz="2400" b="1" spc="-5" dirty="0">
                <a:solidFill>
                  <a:srgbClr val="00B050"/>
                </a:solidFill>
                <a:latin typeface="Arial"/>
                <a:cs typeface="Arial"/>
              </a:rPr>
              <a:t>sistema </a:t>
            </a:r>
            <a:r>
              <a:rPr sz="2400" b="1" dirty="0">
                <a:solidFill>
                  <a:srgbClr val="00B050"/>
                </a:solidFill>
                <a:latin typeface="Arial"/>
                <a:cs typeface="Arial"/>
              </a:rPr>
              <a:t>de enfriamiento deberán </a:t>
            </a:r>
            <a:r>
              <a:rPr sz="2400" b="1" spc="-5" dirty="0">
                <a:solidFill>
                  <a:srgbClr val="00B050"/>
                </a:solidFill>
                <a:latin typeface="Arial"/>
                <a:cs typeface="Arial"/>
              </a:rPr>
              <a:t>ser </a:t>
            </a:r>
            <a:r>
              <a:rPr sz="2400" b="1" dirty="0">
                <a:solidFill>
                  <a:srgbClr val="00B050"/>
                </a:solidFill>
                <a:latin typeface="Arial"/>
                <a:cs typeface="Arial"/>
              </a:rPr>
              <a:t> probados para </a:t>
            </a:r>
            <a:r>
              <a:rPr sz="2400" b="1" spc="-5" dirty="0">
                <a:solidFill>
                  <a:srgbClr val="00B050"/>
                </a:solidFill>
                <a:latin typeface="Arial"/>
                <a:cs typeface="Arial"/>
              </a:rPr>
              <a:t>detectar fugas </a:t>
            </a:r>
            <a:r>
              <a:rPr sz="2400" b="1" dirty="0">
                <a:solidFill>
                  <a:srgbClr val="00B050"/>
                </a:solidFill>
                <a:latin typeface="Arial"/>
                <a:cs typeface="Arial"/>
              </a:rPr>
              <a:t>de </a:t>
            </a:r>
            <a:r>
              <a:rPr sz="2400" b="1" spc="-5" dirty="0">
                <a:solidFill>
                  <a:srgbClr val="00B050"/>
                </a:solidFill>
                <a:latin typeface="Arial"/>
                <a:cs typeface="Arial"/>
              </a:rPr>
              <a:t>aceite, </a:t>
            </a:r>
            <a:r>
              <a:rPr sz="2400" b="1" dirty="0">
                <a:solidFill>
                  <a:srgbClr val="00B050"/>
                </a:solidFill>
                <a:latin typeface="Arial"/>
                <a:cs typeface="Arial"/>
              </a:rPr>
              <a:t>o </a:t>
            </a:r>
            <a:r>
              <a:rPr sz="2400" b="1" spc="-5" dirty="0">
                <a:solidFill>
                  <a:srgbClr val="00B050"/>
                </a:solidFill>
                <a:latin typeface="Arial"/>
                <a:cs typeface="Arial"/>
              </a:rPr>
              <a:t>deformaciones </a:t>
            </a:r>
            <a:r>
              <a:rPr sz="2400" b="1" dirty="0">
                <a:solidFill>
                  <a:srgbClr val="00B050"/>
                </a:solidFill>
                <a:latin typeface="Arial"/>
                <a:cs typeface="Arial"/>
              </a:rPr>
              <a:t>cuando se </a:t>
            </a:r>
            <a:r>
              <a:rPr sz="2400" b="1" spc="5" dirty="0">
                <a:solidFill>
                  <a:srgbClr val="00B050"/>
                </a:solidFill>
                <a:latin typeface="Arial"/>
                <a:cs typeface="Arial"/>
              </a:rPr>
              <a:t> </a:t>
            </a:r>
            <a:r>
              <a:rPr sz="2400" b="1" dirty="0">
                <a:solidFill>
                  <a:srgbClr val="00B050"/>
                </a:solidFill>
                <a:latin typeface="Arial"/>
                <a:cs typeface="Arial"/>
              </a:rPr>
              <a:t>llene</a:t>
            </a:r>
            <a:r>
              <a:rPr sz="2400" b="1" spc="5" dirty="0">
                <a:solidFill>
                  <a:srgbClr val="00B050"/>
                </a:solidFill>
                <a:latin typeface="Arial"/>
                <a:cs typeface="Arial"/>
              </a:rPr>
              <a:t> </a:t>
            </a:r>
            <a:r>
              <a:rPr sz="2400" b="1" dirty="0">
                <a:solidFill>
                  <a:srgbClr val="00B050"/>
                </a:solidFill>
                <a:latin typeface="Arial"/>
                <a:cs typeface="Arial"/>
              </a:rPr>
              <a:t>el</a:t>
            </a:r>
            <a:r>
              <a:rPr sz="2400" b="1" spc="5" dirty="0">
                <a:solidFill>
                  <a:srgbClr val="00B050"/>
                </a:solidFill>
                <a:latin typeface="Arial"/>
                <a:cs typeface="Arial"/>
              </a:rPr>
              <a:t> </a:t>
            </a:r>
            <a:r>
              <a:rPr sz="2400" b="1" spc="-5" dirty="0">
                <a:solidFill>
                  <a:srgbClr val="00B050"/>
                </a:solidFill>
                <a:latin typeface="Arial"/>
                <a:cs typeface="Arial"/>
              </a:rPr>
              <a:t>transformador</a:t>
            </a:r>
            <a:r>
              <a:rPr sz="2400" b="1" dirty="0">
                <a:solidFill>
                  <a:srgbClr val="00B050"/>
                </a:solidFill>
                <a:latin typeface="Arial"/>
                <a:cs typeface="Arial"/>
              </a:rPr>
              <a:t> con</a:t>
            </a:r>
            <a:r>
              <a:rPr sz="2400" b="1" spc="5" dirty="0">
                <a:solidFill>
                  <a:srgbClr val="00B050"/>
                </a:solidFill>
                <a:latin typeface="Arial"/>
                <a:cs typeface="Arial"/>
              </a:rPr>
              <a:t> </a:t>
            </a:r>
            <a:r>
              <a:rPr sz="2400" b="1" spc="-5" dirty="0">
                <a:solidFill>
                  <a:srgbClr val="00B050"/>
                </a:solidFill>
                <a:latin typeface="Arial"/>
                <a:cs typeface="Arial"/>
              </a:rPr>
              <a:t>aceite</a:t>
            </a:r>
            <a:r>
              <a:rPr sz="2400" b="1" dirty="0">
                <a:solidFill>
                  <a:srgbClr val="00B050"/>
                </a:solidFill>
                <a:latin typeface="Arial"/>
                <a:cs typeface="Arial"/>
              </a:rPr>
              <a:t> a</a:t>
            </a:r>
            <a:r>
              <a:rPr sz="2400" b="1" spc="5" dirty="0">
                <a:solidFill>
                  <a:srgbClr val="00B050"/>
                </a:solidFill>
                <a:latin typeface="Arial"/>
                <a:cs typeface="Arial"/>
              </a:rPr>
              <a:t> </a:t>
            </a:r>
            <a:r>
              <a:rPr sz="2400" b="1" dirty="0">
                <a:solidFill>
                  <a:srgbClr val="00B050"/>
                </a:solidFill>
                <a:latin typeface="Arial"/>
                <a:cs typeface="Arial"/>
              </a:rPr>
              <a:t>la</a:t>
            </a:r>
            <a:r>
              <a:rPr sz="2400" b="1" spc="5" dirty="0">
                <a:solidFill>
                  <a:srgbClr val="00B050"/>
                </a:solidFill>
                <a:latin typeface="Arial"/>
                <a:cs typeface="Arial"/>
              </a:rPr>
              <a:t> </a:t>
            </a:r>
            <a:r>
              <a:rPr sz="2400" b="1" spc="-5" dirty="0">
                <a:solidFill>
                  <a:srgbClr val="00B050"/>
                </a:solidFill>
                <a:latin typeface="Arial"/>
                <a:cs typeface="Arial"/>
              </a:rPr>
              <a:t>temperatura</a:t>
            </a:r>
            <a:r>
              <a:rPr sz="2400" b="1" dirty="0">
                <a:solidFill>
                  <a:srgbClr val="00B050"/>
                </a:solidFill>
                <a:latin typeface="Arial"/>
                <a:cs typeface="Arial"/>
              </a:rPr>
              <a:t> normal</a:t>
            </a:r>
            <a:r>
              <a:rPr sz="2400" b="1" spc="5" dirty="0">
                <a:solidFill>
                  <a:srgbClr val="00B050"/>
                </a:solidFill>
                <a:latin typeface="Arial"/>
                <a:cs typeface="Arial"/>
              </a:rPr>
              <a:t> </a:t>
            </a:r>
            <a:r>
              <a:rPr sz="2400" b="1" spc="-10" dirty="0">
                <a:solidFill>
                  <a:srgbClr val="00B050"/>
                </a:solidFill>
                <a:latin typeface="Arial"/>
                <a:cs typeface="Arial"/>
              </a:rPr>
              <a:t>de </a:t>
            </a:r>
            <a:r>
              <a:rPr sz="2400" b="1" spc="-5" dirty="0">
                <a:solidFill>
                  <a:srgbClr val="00B050"/>
                </a:solidFill>
                <a:latin typeface="Arial"/>
                <a:cs typeface="Arial"/>
              </a:rPr>
              <a:t> funcionamiento</a:t>
            </a:r>
            <a:r>
              <a:rPr sz="2400" b="1" spc="-5" dirty="0">
                <a:latin typeface="Arial"/>
                <a:cs typeface="Arial"/>
              </a:rPr>
              <a:t>. </a:t>
            </a:r>
            <a:endParaRPr lang="es-AR" sz="2400" b="1" spc="-5" dirty="0" smtClean="0">
              <a:latin typeface="Arial"/>
              <a:cs typeface="Arial"/>
            </a:endParaRPr>
          </a:p>
          <a:p>
            <a:pPr marL="12700" marR="5715" algn="just">
              <a:spcBef>
                <a:spcPts val="204"/>
              </a:spcBef>
            </a:pPr>
            <a:endParaRPr lang="es-AR" sz="2400" b="1" spc="-5" dirty="0">
              <a:latin typeface="Arial"/>
              <a:cs typeface="Arial"/>
            </a:endParaRPr>
          </a:p>
          <a:p>
            <a:pPr marL="355600" marR="5715" indent="-342900" algn="just">
              <a:spcBef>
                <a:spcPts val="204"/>
              </a:spcBef>
              <a:buFont typeface="Wingdings" panose="05000000000000000000" pitchFamily="2" charset="2"/>
              <a:buChar char="Ø"/>
            </a:pPr>
            <a:r>
              <a:rPr sz="2400" b="1" dirty="0" smtClean="0">
                <a:latin typeface="Arial"/>
                <a:cs typeface="Arial"/>
              </a:rPr>
              <a:t>La </a:t>
            </a:r>
            <a:r>
              <a:rPr sz="2400" b="1" dirty="0">
                <a:latin typeface="Arial"/>
                <a:cs typeface="Arial"/>
              </a:rPr>
              <a:t>prueba </a:t>
            </a:r>
            <a:r>
              <a:rPr sz="2400" b="1" spc="-5" dirty="0">
                <a:solidFill>
                  <a:srgbClr val="00B050"/>
                </a:solidFill>
                <a:latin typeface="Arial"/>
                <a:cs typeface="Arial"/>
              </a:rPr>
              <a:t>deberá realizarse mediante </a:t>
            </a:r>
            <a:r>
              <a:rPr sz="2400" b="1" spc="-10" dirty="0">
                <a:solidFill>
                  <a:srgbClr val="00B050"/>
                </a:solidFill>
                <a:latin typeface="Arial"/>
                <a:cs typeface="Arial"/>
              </a:rPr>
              <a:t>la </a:t>
            </a:r>
            <a:r>
              <a:rPr sz="2400" b="1" dirty="0">
                <a:solidFill>
                  <a:srgbClr val="00B050"/>
                </a:solidFill>
                <a:latin typeface="Arial"/>
                <a:cs typeface="Arial"/>
              </a:rPr>
              <a:t>aplicación de </a:t>
            </a:r>
            <a:r>
              <a:rPr sz="2400" b="1" spc="-375" dirty="0">
                <a:solidFill>
                  <a:srgbClr val="00B050"/>
                </a:solidFill>
                <a:latin typeface="Arial"/>
                <a:cs typeface="Arial"/>
              </a:rPr>
              <a:t> </a:t>
            </a:r>
            <a:r>
              <a:rPr sz="2400" b="1" dirty="0">
                <a:solidFill>
                  <a:srgbClr val="00B050"/>
                </a:solidFill>
                <a:latin typeface="Arial"/>
                <a:cs typeface="Arial"/>
              </a:rPr>
              <a:t>una </a:t>
            </a:r>
            <a:r>
              <a:rPr sz="2400" b="1" spc="-5" dirty="0">
                <a:solidFill>
                  <a:srgbClr val="00B050"/>
                </a:solidFill>
                <a:latin typeface="Arial"/>
                <a:cs typeface="Arial"/>
              </a:rPr>
              <a:t>presión igual </a:t>
            </a:r>
            <a:r>
              <a:rPr sz="2400" b="1" dirty="0">
                <a:solidFill>
                  <a:srgbClr val="00B050"/>
                </a:solidFill>
                <a:latin typeface="Arial"/>
                <a:cs typeface="Arial"/>
              </a:rPr>
              <a:t>a 1,25 </a:t>
            </a:r>
            <a:r>
              <a:rPr sz="2400" b="1" spc="-5" dirty="0">
                <a:solidFill>
                  <a:srgbClr val="00B050"/>
                </a:solidFill>
                <a:latin typeface="Arial"/>
                <a:cs typeface="Arial"/>
              </a:rPr>
              <a:t>veces </a:t>
            </a:r>
            <a:r>
              <a:rPr sz="2400" b="1" dirty="0">
                <a:solidFill>
                  <a:srgbClr val="00B050"/>
                </a:solidFill>
                <a:latin typeface="Arial"/>
                <a:cs typeface="Arial"/>
              </a:rPr>
              <a:t>la </a:t>
            </a:r>
            <a:r>
              <a:rPr sz="2400" b="1" spc="-5" dirty="0">
                <a:solidFill>
                  <a:srgbClr val="00B050"/>
                </a:solidFill>
                <a:latin typeface="Arial"/>
                <a:cs typeface="Arial"/>
              </a:rPr>
              <a:t>máxima </a:t>
            </a:r>
            <a:r>
              <a:rPr sz="2400" b="1" dirty="0">
                <a:solidFill>
                  <a:srgbClr val="00B050"/>
                </a:solidFill>
                <a:latin typeface="Arial"/>
                <a:cs typeface="Arial"/>
              </a:rPr>
              <a:t>presión normal de </a:t>
            </a:r>
            <a:r>
              <a:rPr sz="2400" b="1" spc="-5" dirty="0">
                <a:solidFill>
                  <a:srgbClr val="00B050"/>
                </a:solidFill>
                <a:latin typeface="Arial"/>
                <a:cs typeface="Arial"/>
              </a:rPr>
              <a:t>operación </a:t>
            </a:r>
            <a:r>
              <a:rPr sz="2400" b="1" dirty="0">
                <a:solidFill>
                  <a:srgbClr val="00B050"/>
                </a:solidFill>
                <a:latin typeface="Arial"/>
                <a:cs typeface="Arial"/>
              </a:rPr>
              <a:t> </a:t>
            </a:r>
            <a:r>
              <a:rPr sz="2400" b="1" dirty="0">
                <a:latin typeface="Arial"/>
                <a:cs typeface="Arial"/>
              </a:rPr>
              <a:t>por</a:t>
            </a:r>
            <a:r>
              <a:rPr sz="2400" b="1" spc="-15" dirty="0">
                <a:latin typeface="Arial"/>
                <a:cs typeface="Arial"/>
              </a:rPr>
              <a:t> </a:t>
            </a:r>
            <a:r>
              <a:rPr sz="2400" b="1" dirty="0">
                <a:latin typeface="Arial"/>
                <a:cs typeface="Arial"/>
              </a:rPr>
              <a:t>un</a:t>
            </a:r>
            <a:r>
              <a:rPr sz="2400" b="1" spc="-20" dirty="0">
                <a:latin typeface="Arial"/>
                <a:cs typeface="Arial"/>
              </a:rPr>
              <a:t> </a:t>
            </a:r>
            <a:r>
              <a:rPr sz="2400" b="1" spc="-5" dirty="0">
                <a:latin typeface="Arial"/>
                <a:cs typeface="Arial"/>
              </a:rPr>
              <a:t>periodo</a:t>
            </a:r>
            <a:r>
              <a:rPr sz="2400" b="1" spc="-15" dirty="0">
                <a:latin typeface="Arial"/>
                <a:cs typeface="Arial"/>
              </a:rPr>
              <a:t> </a:t>
            </a:r>
            <a:r>
              <a:rPr sz="2400" b="1" spc="-10" dirty="0">
                <a:latin typeface="Arial"/>
                <a:cs typeface="Arial"/>
              </a:rPr>
              <a:t>de</a:t>
            </a:r>
            <a:r>
              <a:rPr sz="2400" b="1" spc="-20" dirty="0">
                <a:latin typeface="Arial"/>
                <a:cs typeface="Arial"/>
              </a:rPr>
              <a:t> </a:t>
            </a:r>
            <a:r>
              <a:rPr sz="2400" b="1" spc="-5" dirty="0">
                <a:latin typeface="Arial"/>
                <a:cs typeface="Arial"/>
              </a:rPr>
              <a:t>seis</a:t>
            </a:r>
            <a:r>
              <a:rPr sz="2400" b="1" spc="-20" dirty="0">
                <a:latin typeface="Arial"/>
                <a:cs typeface="Arial"/>
              </a:rPr>
              <a:t> </a:t>
            </a:r>
            <a:r>
              <a:rPr sz="2400" b="1" dirty="0">
                <a:latin typeface="Arial"/>
                <a:cs typeface="Arial"/>
              </a:rPr>
              <a:t>(6)</a:t>
            </a:r>
            <a:r>
              <a:rPr sz="2400" b="1" spc="-20" dirty="0">
                <a:latin typeface="Arial"/>
                <a:cs typeface="Arial"/>
              </a:rPr>
              <a:t> </a:t>
            </a:r>
            <a:r>
              <a:rPr sz="2400" b="1" spc="-5" dirty="0">
                <a:latin typeface="Arial"/>
                <a:cs typeface="Arial"/>
              </a:rPr>
              <a:t>horas</a:t>
            </a:r>
            <a:r>
              <a:rPr sz="2400" b="1" spc="-20" dirty="0">
                <a:latin typeface="Arial"/>
                <a:cs typeface="Arial"/>
              </a:rPr>
              <a:t> </a:t>
            </a:r>
            <a:r>
              <a:rPr sz="2400" b="1" spc="-5" dirty="0">
                <a:latin typeface="Arial"/>
                <a:cs typeface="Arial"/>
              </a:rPr>
              <a:t>continúas,</a:t>
            </a:r>
            <a:r>
              <a:rPr sz="2400" b="1" spc="-20" dirty="0">
                <a:latin typeface="Arial"/>
                <a:cs typeface="Arial"/>
              </a:rPr>
              <a:t> </a:t>
            </a:r>
            <a:r>
              <a:rPr sz="2400" b="1" spc="-5" dirty="0">
                <a:latin typeface="Arial"/>
                <a:cs typeface="Arial"/>
              </a:rPr>
              <a:t>luego</a:t>
            </a:r>
            <a:r>
              <a:rPr sz="2400" b="1" spc="-20" dirty="0">
                <a:latin typeface="Arial"/>
                <a:cs typeface="Arial"/>
              </a:rPr>
              <a:t> </a:t>
            </a:r>
            <a:r>
              <a:rPr sz="2400" b="1" dirty="0">
                <a:latin typeface="Arial"/>
                <a:cs typeface="Arial"/>
              </a:rPr>
              <a:t>se</a:t>
            </a:r>
            <a:r>
              <a:rPr sz="2400" b="1" spc="-25" dirty="0">
                <a:latin typeface="Arial"/>
                <a:cs typeface="Arial"/>
              </a:rPr>
              <a:t> </a:t>
            </a:r>
            <a:r>
              <a:rPr sz="2400" b="1" spc="-5" dirty="0">
                <a:latin typeface="Arial"/>
                <a:cs typeface="Arial"/>
              </a:rPr>
              <a:t>quitará</a:t>
            </a:r>
            <a:r>
              <a:rPr sz="2400" b="1" spc="-10" dirty="0">
                <a:latin typeface="Arial"/>
                <a:cs typeface="Arial"/>
              </a:rPr>
              <a:t> </a:t>
            </a:r>
            <a:r>
              <a:rPr sz="2400" b="1" dirty="0">
                <a:latin typeface="Arial"/>
                <a:cs typeface="Arial"/>
              </a:rPr>
              <a:t>la</a:t>
            </a:r>
            <a:r>
              <a:rPr sz="2400" b="1" spc="-25" dirty="0">
                <a:latin typeface="Arial"/>
                <a:cs typeface="Arial"/>
              </a:rPr>
              <a:t> </a:t>
            </a:r>
            <a:r>
              <a:rPr sz="2400" b="1" spc="-5" dirty="0">
                <a:latin typeface="Arial"/>
                <a:cs typeface="Arial"/>
              </a:rPr>
              <a:t>presión</a:t>
            </a:r>
            <a:r>
              <a:rPr sz="2400" b="1" spc="-20" dirty="0">
                <a:latin typeface="Arial"/>
                <a:cs typeface="Arial"/>
              </a:rPr>
              <a:t> </a:t>
            </a:r>
            <a:r>
              <a:rPr sz="2400" b="1" dirty="0">
                <a:latin typeface="Arial"/>
                <a:cs typeface="Arial"/>
              </a:rPr>
              <a:t>y </a:t>
            </a:r>
            <a:r>
              <a:rPr sz="2400" b="1" spc="-375" dirty="0">
                <a:latin typeface="Arial"/>
                <a:cs typeface="Arial"/>
              </a:rPr>
              <a:t> </a:t>
            </a:r>
            <a:r>
              <a:rPr sz="2400" b="1" dirty="0">
                <a:latin typeface="Arial"/>
                <a:cs typeface="Arial"/>
              </a:rPr>
              <a:t>se</a:t>
            </a:r>
            <a:r>
              <a:rPr sz="2400" b="1" spc="-65" dirty="0">
                <a:latin typeface="Arial"/>
                <a:cs typeface="Arial"/>
              </a:rPr>
              <a:t> </a:t>
            </a:r>
            <a:r>
              <a:rPr sz="2400" b="1" spc="-5" dirty="0">
                <a:latin typeface="Arial"/>
                <a:cs typeface="Arial"/>
              </a:rPr>
              <a:t>mantendrá</a:t>
            </a:r>
            <a:r>
              <a:rPr sz="2400" b="1" spc="-75" dirty="0">
                <a:latin typeface="Arial"/>
                <a:cs typeface="Arial"/>
              </a:rPr>
              <a:t> </a:t>
            </a:r>
            <a:r>
              <a:rPr sz="2400" b="1" dirty="0">
                <a:latin typeface="Arial"/>
                <a:cs typeface="Arial"/>
              </a:rPr>
              <a:t>a</a:t>
            </a:r>
            <a:r>
              <a:rPr sz="2400" b="1" spc="-75" dirty="0">
                <a:latin typeface="Arial"/>
                <a:cs typeface="Arial"/>
              </a:rPr>
              <a:t> </a:t>
            </a:r>
            <a:r>
              <a:rPr sz="2400" b="1" spc="-5" dirty="0">
                <a:latin typeface="Arial"/>
                <a:cs typeface="Arial"/>
              </a:rPr>
              <a:t>presión</a:t>
            </a:r>
            <a:r>
              <a:rPr sz="2400" b="1" spc="-75" dirty="0">
                <a:latin typeface="Arial"/>
                <a:cs typeface="Arial"/>
              </a:rPr>
              <a:t> </a:t>
            </a:r>
            <a:r>
              <a:rPr sz="2400" b="1" dirty="0">
                <a:latin typeface="Arial"/>
                <a:cs typeface="Arial"/>
              </a:rPr>
              <a:t>nominal</a:t>
            </a:r>
            <a:r>
              <a:rPr sz="2400" b="1" spc="-60" dirty="0">
                <a:latin typeface="Arial"/>
                <a:cs typeface="Arial"/>
              </a:rPr>
              <a:t> </a:t>
            </a:r>
            <a:r>
              <a:rPr sz="2400" b="1" spc="-5" dirty="0">
                <a:latin typeface="Arial"/>
                <a:cs typeface="Arial"/>
              </a:rPr>
              <a:t>por</a:t>
            </a:r>
            <a:r>
              <a:rPr sz="2400" b="1" spc="-60" dirty="0">
                <a:latin typeface="Arial"/>
                <a:cs typeface="Arial"/>
              </a:rPr>
              <a:t> </a:t>
            </a:r>
            <a:r>
              <a:rPr sz="2400" b="1" spc="-5" dirty="0">
                <a:latin typeface="Arial"/>
                <a:cs typeface="Arial"/>
              </a:rPr>
              <a:t>otras</a:t>
            </a:r>
            <a:r>
              <a:rPr sz="2400" b="1" spc="-70" dirty="0">
                <a:latin typeface="Arial"/>
                <a:cs typeface="Arial"/>
              </a:rPr>
              <a:t> </a:t>
            </a:r>
            <a:r>
              <a:rPr sz="2400" b="1" spc="-5" dirty="0">
                <a:latin typeface="Arial"/>
                <a:cs typeface="Arial"/>
              </a:rPr>
              <a:t>seis</a:t>
            </a:r>
            <a:r>
              <a:rPr sz="2400" b="1" spc="-55" dirty="0">
                <a:latin typeface="Arial"/>
                <a:cs typeface="Arial"/>
              </a:rPr>
              <a:t> </a:t>
            </a:r>
            <a:r>
              <a:rPr sz="2400" b="1" spc="-5" dirty="0">
                <a:latin typeface="Arial"/>
                <a:cs typeface="Arial"/>
              </a:rPr>
              <a:t>(6)</a:t>
            </a:r>
            <a:r>
              <a:rPr sz="2400" b="1" spc="-60" dirty="0">
                <a:latin typeface="Arial"/>
                <a:cs typeface="Arial"/>
              </a:rPr>
              <a:t> </a:t>
            </a:r>
            <a:r>
              <a:rPr sz="2400" b="1" spc="-5" dirty="0">
                <a:latin typeface="Arial"/>
                <a:cs typeface="Arial"/>
              </a:rPr>
              <a:t>horas,</a:t>
            </a:r>
            <a:r>
              <a:rPr sz="2400" b="1" spc="-70" dirty="0">
                <a:latin typeface="Arial"/>
                <a:cs typeface="Arial"/>
              </a:rPr>
              <a:t> </a:t>
            </a:r>
            <a:r>
              <a:rPr sz="2400" b="1" spc="-5" dirty="0">
                <a:latin typeface="Arial"/>
                <a:cs typeface="Arial"/>
              </a:rPr>
              <a:t>posteriormente </a:t>
            </a:r>
            <a:r>
              <a:rPr sz="2400" b="1" spc="-375" dirty="0">
                <a:latin typeface="Arial"/>
                <a:cs typeface="Arial"/>
              </a:rPr>
              <a:t> </a:t>
            </a:r>
            <a:r>
              <a:rPr sz="2400" b="1" dirty="0">
                <a:latin typeface="Arial"/>
                <a:cs typeface="Arial"/>
              </a:rPr>
              <a:t>se</a:t>
            </a:r>
            <a:r>
              <a:rPr sz="2400" b="1" spc="-20" dirty="0">
                <a:latin typeface="Arial"/>
                <a:cs typeface="Arial"/>
              </a:rPr>
              <a:t> </a:t>
            </a:r>
            <a:r>
              <a:rPr sz="2400" b="1" spc="-5" dirty="0">
                <a:latin typeface="Arial"/>
                <a:cs typeface="Arial"/>
              </a:rPr>
              <a:t>vuelve</a:t>
            </a:r>
            <a:r>
              <a:rPr sz="2400" b="1" spc="-15" dirty="0">
                <a:latin typeface="Arial"/>
                <a:cs typeface="Arial"/>
              </a:rPr>
              <a:t> </a:t>
            </a:r>
            <a:r>
              <a:rPr sz="2400" b="1" dirty="0">
                <a:latin typeface="Arial"/>
                <a:cs typeface="Arial"/>
              </a:rPr>
              <a:t>aplicar</a:t>
            </a:r>
            <a:r>
              <a:rPr sz="2400" b="1" spc="-15" dirty="0">
                <a:latin typeface="Arial"/>
                <a:cs typeface="Arial"/>
              </a:rPr>
              <a:t> </a:t>
            </a:r>
            <a:r>
              <a:rPr sz="2400" b="1" dirty="0">
                <a:latin typeface="Arial"/>
                <a:cs typeface="Arial"/>
              </a:rPr>
              <a:t>la</a:t>
            </a:r>
            <a:r>
              <a:rPr sz="2400" b="1" spc="-25" dirty="0">
                <a:latin typeface="Arial"/>
                <a:cs typeface="Arial"/>
              </a:rPr>
              <a:t> </a:t>
            </a:r>
            <a:r>
              <a:rPr sz="2400" b="1" dirty="0">
                <a:latin typeface="Arial"/>
                <a:cs typeface="Arial"/>
              </a:rPr>
              <a:t>presión</a:t>
            </a:r>
            <a:r>
              <a:rPr sz="2400" b="1" spc="-30" dirty="0">
                <a:latin typeface="Arial"/>
                <a:cs typeface="Arial"/>
              </a:rPr>
              <a:t> </a:t>
            </a:r>
            <a:r>
              <a:rPr sz="2400" b="1" dirty="0">
                <a:latin typeface="Arial"/>
                <a:cs typeface="Arial"/>
              </a:rPr>
              <a:t>de</a:t>
            </a:r>
            <a:r>
              <a:rPr sz="2400" b="1" spc="-15" dirty="0">
                <a:latin typeface="Arial"/>
                <a:cs typeface="Arial"/>
              </a:rPr>
              <a:t> </a:t>
            </a:r>
            <a:r>
              <a:rPr sz="2400" b="1" spc="-5" dirty="0">
                <a:latin typeface="Arial"/>
                <a:cs typeface="Arial"/>
              </a:rPr>
              <a:t>prueba</a:t>
            </a:r>
            <a:r>
              <a:rPr sz="2400" b="1" spc="-25" dirty="0">
                <a:latin typeface="Arial"/>
                <a:cs typeface="Arial"/>
              </a:rPr>
              <a:t> </a:t>
            </a:r>
            <a:r>
              <a:rPr sz="2400" b="1" spc="-5" dirty="0">
                <a:latin typeface="Arial"/>
                <a:cs typeface="Arial"/>
              </a:rPr>
              <a:t>otras</a:t>
            </a:r>
            <a:r>
              <a:rPr sz="2400" b="1" spc="-10" dirty="0">
                <a:latin typeface="Arial"/>
                <a:cs typeface="Arial"/>
              </a:rPr>
              <a:t> </a:t>
            </a:r>
            <a:r>
              <a:rPr sz="2400" b="1" spc="-5" dirty="0">
                <a:latin typeface="Arial"/>
                <a:cs typeface="Arial"/>
              </a:rPr>
              <a:t>seis</a:t>
            </a:r>
            <a:r>
              <a:rPr sz="2400" b="1" spc="-30" dirty="0">
                <a:latin typeface="Arial"/>
                <a:cs typeface="Arial"/>
              </a:rPr>
              <a:t> </a:t>
            </a:r>
            <a:r>
              <a:rPr sz="2400" b="1" dirty="0">
                <a:latin typeface="Arial"/>
                <a:cs typeface="Arial"/>
              </a:rPr>
              <a:t>(6)</a:t>
            </a:r>
            <a:r>
              <a:rPr sz="2400" b="1" spc="-15" dirty="0">
                <a:latin typeface="Arial"/>
                <a:cs typeface="Arial"/>
              </a:rPr>
              <a:t> </a:t>
            </a:r>
            <a:r>
              <a:rPr sz="2400" b="1" spc="-5" dirty="0">
                <a:latin typeface="Arial"/>
                <a:cs typeface="Arial"/>
              </a:rPr>
              <a:t>horas,</a:t>
            </a:r>
            <a:r>
              <a:rPr sz="2400" b="1" spc="-10" dirty="0">
                <a:latin typeface="Arial"/>
                <a:cs typeface="Arial"/>
              </a:rPr>
              <a:t> </a:t>
            </a:r>
            <a:r>
              <a:rPr sz="2400" b="1" spc="-5" dirty="0">
                <a:latin typeface="Arial"/>
                <a:cs typeface="Arial"/>
              </a:rPr>
              <a:t>este</a:t>
            </a:r>
            <a:r>
              <a:rPr sz="2400" b="1" spc="-25" dirty="0">
                <a:latin typeface="Arial"/>
                <a:cs typeface="Arial"/>
              </a:rPr>
              <a:t> </a:t>
            </a:r>
            <a:r>
              <a:rPr sz="2400" b="1" spc="-5" dirty="0">
                <a:latin typeface="Arial"/>
                <a:cs typeface="Arial"/>
              </a:rPr>
              <a:t>ciclo</a:t>
            </a:r>
            <a:r>
              <a:rPr sz="2400" b="1" spc="-30" dirty="0">
                <a:latin typeface="Arial"/>
                <a:cs typeface="Arial"/>
              </a:rPr>
              <a:t> </a:t>
            </a:r>
            <a:r>
              <a:rPr sz="2400" b="1" dirty="0">
                <a:latin typeface="Arial"/>
                <a:cs typeface="Arial"/>
              </a:rPr>
              <a:t>se </a:t>
            </a:r>
            <a:r>
              <a:rPr sz="2400" b="1" spc="-375" dirty="0">
                <a:latin typeface="Arial"/>
                <a:cs typeface="Arial"/>
              </a:rPr>
              <a:t> </a:t>
            </a:r>
            <a:r>
              <a:rPr sz="2400" b="1" dirty="0">
                <a:latin typeface="Arial"/>
                <a:cs typeface="Arial"/>
              </a:rPr>
              <a:t>repite</a:t>
            </a:r>
            <a:r>
              <a:rPr sz="2400" b="1" spc="-10" dirty="0">
                <a:latin typeface="Arial"/>
                <a:cs typeface="Arial"/>
              </a:rPr>
              <a:t> </a:t>
            </a:r>
            <a:r>
              <a:rPr sz="2400" b="1" dirty="0">
                <a:latin typeface="Arial"/>
                <a:cs typeface="Arial"/>
              </a:rPr>
              <a:t>por</a:t>
            </a:r>
            <a:r>
              <a:rPr sz="2400" b="1" spc="-10" dirty="0">
                <a:latin typeface="Arial"/>
                <a:cs typeface="Arial"/>
              </a:rPr>
              <a:t> </a:t>
            </a:r>
            <a:r>
              <a:rPr sz="2400" b="1" dirty="0">
                <a:latin typeface="Arial"/>
                <a:cs typeface="Arial"/>
              </a:rPr>
              <a:t>un</a:t>
            </a:r>
            <a:r>
              <a:rPr sz="2400" b="1" spc="-10" dirty="0">
                <a:latin typeface="Arial"/>
                <a:cs typeface="Arial"/>
              </a:rPr>
              <a:t> </a:t>
            </a:r>
            <a:r>
              <a:rPr sz="2400" b="1" spc="-5" dirty="0">
                <a:latin typeface="Arial"/>
                <a:cs typeface="Arial"/>
              </a:rPr>
              <a:t>período</a:t>
            </a:r>
            <a:r>
              <a:rPr sz="2400" b="1" spc="5" dirty="0">
                <a:latin typeface="Arial"/>
                <a:cs typeface="Arial"/>
              </a:rPr>
              <a:t> </a:t>
            </a:r>
            <a:r>
              <a:rPr sz="2400" b="1" dirty="0">
                <a:latin typeface="Arial"/>
                <a:cs typeface="Arial"/>
              </a:rPr>
              <a:t>de</a:t>
            </a:r>
            <a:r>
              <a:rPr sz="2400" b="1" spc="-10" dirty="0">
                <a:latin typeface="Arial"/>
                <a:cs typeface="Arial"/>
              </a:rPr>
              <a:t> </a:t>
            </a:r>
            <a:r>
              <a:rPr sz="2400" b="1" dirty="0">
                <a:latin typeface="Arial"/>
                <a:cs typeface="Arial"/>
              </a:rPr>
              <a:t>24 </a:t>
            </a:r>
            <a:r>
              <a:rPr sz="2400" b="1" spc="-5" dirty="0">
                <a:latin typeface="Arial"/>
                <a:cs typeface="Arial"/>
              </a:rPr>
              <a:t>horas</a:t>
            </a:r>
            <a:r>
              <a:rPr sz="2400" b="1" spc="-15" dirty="0">
                <a:latin typeface="Arial"/>
                <a:cs typeface="Arial"/>
              </a:rPr>
              <a:t> </a:t>
            </a:r>
            <a:r>
              <a:rPr sz="2400" b="1" spc="-5" dirty="0" err="1">
                <a:latin typeface="Arial"/>
                <a:cs typeface="Arial"/>
              </a:rPr>
              <a:t>continuas</a:t>
            </a:r>
            <a:r>
              <a:rPr sz="2400" b="1" spc="-5" dirty="0" smtClean="0">
                <a:latin typeface="Arial"/>
                <a:cs typeface="Arial"/>
              </a:rPr>
              <a:t>.</a:t>
            </a:r>
            <a:endParaRPr lang="es-AR" sz="2400" b="1" spc="-5" dirty="0" smtClean="0">
              <a:latin typeface="Arial"/>
              <a:cs typeface="Arial"/>
            </a:endParaRPr>
          </a:p>
          <a:p>
            <a:pPr marL="12700" marR="5715" algn="just">
              <a:spcBef>
                <a:spcPts val="204"/>
              </a:spcBef>
            </a:pPr>
            <a:endParaRPr sz="2400" b="1" dirty="0">
              <a:latin typeface="Arial"/>
              <a:cs typeface="Arial"/>
            </a:endParaRPr>
          </a:p>
          <a:p>
            <a:pPr marL="355600" marR="8890" indent="-342900" algn="just">
              <a:spcBef>
                <a:spcPts val="819"/>
              </a:spcBef>
              <a:buFont typeface="Wingdings" panose="05000000000000000000" pitchFamily="2" charset="2"/>
              <a:buChar char="Ø"/>
            </a:pPr>
            <a:r>
              <a:rPr sz="2400" b="1" dirty="0">
                <a:latin typeface="Arial"/>
                <a:cs typeface="Arial"/>
              </a:rPr>
              <a:t>Durante la prueba </a:t>
            </a:r>
            <a:r>
              <a:rPr sz="2400" b="1" dirty="0">
                <a:solidFill>
                  <a:srgbClr val="00B050"/>
                </a:solidFill>
                <a:latin typeface="Arial"/>
                <a:cs typeface="Arial"/>
              </a:rPr>
              <a:t>deberá </a:t>
            </a:r>
            <a:r>
              <a:rPr sz="2400" b="1" spc="-5" dirty="0">
                <a:solidFill>
                  <a:srgbClr val="00B050"/>
                </a:solidFill>
                <a:latin typeface="Arial"/>
                <a:cs typeface="Arial"/>
              </a:rPr>
              <a:t>verificarse </a:t>
            </a:r>
            <a:r>
              <a:rPr sz="2400" b="1" dirty="0">
                <a:solidFill>
                  <a:srgbClr val="00B050"/>
                </a:solidFill>
                <a:latin typeface="Arial"/>
                <a:cs typeface="Arial"/>
              </a:rPr>
              <a:t>si hay </a:t>
            </a:r>
            <a:r>
              <a:rPr sz="2400" b="1" spc="-5" dirty="0">
                <a:solidFill>
                  <a:srgbClr val="00B050"/>
                </a:solidFill>
                <a:latin typeface="Arial"/>
                <a:cs typeface="Arial"/>
              </a:rPr>
              <a:t>fugas </a:t>
            </a:r>
            <a:r>
              <a:rPr sz="2400" b="1" spc="-10" dirty="0">
                <a:solidFill>
                  <a:srgbClr val="00B050"/>
                </a:solidFill>
                <a:latin typeface="Arial"/>
                <a:cs typeface="Arial"/>
              </a:rPr>
              <a:t>de </a:t>
            </a:r>
            <a:r>
              <a:rPr sz="2400" b="1" spc="-5" dirty="0">
                <a:solidFill>
                  <a:srgbClr val="00B050"/>
                </a:solidFill>
                <a:latin typeface="Arial"/>
                <a:cs typeface="Arial"/>
              </a:rPr>
              <a:t>aceite </a:t>
            </a:r>
            <a:r>
              <a:rPr sz="2400" b="1" dirty="0">
                <a:solidFill>
                  <a:srgbClr val="00B050"/>
                </a:solidFill>
                <a:latin typeface="Arial"/>
                <a:cs typeface="Arial"/>
              </a:rPr>
              <a:t>y </a:t>
            </a:r>
            <a:r>
              <a:rPr sz="2400" b="1" spc="-5" dirty="0">
                <a:solidFill>
                  <a:srgbClr val="00B050"/>
                </a:solidFill>
                <a:latin typeface="Arial"/>
                <a:cs typeface="Arial"/>
              </a:rPr>
              <a:t>deberá </a:t>
            </a:r>
            <a:r>
              <a:rPr sz="2400" b="1" dirty="0">
                <a:solidFill>
                  <a:srgbClr val="00B050"/>
                </a:solidFill>
                <a:latin typeface="Arial"/>
                <a:cs typeface="Arial"/>
              </a:rPr>
              <a:t> medirse </a:t>
            </a:r>
            <a:r>
              <a:rPr sz="2400" b="1" spc="-10" dirty="0">
                <a:solidFill>
                  <a:srgbClr val="00B050"/>
                </a:solidFill>
                <a:latin typeface="Arial"/>
                <a:cs typeface="Arial"/>
              </a:rPr>
              <a:t>la </a:t>
            </a:r>
            <a:r>
              <a:rPr sz="2400" b="1" spc="-5" dirty="0">
                <a:solidFill>
                  <a:srgbClr val="00B050"/>
                </a:solidFill>
                <a:latin typeface="Arial"/>
                <a:cs typeface="Arial"/>
              </a:rPr>
              <a:t>deflexión </a:t>
            </a:r>
            <a:r>
              <a:rPr sz="2400" b="1" dirty="0">
                <a:solidFill>
                  <a:srgbClr val="00B050"/>
                </a:solidFill>
                <a:latin typeface="Arial"/>
                <a:cs typeface="Arial"/>
              </a:rPr>
              <a:t>en </a:t>
            </a:r>
            <a:r>
              <a:rPr sz="2400" b="1" spc="-5" dirty="0">
                <a:solidFill>
                  <a:srgbClr val="00B050"/>
                </a:solidFill>
                <a:latin typeface="Arial"/>
                <a:cs typeface="Arial"/>
              </a:rPr>
              <a:t>diferentes partes </a:t>
            </a:r>
            <a:r>
              <a:rPr sz="2400" b="1" dirty="0">
                <a:solidFill>
                  <a:srgbClr val="00B050"/>
                </a:solidFill>
                <a:latin typeface="Arial"/>
                <a:cs typeface="Arial"/>
              </a:rPr>
              <a:t>del </a:t>
            </a:r>
            <a:r>
              <a:rPr sz="2400" b="1" spc="-5" dirty="0">
                <a:solidFill>
                  <a:srgbClr val="00B050"/>
                </a:solidFill>
                <a:latin typeface="Arial"/>
                <a:cs typeface="Arial"/>
              </a:rPr>
              <a:t>transformador</a:t>
            </a:r>
            <a:r>
              <a:rPr sz="2400" b="1" spc="-5" dirty="0">
                <a:latin typeface="Arial"/>
                <a:cs typeface="Arial"/>
              </a:rPr>
              <a:t>. </a:t>
            </a:r>
            <a:r>
              <a:rPr sz="2400" b="1" dirty="0">
                <a:latin typeface="Arial"/>
                <a:cs typeface="Arial"/>
              </a:rPr>
              <a:t>Si </a:t>
            </a:r>
            <a:r>
              <a:rPr sz="2400" b="1" spc="-5" dirty="0">
                <a:latin typeface="Arial"/>
                <a:cs typeface="Arial"/>
              </a:rPr>
              <a:t>ocurren </a:t>
            </a:r>
            <a:r>
              <a:rPr sz="2400" b="1" dirty="0">
                <a:latin typeface="Arial"/>
                <a:cs typeface="Arial"/>
              </a:rPr>
              <a:t> </a:t>
            </a:r>
            <a:r>
              <a:rPr sz="2400" b="1" spc="-5" dirty="0">
                <a:latin typeface="Arial"/>
                <a:cs typeface="Arial"/>
              </a:rPr>
              <a:t>fugas, </a:t>
            </a:r>
            <a:r>
              <a:rPr sz="2400" b="1" dirty="0">
                <a:latin typeface="Arial"/>
                <a:cs typeface="Arial"/>
              </a:rPr>
              <a:t>o si </a:t>
            </a:r>
            <a:r>
              <a:rPr sz="2400" b="1" spc="-5" dirty="0">
                <a:latin typeface="Arial"/>
                <a:cs typeface="Arial"/>
              </a:rPr>
              <a:t>hay </a:t>
            </a:r>
            <a:r>
              <a:rPr sz="2400" b="1" dirty="0">
                <a:latin typeface="Arial"/>
                <a:cs typeface="Arial"/>
              </a:rPr>
              <a:t>una </a:t>
            </a:r>
            <a:r>
              <a:rPr sz="2400" b="1" spc="-5" dirty="0">
                <a:latin typeface="Arial"/>
                <a:cs typeface="Arial"/>
              </a:rPr>
              <a:t>deformación permanente </a:t>
            </a:r>
            <a:r>
              <a:rPr sz="2400" b="1" dirty="0">
                <a:latin typeface="Arial"/>
                <a:cs typeface="Arial"/>
              </a:rPr>
              <a:t>la </a:t>
            </a:r>
            <a:r>
              <a:rPr sz="2400" b="1" spc="-5" dirty="0">
                <a:latin typeface="Arial"/>
                <a:cs typeface="Arial"/>
              </a:rPr>
              <a:t>prueba </a:t>
            </a:r>
            <a:r>
              <a:rPr sz="2400" b="1" dirty="0">
                <a:latin typeface="Arial"/>
                <a:cs typeface="Arial"/>
              </a:rPr>
              <a:t>deberá ser </a:t>
            </a:r>
            <a:r>
              <a:rPr sz="2400" b="1" spc="5" dirty="0">
                <a:latin typeface="Arial"/>
                <a:cs typeface="Arial"/>
              </a:rPr>
              <a:t> </a:t>
            </a:r>
            <a:r>
              <a:rPr sz="2400" b="1" dirty="0">
                <a:latin typeface="Arial"/>
                <a:cs typeface="Arial"/>
              </a:rPr>
              <a:t>repetida</a:t>
            </a:r>
            <a:r>
              <a:rPr sz="2400" b="1" spc="-10" dirty="0">
                <a:latin typeface="Arial"/>
                <a:cs typeface="Arial"/>
              </a:rPr>
              <a:t> </a:t>
            </a:r>
            <a:r>
              <a:rPr sz="2400" b="1" spc="-5" dirty="0">
                <a:latin typeface="Arial"/>
                <a:cs typeface="Arial"/>
              </a:rPr>
              <a:t>hasta</a:t>
            </a:r>
            <a:r>
              <a:rPr sz="2400" b="1" spc="5" dirty="0">
                <a:latin typeface="Arial"/>
                <a:cs typeface="Arial"/>
              </a:rPr>
              <a:t> </a:t>
            </a:r>
            <a:r>
              <a:rPr sz="2400" b="1" dirty="0">
                <a:latin typeface="Arial"/>
                <a:cs typeface="Arial"/>
              </a:rPr>
              <a:t>que</a:t>
            </a:r>
            <a:r>
              <a:rPr sz="2400" b="1" spc="-20" dirty="0">
                <a:latin typeface="Arial"/>
                <a:cs typeface="Arial"/>
              </a:rPr>
              <a:t> </a:t>
            </a:r>
            <a:r>
              <a:rPr sz="2400" b="1" dirty="0">
                <a:latin typeface="Arial"/>
                <a:cs typeface="Arial"/>
              </a:rPr>
              <a:t>los</a:t>
            </a:r>
            <a:r>
              <a:rPr sz="2400" b="1" spc="-5" dirty="0">
                <a:latin typeface="Arial"/>
                <a:cs typeface="Arial"/>
              </a:rPr>
              <a:t> defectos hayan </a:t>
            </a:r>
            <a:r>
              <a:rPr sz="2400" b="1" dirty="0">
                <a:latin typeface="Arial"/>
                <a:cs typeface="Arial"/>
              </a:rPr>
              <a:t>sido</a:t>
            </a:r>
            <a:r>
              <a:rPr sz="2400" b="1" spc="-10" dirty="0">
                <a:latin typeface="Arial"/>
                <a:cs typeface="Arial"/>
              </a:rPr>
              <a:t> </a:t>
            </a:r>
            <a:r>
              <a:rPr sz="2400" b="1" spc="-5" dirty="0">
                <a:latin typeface="Arial"/>
                <a:cs typeface="Arial"/>
              </a:rPr>
              <a:t>corregidos.</a:t>
            </a:r>
            <a:endParaRPr sz="2400" b="1" dirty="0">
              <a:latin typeface="Arial"/>
              <a:cs typeface="Arial"/>
            </a:endParaRPr>
          </a:p>
          <a:p>
            <a:pPr>
              <a:spcBef>
                <a:spcPts val="55"/>
              </a:spcBef>
            </a:pPr>
            <a:endParaRPr sz="2400" b="1" dirty="0">
              <a:latin typeface="Arial"/>
              <a:cs typeface="Arial"/>
            </a:endParaRPr>
          </a:p>
          <a:p>
            <a:pPr marL="12065" lvl="2" algn="just">
              <a:tabLst>
                <a:tab pos="911860" algn="l"/>
              </a:tabLst>
            </a:pPr>
            <a:r>
              <a:rPr sz="2400" b="1" u="sng" spc="-5" dirty="0">
                <a:latin typeface="Arial"/>
                <a:cs typeface="Arial"/>
              </a:rPr>
              <a:t>Prueba</a:t>
            </a:r>
            <a:r>
              <a:rPr sz="2400" b="1" u="sng" spc="-20" dirty="0">
                <a:latin typeface="Arial"/>
                <a:cs typeface="Arial"/>
              </a:rPr>
              <a:t> </a:t>
            </a:r>
            <a:r>
              <a:rPr sz="2400" b="1" u="sng" spc="-5" dirty="0">
                <a:latin typeface="Arial"/>
                <a:cs typeface="Arial"/>
              </a:rPr>
              <a:t>de</a:t>
            </a:r>
            <a:r>
              <a:rPr sz="2400" b="1" u="sng" spc="-15" dirty="0">
                <a:latin typeface="Arial"/>
                <a:cs typeface="Arial"/>
              </a:rPr>
              <a:t> </a:t>
            </a:r>
            <a:r>
              <a:rPr sz="2400" b="1" u="sng" spc="-5" dirty="0">
                <a:latin typeface="Arial"/>
                <a:cs typeface="Arial"/>
              </a:rPr>
              <a:t>vacío</a:t>
            </a:r>
            <a:r>
              <a:rPr sz="2400" b="1" spc="-5" dirty="0">
                <a:latin typeface="Arial"/>
                <a:cs typeface="Arial"/>
              </a:rPr>
              <a:t>.</a:t>
            </a:r>
            <a:endParaRPr sz="2400" b="1" dirty="0">
              <a:latin typeface="Arial"/>
              <a:cs typeface="Arial"/>
            </a:endParaRPr>
          </a:p>
          <a:p>
            <a:pPr marL="355600" indent="-342900" algn="just">
              <a:buFont typeface="Wingdings" panose="05000000000000000000" pitchFamily="2" charset="2"/>
              <a:buChar char="Ø"/>
            </a:pPr>
            <a:r>
              <a:rPr sz="2400" b="1" dirty="0">
                <a:latin typeface="Arial"/>
                <a:cs typeface="Arial"/>
              </a:rPr>
              <a:t>Deberán</a:t>
            </a:r>
            <a:r>
              <a:rPr sz="2400" b="1" spc="-55" dirty="0">
                <a:latin typeface="Arial"/>
                <a:cs typeface="Arial"/>
              </a:rPr>
              <a:t> </a:t>
            </a:r>
            <a:r>
              <a:rPr sz="2400" b="1" spc="-5" dirty="0">
                <a:latin typeface="Arial"/>
                <a:cs typeface="Arial"/>
              </a:rPr>
              <a:t>efectuarse</a:t>
            </a:r>
            <a:r>
              <a:rPr sz="2400" b="1" spc="-65" dirty="0">
                <a:latin typeface="Arial"/>
                <a:cs typeface="Arial"/>
              </a:rPr>
              <a:t> </a:t>
            </a:r>
            <a:r>
              <a:rPr sz="2400" b="1" spc="-5" dirty="0">
                <a:latin typeface="Arial"/>
                <a:cs typeface="Arial"/>
              </a:rPr>
              <a:t>pruebas</a:t>
            </a:r>
            <a:r>
              <a:rPr sz="2400" b="1" spc="-50" dirty="0">
                <a:latin typeface="Arial"/>
                <a:cs typeface="Arial"/>
              </a:rPr>
              <a:t> </a:t>
            </a:r>
            <a:r>
              <a:rPr sz="2400" b="1" dirty="0">
                <a:latin typeface="Arial"/>
                <a:cs typeface="Arial"/>
              </a:rPr>
              <a:t>de</a:t>
            </a:r>
            <a:r>
              <a:rPr sz="2400" b="1" spc="-45" dirty="0">
                <a:latin typeface="Arial"/>
                <a:cs typeface="Arial"/>
              </a:rPr>
              <a:t> </a:t>
            </a:r>
            <a:r>
              <a:rPr sz="2400" b="1" spc="-5" dirty="0">
                <a:latin typeface="Arial"/>
                <a:cs typeface="Arial"/>
              </a:rPr>
              <a:t>vacío</a:t>
            </a:r>
            <a:r>
              <a:rPr sz="2400" b="1" spc="-75" dirty="0">
                <a:latin typeface="Arial"/>
                <a:cs typeface="Arial"/>
              </a:rPr>
              <a:t> </a:t>
            </a:r>
            <a:r>
              <a:rPr sz="2400" b="1" spc="-5" dirty="0">
                <a:latin typeface="Arial"/>
                <a:cs typeface="Arial"/>
              </a:rPr>
              <a:t>completas</a:t>
            </a:r>
            <a:r>
              <a:rPr sz="2400" b="1" spc="-40" dirty="0">
                <a:latin typeface="Arial"/>
                <a:cs typeface="Arial"/>
              </a:rPr>
              <a:t> </a:t>
            </a:r>
            <a:r>
              <a:rPr sz="2400" b="1" dirty="0">
                <a:latin typeface="Arial"/>
                <a:cs typeface="Arial"/>
              </a:rPr>
              <a:t>en</a:t>
            </a:r>
            <a:r>
              <a:rPr sz="2400" b="1" spc="-75" dirty="0">
                <a:latin typeface="Arial"/>
                <a:cs typeface="Arial"/>
              </a:rPr>
              <a:t> </a:t>
            </a:r>
            <a:r>
              <a:rPr sz="2400" b="1" dirty="0">
                <a:latin typeface="Arial"/>
                <a:cs typeface="Arial"/>
              </a:rPr>
              <a:t>cada</a:t>
            </a:r>
            <a:r>
              <a:rPr sz="2400" b="1" spc="-65" dirty="0">
                <a:latin typeface="Arial"/>
                <a:cs typeface="Arial"/>
              </a:rPr>
              <a:t> </a:t>
            </a:r>
            <a:r>
              <a:rPr sz="2400" b="1" spc="-5" dirty="0">
                <a:latin typeface="Arial"/>
                <a:cs typeface="Arial"/>
              </a:rPr>
              <a:t>transformador </a:t>
            </a:r>
            <a:r>
              <a:rPr sz="2400" b="1" spc="-375" dirty="0">
                <a:latin typeface="Arial"/>
                <a:cs typeface="Arial"/>
              </a:rPr>
              <a:t> </a:t>
            </a:r>
            <a:r>
              <a:rPr sz="2400" b="1" dirty="0">
                <a:latin typeface="Arial"/>
                <a:cs typeface="Arial"/>
              </a:rPr>
              <a:t>con el </a:t>
            </a:r>
            <a:r>
              <a:rPr sz="2400" b="1" spc="-5" dirty="0">
                <a:latin typeface="Arial"/>
                <a:cs typeface="Arial"/>
              </a:rPr>
              <a:t>sistema </a:t>
            </a:r>
            <a:r>
              <a:rPr sz="2400" b="1" dirty="0">
                <a:latin typeface="Arial"/>
                <a:cs typeface="Arial"/>
              </a:rPr>
              <a:t>de </a:t>
            </a:r>
            <a:r>
              <a:rPr sz="2400" b="1" spc="-5" dirty="0">
                <a:latin typeface="Arial"/>
                <a:cs typeface="Arial"/>
              </a:rPr>
              <a:t>enfriamiento instalado. Durante </a:t>
            </a:r>
            <a:r>
              <a:rPr sz="2400" b="1" dirty="0">
                <a:latin typeface="Arial"/>
                <a:cs typeface="Arial"/>
              </a:rPr>
              <a:t>la </a:t>
            </a:r>
            <a:r>
              <a:rPr sz="2400" b="1" spc="-5" dirty="0">
                <a:latin typeface="Arial"/>
                <a:cs typeface="Arial"/>
              </a:rPr>
              <a:t>prueba deberá </a:t>
            </a:r>
            <a:r>
              <a:rPr sz="2400" b="1" dirty="0">
                <a:latin typeface="Arial"/>
                <a:cs typeface="Arial"/>
              </a:rPr>
              <a:t> medirse</a:t>
            </a:r>
            <a:r>
              <a:rPr sz="2400" b="1" spc="55" dirty="0">
                <a:latin typeface="Arial"/>
                <a:cs typeface="Arial"/>
              </a:rPr>
              <a:t> </a:t>
            </a:r>
            <a:r>
              <a:rPr sz="2400" b="1" spc="-10" dirty="0">
                <a:latin typeface="Arial"/>
                <a:cs typeface="Arial"/>
              </a:rPr>
              <a:t>la</a:t>
            </a:r>
            <a:r>
              <a:rPr sz="2400" b="1" spc="55" dirty="0">
                <a:latin typeface="Arial"/>
                <a:cs typeface="Arial"/>
              </a:rPr>
              <a:t> </a:t>
            </a:r>
            <a:r>
              <a:rPr sz="2400" b="1" spc="-5" dirty="0">
                <a:latin typeface="Arial"/>
                <a:cs typeface="Arial"/>
              </a:rPr>
              <a:t>deflexión</a:t>
            </a:r>
            <a:r>
              <a:rPr sz="2400" b="1" spc="55" dirty="0">
                <a:latin typeface="Arial"/>
                <a:cs typeface="Arial"/>
              </a:rPr>
              <a:t> </a:t>
            </a:r>
            <a:r>
              <a:rPr sz="2400" b="1" dirty="0">
                <a:latin typeface="Arial"/>
                <a:cs typeface="Arial"/>
              </a:rPr>
              <a:t>en</a:t>
            </a:r>
            <a:r>
              <a:rPr sz="2400" b="1" spc="55" dirty="0">
                <a:latin typeface="Arial"/>
                <a:cs typeface="Arial"/>
              </a:rPr>
              <a:t> </a:t>
            </a:r>
            <a:r>
              <a:rPr sz="2400" b="1" spc="-5" dirty="0">
                <a:latin typeface="Arial"/>
                <a:cs typeface="Arial"/>
              </a:rPr>
              <a:t>diferentes</a:t>
            </a:r>
            <a:r>
              <a:rPr sz="2400" b="1" spc="60" dirty="0">
                <a:latin typeface="Arial"/>
                <a:cs typeface="Arial"/>
              </a:rPr>
              <a:t> </a:t>
            </a:r>
            <a:r>
              <a:rPr sz="2400" b="1" spc="-5" dirty="0">
                <a:latin typeface="Arial"/>
                <a:cs typeface="Arial"/>
              </a:rPr>
              <a:t>partes</a:t>
            </a:r>
            <a:r>
              <a:rPr sz="2400" b="1" spc="60" dirty="0">
                <a:latin typeface="Arial"/>
                <a:cs typeface="Arial"/>
              </a:rPr>
              <a:t> </a:t>
            </a:r>
            <a:r>
              <a:rPr sz="2400" b="1" dirty="0">
                <a:latin typeface="Arial"/>
                <a:cs typeface="Arial"/>
              </a:rPr>
              <a:t>del</a:t>
            </a:r>
            <a:r>
              <a:rPr sz="2400" b="1" spc="50" dirty="0">
                <a:latin typeface="Arial"/>
                <a:cs typeface="Arial"/>
              </a:rPr>
              <a:t> </a:t>
            </a:r>
            <a:r>
              <a:rPr sz="2400" b="1" spc="-5" dirty="0">
                <a:latin typeface="Arial"/>
                <a:cs typeface="Arial"/>
              </a:rPr>
              <a:t>transformador.</a:t>
            </a:r>
            <a:r>
              <a:rPr sz="2400" b="1" spc="60" dirty="0">
                <a:latin typeface="Arial"/>
                <a:cs typeface="Arial"/>
              </a:rPr>
              <a:t> </a:t>
            </a:r>
            <a:endParaRPr lang="es-AR" sz="2400" b="1" spc="60" dirty="0" smtClean="0">
              <a:latin typeface="Arial"/>
              <a:cs typeface="Arial"/>
            </a:endParaRPr>
          </a:p>
          <a:p>
            <a:pPr marL="12700" algn="just"/>
            <a:endParaRPr lang="es-AR" sz="2400" b="1" spc="60" dirty="0">
              <a:latin typeface="Arial"/>
              <a:cs typeface="Arial"/>
            </a:endParaRPr>
          </a:p>
          <a:p>
            <a:pPr marL="355600" indent="-342900" algn="just">
              <a:buFont typeface="Wingdings" panose="05000000000000000000" pitchFamily="2" charset="2"/>
              <a:buChar char="Ø"/>
            </a:pPr>
            <a:r>
              <a:rPr sz="2400" b="1" dirty="0" smtClean="0">
                <a:latin typeface="Arial"/>
                <a:cs typeface="Arial"/>
              </a:rPr>
              <a:t>Si</a:t>
            </a:r>
            <a:r>
              <a:rPr sz="2400" b="1" spc="75" dirty="0" smtClean="0">
                <a:latin typeface="Arial"/>
                <a:cs typeface="Arial"/>
              </a:rPr>
              <a:t> </a:t>
            </a:r>
            <a:r>
              <a:rPr sz="2400" b="1" spc="-5" dirty="0" err="1" smtClean="0">
                <a:latin typeface="Arial"/>
                <a:cs typeface="Arial"/>
              </a:rPr>
              <a:t>ocurren</a:t>
            </a:r>
            <a:r>
              <a:rPr lang="es-AR" sz="2400" b="1" spc="-5" dirty="0">
                <a:latin typeface="Arial"/>
                <a:cs typeface="Arial"/>
              </a:rPr>
              <a:t> fugas</a:t>
            </a:r>
            <a:r>
              <a:rPr lang="es-AR" sz="2400" b="1" spc="320" dirty="0">
                <a:latin typeface="Arial"/>
                <a:cs typeface="Arial"/>
              </a:rPr>
              <a:t> </a:t>
            </a:r>
            <a:r>
              <a:rPr lang="es-AR" sz="2400" b="1" dirty="0">
                <a:latin typeface="Arial"/>
                <a:cs typeface="Arial"/>
              </a:rPr>
              <a:t>o</a:t>
            </a:r>
            <a:r>
              <a:rPr lang="es-AR" sz="2400" b="1" spc="310" dirty="0">
                <a:latin typeface="Arial"/>
                <a:cs typeface="Arial"/>
              </a:rPr>
              <a:t> </a:t>
            </a:r>
            <a:r>
              <a:rPr lang="es-AR" sz="2400" b="1" dirty="0">
                <a:latin typeface="Arial"/>
                <a:cs typeface="Arial"/>
              </a:rPr>
              <a:t>si</a:t>
            </a:r>
            <a:r>
              <a:rPr lang="es-AR" sz="2400" b="1" spc="320" dirty="0">
                <a:latin typeface="Arial"/>
                <a:cs typeface="Arial"/>
              </a:rPr>
              <a:t> </a:t>
            </a:r>
            <a:r>
              <a:rPr lang="es-AR" sz="2400" b="1" dirty="0">
                <a:latin typeface="Arial"/>
                <a:cs typeface="Arial"/>
              </a:rPr>
              <a:t>hay</a:t>
            </a:r>
            <a:r>
              <a:rPr lang="es-AR" sz="2400" b="1" spc="295" dirty="0">
                <a:latin typeface="Arial"/>
                <a:cs typeface="Arial"/>
              </a:rPr>
              <a:t> </a:t>
            </a:r>
            <a:r>
              <a:rPr lang="es-AR" sz="2400" b="1" dirty="0">
                <a:latin typeface="Arial"/>
                <a:cs typeface="Arial"/>
              </a:rPr>
              <a:t>una</a:t>
            </a:r>
            <a:r>
              <a:rPr lang="es-AR" sz="2400" b="1" spc="320" dirty="0">
                <a:latin typeface="Arial"/>
                <a:cs typeface="Arial"/>
              </a:rPr>
              <a:t> </a:t>
            </a:r>
            <a:r>
              <a:rPr lang="es-AR" sz="2400" b="1" spc="-5" dirty="0">
                <a:latin typeface="Arial"/>
                <a:cs typeface="Arial"/>
              </a:rPr>
              <a:t>deformación</a:t>
            </a:r>
            <a:r>
              <a:rPr lang="es-AR" sz="2400" b="1" spc="320" dirty="0">
                <a:latin typeface="Arial"/>
                <a:cs typeface="Arial"/>
              </a:rPr>
              <a:t> </a:t>
            </a:r>
            <a:r>
              <a:rPr lang="es-AR" sz="2400" b="1" spc="-5" dirty="0">
                <a:latin typeface="Arial"/>
                <a:cs typeface="Arial"/>
              </a:rPr>
              <a:t>permanente,</a:t>
            </a:r>
            <a:r>
              <a:rPr lang="es-AR" sz="2400" b="1" spc="320" dirty="0">
                <a:latin typeface="Arial"/>
                <a:cs typeface="Arial"/>
              </a:rPr>
              <a:t> </a:t>
            </a:r>
            <a:r>
              <a:rPr lang="es-AR" sz="2400" b="1" dirty="0">
                <a:latin typeface="Arial"/>
                <a:cs typeface="Arial"/>
              </a:rPr>
              <a:t>la</a:t>
            </a:r>
            <a:r>
              <a:rPr lang="es-AR" sz="2400" b="1" spc="320" dirty="0">
                <a:latin typeface="Arial"/>
                <a:cs typeface="Arial"/>
              </a:rPr>
              <a:t> </a:t>
            </a:r>
            <a:r>
              <a:rPr lang="es-AR" sz="2400" b="1" spc="-5" dirty="0">
                <a:latin typeface="Arial"/>
                <a:cs typeface="Arial"/>
              </a:rPr>
              <a:t>prueba</a:t>
            </a:r>
            <a:r>
              <a:rPr lang="es-AR" sz="2400" b="1" spc="320" dirty="0">
                <a:latin typeface="Arial"/>
                <a:cs typeface="Arial"/>
              </a:rPr>
              <a:t> </a:t>
            </a:r>
            <a:r>
              <a:rPr lang="es-AR" sz="2400" b="1" dirty="0">
                <a:latin typeface="Arial"/>
                <a:cs typeface="Arial"/>
              </a:rPr>
              <a:t>deberá</a:t>
            </a:r>
            <a:r>
              <a:rPr lang="es-AR" sz="2400" b="1" spc="300" dirty="0">
                <a:latin typeface="Arial"/>
                <a:cs typeface="Arial"/>
              </a:rPr>
              <a:t> </a:t>
            </a:r>
            <a:r>
              <a:rPr lang="es-AR" sz="2400" b="1" dirty="0" smtClean="0">
                <a:latin typeface="Arial"/>
                <a:cs typeface="Arial"/>
              </a:rPr>
              <a:t>ser repetida</a:t>
            </a:r>
            <a:r>
              <a:rPr lang="es-AR" sz="2400" b="1" spc="-10" dirty="0" smtClean="0">
                <a:latin typeface="Arial"/>
                <a:cs typeface="Arial"/>
              </a:rPr>
              <a:t> </a:t>
            </a:r>
            <a:r>
              <a:rPr lang="es-AR" sz="2400" b="1" spc="-5" dirty="0">
                <a:latin typeface="Arial"/>
                <a:cs typeface="Arial"/>
              </a:rPr>
              <a:t>hasta</a:t>
            </a:r>
            <a:r>
              <a:rPr lang="es-AR" sz="2400" b="1" spc="10" dirty="0">
                <a:latin typeface="Arial"/>
                <a:cs typeface="Arial"/>
              </a:rPr>
              <a:t> </a:t>
            </a:r>
            <a:r>
              <a:rPr lang="es-AR" sz="2400" b="1" dirty="0">
                <a:latin typeface="Arial"/>
                <a:cs typeface="Arial"/>
              </a:rPr>
              <a:t>que</a:t>
            </a:r>
            <a:r>
              <a:rPr lang="es-AR" sz="2400" b="1" spc="-15" dirty="0">
                <a:latin typeface="Arial"/>
                <a:cs typeface="Arial"/>
              </a:rPr>
              <a:t> </a:t>
            </a:r>
            <a:r>
              <a:rPr lang="es-AR" sz="2400" b="1" dirty="0">
                <a:latin typeface="Arial"/>
                <a:cs typeface="Arial"/>
              </a:rPr>
              <a:t>los</a:t>
            </a:r>
            <a:r>
              <a:rPr lang="es-AR" sz="2400" b="1" spc="-5" dirty="0">
                <a:latin typeface="Arial"/>
                <a:cs typeface="Arial"/>
              </a:rPr>
              <a:t> defectos</a:t>
            </a:r>
            <a:r>
              <a:rPr lang="es-AR" sz="2400" b="1" dirty="0">
                <a:latin typeface="Arial"/>
                <a:cs typeface="Arial"/>
              </a:rPr>
              <a:t> </a:t>
            </a:r>
            <a:r>
              <a:rPr lang="es-AR" sz="2400" b="1" spc="-5" dirty="0">
                <a:latin typeface="Arial"/>
                <a:cs typeface="Arial"/>
              </a:rPr>
              <a:t>hayan </a:t>
            </a:r>
            <a:r>
              <a:rPr lang="es-AR" sz="2400" b="1" dirty="0">
                <a:latin typeface="Arial"/>
                <a:cs typeface="Arial"/>
              </a:rPr>
              <a:t>sido</a:t>
            </a:r>
            <a:r>
              <a:rPr lang="es-AR" sz="2400" b="1" spc="-10" dirty="0">
                <a:latin typeface="Arial"/>
                <a:cs typeface="Arial"/>
              </a:rPr>
              <a:t> </a:t>
            </a:r>
            <a:r>
              <a:rPr lang="es-AR" sz="2400" b="1" spc="-5" dirty="0">
                <a:latin typeface="Arial"/>
                <a:cs typeface="Arial"/>
              </a:rPr>
              <a:t>corregidos.</a:t>
            </a:r>
            <a:endParaRPr lang="es-AR" sz="2400" b="1" dirty="0">
              <a:latin typeface="Arial"/>
              <a:cs typeface="Arial"/>
            </a:endParaRPr>
          </a:p>
          <a:p>
            <a:pPr>
              <a:spcBef>
                <a:spcPts val="50"/>
              </a:spcBef>
            </a:pPr>
            <a:endParaRPr lang="es-AR" sz="2400" b="1" dirty="0">
              <a:latin typeface="Arial"/>
              <a:cs typeface="Arial"/>
            </a:endParaRPr>
          </a:p>
          <a:p>
            <a:pPr marL="12700" marR="5080" algn="just">
              <a:lnSpc>
                <a:spcPct val="143600"/>
              </a:lnSpc>
              <a:spcBef>
                <a:spcPts val="204"/>
              </a:spcBef>
            </a:pPr>
            <a:endParaRPr sz="2400" b="1" dirty="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533400" y="533400"/>
            <a:ext cx="12420600" cy="9451305"/>
          </a:xfrm>
          <a:prstGeom prst="rect">
            <a:avLst/>
          </a:prstGeom>
        </p:spPr>
        <p:txBody>
          <a:bodyPr vert="horz" wrap="square" lIns="0" tIns="12700" rIns="0" bIns="0" rtlCol="0">
            <a:spAutoFit/>
          </a:bodyPr>
          <a:lstStyle/>
          <a:p>
            <a:pPr marL="12065" lvl="2" algn="just">
              <a:tabLst>
                <a:tab pos="911860" algn="l"/>
              </a:tabLst>
            </a:pPr>
            <a:r>
              <a:rPr sz="2400" b="1" u="sng" spc="-5" dirty="0" err="1" smtClean="0">
                <a:effectLst>
                  <a:outerShdw blurRad="38100" dist="38100" dir="2700000" algn="tl">
                    <a:srgbClr val="000000">
                      <a:alpha val="43137"/>
                    </a:srgbClr>
                  </a:outerShdw>
                </a:effectLst>
                <a:latin typeface="Arial"/>
                <a:cs typeface="Arial"/>
              </a:rPr>
              <a:t>Accesorios</a:t>
            </a:r>
            <a:r>
              <a:rPr sz="2400" b="1" u="sng" spc="-5" dirty="0" smtClean="0">
                <a:effectLst>
                  <a:outerShdw blurRad="38100" dist="38100" dir="2700000" algn="tl">
                    <a:srgbClr val="000000">
                      <a:alpha val="43137"/>
                    </a:srgbClr>
                  </a:outerShdw>
                </a:effectLst>
                <a:latin typeface="Arial"/>
                <a:cs typeface="Arial"/>
              </a:rPr>
              <a:t>.</a:t>
            </a:r>
            <a:endParaRPr lang="es-AR" sz="2400" b="1" u="sng" spc="-5" dirty="0" smtClean="0">
              <a:effectLst>
                <a:outerShdw blurRad="38100" dist="38100" dir="2700000" algn="tl">
                  <a:srgbClr val="000000">
                    <a:alpha val="43137"/>
                  </a:srgbClr>
                </a:outerShdw>
              </a:effectLst>
              <a:latin typeface="Arial"/>
              <a:cs typeface="Arial"/>
            </a:endParaRPr>
          </a:p>
          <a:p>
            <a:pPr marL="911225" lvl="2" indent="-899160" algn="just">
              <a:buAutoNum type="arabicPeriod" startAt="8"/>
              <a:tabLst>
                <a:tab pos="911860" algn="l"/>
              </a:tabLst>
            </a:pPr>
            <a:endParaRPr sz="2400" b="1" dirty="0">
              <a:effectLst>
                <a:outerShdw blurRad="38100" dist="38100" dir="2700000" algn="tl">
                  <a:srgbClr val="000000">
                    <a:alpha val="43137"/>
                  </a:srgbClr>
                </a:outerShdw>
              </a:effectLst>
              <a:latin typeface="Arial"/>
              <a:cs typeface="Arial"/>
            </a:endParaRPr>
          </a:p>
          <a:p>
            <a:pPr marL="355600" marR="6350" indent="-342900" algn="just">
              <a:spcBef>
                <a:spcPts val="210"/>
              </a:spcBef>
              <a:buFont typeface="Wingdings" panose="05000000000000000000" pitchFamily="2" charset="2"/>
              <a:buChar char="Ø"/>
            </a:pPr>
            <a:r>
              <a:rPr sz="2400" b="1" dirty="0">
                <a:latin typeface="Arial"/>
                <a:cs typeface="Arial"/>
              </a:rPr>
              <a:t>Las</a:t>
            </a:r>
            <a:r>
              <a:rPr sz="2400" b="1" spc="5" dirty="0">
                <a:latin typeface="Arial"/>
                <a:cs typeface="Arial"/>
              </a:rPr>
              <a:t> </a:t>
            </a:r>
            <a:r>
              <a:rPr sz="2400" b="1" spc="-5" dirty="0">
                <a:latin typeface="Arial"/>
                <a:cs typeface="Arial"/>
              </a:rPr>
              <a:t>pruebas</a:t>
            </a:r>
            <a:r>
              <a:rPr sz="2400" b="1" dirty="0">
                <a:latin typeface="Arial"/>
                <a:cs typeface="Arial"/>
              </a:rPr>
              <a:t> </a:t>
            </a:r>
            <a:r>
              <a:rPr sz="2400" b="1" spc="-5" dirty="0">
                <a:latin typeface="Arial"/>
                <a:cs typeface="Arial"/>
              </a:rPr>
              <a:t>deberán</a:t>
            </a:r>
            <a:r>
              <a:rPr sz="2400" b="1" dirty="0">
                <a:latin typeface="Arial"/>
                <a:cs typeface="Arial"/>
              </a:rPr>
              <a:t> </a:t>
            </a:r>
            <a:r>
              <a:rPr sz="2400" b="1" spc="-5" dirty="0">
                <a:latin typeface="Arial"/>
                <a:cs typeface="Arial"/>
              </a:rPr>
              <a:t>ser</a:t>
            </a:r>
            <a:r>
              <a:rPr sz="2400" b="1" dirty="0">
                <a:latin typeface="Arial"/>
                <a:cs typeface="Arial"/>
              </a:rPr>
              <a:t> </a:t>
            </a:r>
            <a:r>
              <a:rPr sz="2400" b="1" spc="-5" dirty="0">
                <a:latin typeface="Arial"/>
                <a:cs typeface="Arial"/>
              </a:rPr>
              <a:t>realizadas</a:t>
            </a:r>
            <a:r>
              <a:rPr sz="2400" b="1" dirty="0">
                <a:latin typeface="Arial"/>
                <a:cs typeface="Arial"/>
              </a:rPr>
              <a:t> para</a:t>
            </a:r>
            <a:r>
              <a:rPr sz="2400" b="1" spc="5" dirty="0">
                <a:latin typeface="Arial"/>
                <a:cs typeface="Arial"/>
              </a:rPr>
              <a:t> </a:t>
            </a:r>
            <a:r>
              <a:rPr sz="2400" b="1" dirty="0">
                <a:latin typeface="Arial"/>
                <a:cs typeface="Arial"/>
              </a:rPr>
              <a:t>asegurar</a:t>
            </a:r>
            <a:r>
              <a:rPr sz="2400" b="1" spc="5" dirty="0">
                <a:latin typeface="Arial"/>
                <a:cs typeface="Arial"/>
              </a:rPr>
              <a:t> </a:t>
            </a:r>
            <a:r>
              <a:rPr sz="2400" b="1" spc="-5" dirty="0">
                <a:latin typeface="Arial"/>
                <a:cs typeface="Arial"/>
              </a:rPr>
              <a:t>que</a:t>
            </a:r>
            <a:r>
              <a:rPr sz="2400" b="1" dirty="0">
                <a:latin typeface="Arial"/>
                <a:cs typeface="Arial"/>
              </a:rPr>
              <a:t> </a:t>
            </a:r>
            <a:r>
              <a:rPr sz="2400" b="1" spc="-5" dirty="0">
                <a:latin typeface="Arial"/>
                <a:cs typeface="Arial"/>
              </a:rPr>
              <a:t>todos</a:t>
            </a:r>
            <a:r>
              <a:rPr sz="2400" b="1" dirty="0">
                <a:latin typeface="Arial"/>
                <a:cs typeface="Arial"/>
              </a:rPr>
              <a:t> </a:t>
            </a:r>
            <a:r>
              <a:rPr sz="2400" b="1" spc="-10" dirty="0">
                <a:latin typeface="Arial"/>
                <a:cs typeface="Arial"/>
              </a:rPr>
              <a:t>los </a:t>
            </a:r>
            <a:r>
              <a:rPr sz="2400" b="1" spc="-5" dirty="0">
                <a:latin typeface="Arial"/>
                <a:cs typeface="Arial"/>
              </a:rPr>
              <a:t> accesorios (cambiador </a:t>
            </a:r>
            <a:r>
              <a:rPr sz="2400" b="1" dirty="0">
                <a:latin typeface="Arial"/>
                <a:cs typeface="Arial"/>
              </a:rPr>
              <a:t>de </a:t>
            </a:r>
            <a:r>
              <a:rPr sz="2400" b="1" spc="-5" dirty="0">
                <a:latin typeface="Arial"/>
                <a:cs typeface="Arial"/>
              </a:rPr>
              <a:t>tomas, relés, indicadores </a:t>
            </a:r>
            <a:r>
              <a:rPr sz="2400" b="1" dirty="0">
                <a:latin typeface="Arial"/>
                <a:cs typeface="Arial"/>
              </a:rPr>
              <a:t>de </a:t>
            </a:r>
            <a:r>
              <a:rPr sz="2400" b="1" spc="-5" dirty="0">
                <a:latin typeface="Arial"/>
                <a:cs typeface="Arial"/>
              </a:rPr>
              <a:t>temperatura, </a:t>
            </a:r>
            <a:r>
              <a:rPr sz="2400" b="1" dirty="0">
                <a:latin typeface="Arial"/>
                <a:cs typeface="Arial"/>
              </a:rPr>
              <a:t> ventiladores,</a:t>
            </a:r>
            <a:r>
              <a:rPr sz="2400" b="1" spc="-5" dirty="0">
                <a:latin typeface="Arial"/>
                <a:cs typeface="Arial"/>
              </a:rPr>
              <a:t> etc.)</a:t>
            </a:r>
            <a:r>
              <a:rPr sz="2400" b="1" spc="-10" dirty="0">
                <a:latin typeface="Arial"/>
                <a:cs typeface="Arial"/>
              </a:rPr>
              <a:t> </a:t>
            </a:r>
            <a:r>
              <a:rPr sz="2400" b="1" spc="-5" dirty="0">
                <a:latin typeface="Arial"/>
                <a:cs typeface="Arial"/>
              </a:rPr>
              <a:t>estén</a:t>
            </a:r>
            <a:r>
              <a:rPr sz="2400" b="1" spc="-10" dirty="0">
                <a:latin typeface="Arial"/>
                <a:cs typeface="Arial"/>
              </a:rPr>
              <a:t> </a:t>
            </a:r>
            <a:r>
              <a:rPr sz="2400" b="1" dirty="0">
                <a:latin typeface="Arial"/>
                <a:cs typeface="Arial"/>
              </a:rPr>
              <a:t>en</a:t>
            </a:r>
            <a:r>
              <a:rPr sz="2400" b="1" spc="-10" dirty="0">
                <a:latin typeface="Arial"/>
                <a:cs typeface="Arial"/>
              </a:rPr>
              <a:t> </a:t>
            </a:r>
            <a:r>
              <a:rPr sz="2400" b="1" spc="-5" dirty="0">
                <a:latin typeface="Arial"/>
                <a:cs typeface="Arial"/>
              </a:rPr>
              <a:t>buenas condiciones </a:t>
            </a:r>
            <a:r>
              <a:rPr sz="2400" b="1" dirty="0">
                <a:latin typeface="Arial"/>
                <a:cs typeface="Arial"/>
              </a:rPr>
              <a:t>de</a:t>
            </a:r>
            <a:r>
              <a:rPr sz="2400" b="1" spc="-10" dirty="0">
                <a:latin typeface="Arial"/>
                <a:cs typeface="Arial"/>
              </a:rPr>
              <a:t> </a:t>
            </a:r>
            <a:r>
              <a:rPr sz="2400" b="1" spc="-5" dirty="0">
                <a:latin typeface="Arial"/>
                <a:cs typeface="Arial"/>
              </a:rPr>
              <a:t>servicio.</a:t>
            </a:r>
            <a:endParaRPr sz="2400" b="1" dirty="0">
              <a:latin typeface="Arial"/>
              <a:cs typeface="Arial"/>
            </a:endParaRPr>
          </a:p>
          <a:p>
            <a:pPr algn="just">
              <a:spcBef>
                <a:spcPts val="50"/>
              </a:spcBef>
            </a:pPr>
            <a:endParaRPr sz="2400" b="1" dirty="0">
              <a:latin typeface="Arial"/>
              <a:cs typeface="Arial"/>
            </a:endParaRPr>
          </a:p>
          <a:p>
            <a:pPr marL="12064" lvl="2" algn="just">
              <a:spcBef>
                <a:spcPts val="5"/>
              </a:spcBef>
              <a:tabLst>
                <a:tab pos="960755" algn="l"/>
              </a:tabLst>
            </a:pPr>
            <a:r>
              <a:rPr sz="2400" b="1" u="sng" dirty="0" err="1">
                <a:effectLst>
                  <a:outerShdw blurRad="38100" dist="38100" dir="2700000" algn="tl">
                    <a:srgbClr val="000000">
                      <a:alpha val="43137"/>
                    </a:srgbClr>
                  </a:outerShdw>
                </a:effectLst>
                <a:latin typeface="Arial"/>
                <a:cs typeface="Arial"/>
              </a:rPr>
              <a:t>Materiales</a:t>
            </a:r>
            <a:r>
              <a:rPr sz="2400" b="1" dirty="0" smtClean="0">
                <a:effectLst>
                  <a:outerShdw blurRad="38100" dist="38100" dir="2700000" algn="tl">
                    <a:srgbClr val="000000">
                      <a:alpha val="43137"/>
                    </a:srgbClr>
                  </a:outerShdw>
                </a:effectLst>
                <a:latin typeface="Arial"/>
                <a:cs typeface="Arial"/>
              </a:rPr>
              <a:t>.</a:t>
            </a:r>
            <a:endParaRPr lang="es-AR" sz="2400" b="1" dirty="0" smtClean="0">
              <a:effectLst>
                <a:outerShdw blurRad="38100" dist="38100" dir="2700000" algn="tl">
                  <a:srgbClr val="000000">
                    <a:alpha val="43137"/>
                  </a:srgbClr>
                </a:outerShdw>
              </a:effectLst>
              <a:latin typeface="Arial"/>
              <a:cs typeface="Arial"/>
            </a:endParaRPr>
          </a:p>
          <a:p>
            <a:pPr marL="960119" lvl="2" indent="-948055" algn="just">
              <a:spcBef>
                <a:spcPts val="5"/>
              </a:spcBef>
              <a:buAutoNum type="arabicPeriod" startAt="9"/>
              <a:tabLst>
                <a:tab pos="960755" algn="l"/>
              </a:tabLst>
            </a:pPr>
            <a:endParaRPr sz="2400" b="1" dirty="0">
              <a:effectLst>
                <a:outerShdw blurRad="38100" dist="38100" dir="2700000" algn="tl">
                  <a:srgbClr val="000000">
                    <a:alpha val="43137"/>
                  </a:srgbClr>
                </a:outerShdw>
              </a:effectLst>
              <a:latin typeface="Arial"/>
              <a:cs typeface="Arial"/>
            </a:endParaRPr>
          </a:p>
          <a:p>
            <a:pPr marL="355600" marR="6350" indent="-342900" algn="just">
              <a:spcBef>
                <a:spcPts val="204"/>
              </a:spcBef>
              <a:buFont typeface="Wingdings" panose="05000000000000000000" pitchFamily="2" charset="2"/>
              <a:buChar char="Ø"/>
            </a:pPr>
            <a:r>
              <a:rPr sz="2400" b="1" dirty="0">
                <a:latin typeface="Arial"/>
                <a:cs typeface="Arial"/>
              </a:rPr>
              <a:t>Los</a:t>
            </a:r>
            <a:r>
              <a:rPr sz="2400" b="1" spc="-45" dirty="0">
                <a:latin typeface="Arial"/>
                <a:cs typeface="Arial"/>
              </a:rPr>
              <a:t> </a:t>
            </a:r>
            <a:r>
              <a:rPr sz="2400" b="1" spc="-5" dirty="0">
                <a:latin typeface="Arial"/>
                <a:cs typeface="Arial"/>
              </a:rPr>
              <a:t>materiales,</a:t>
            </a:r>
            <a:r>
              <a:rPr sz="2400" b="1" spc="-45" dirty="0">
                <a:latin typeface="Arial"/>
                <a:cs typeface="Arial"/>
              </a:rPr>
              <a:t> </a:t>
            </a:r>
            <a:r>
              <a:rPr sz="2400" b="1" spc="-5" dirty="0">
                <a:latin typeface="Arial"/>
                <a:cs typeface="Arial"/>
              </a:rPr>
              <a:t>piezas</a:t>
            </a:r>
            <a:r>
              <a:rPr sz="2400" b="1" spc="-45" dirty="0">
                <a:latin typeface="Arial"/>
                <a:cs typeface="Arial"/>
              </a:rPr>
              <a:t> </a:t>
            </a:r>
            <a:r>
              <a:rPr sz="2400" b="1" dirty="0">
                <a:latin typeface="Arial"/>
                <a:cs typeface="Arial"/>
              </a:rPr>
              <a:t>y</a:t>
            </a:r>
            <a:r>
              <a:rPr sz="2400" b="1" spc="-50" dirty="0">
                <a:latin typeface="Arial"/>
                <a:cs typeface="Arial"/>
              </a:rPr>
              <a:t> </a:t>
            </a:r>
            <a:r>
              <a:rPr sz="2400" b="1" spc="-5" dirty="0">
                <a:latin typeface="Arial"/>
                <a:cs typeface="Arial"/>
              </a:rPr>
              <a:t>conjuntos</a:t>
            </a:r>
            <a:r>
              <a:rPr sz="2400" b="1" spc="-45" dirty="0">
                <a:latin typeface="Arial"/>
                <a:cs typeface="Arial"/>
              </a:rPr>
              <a:t> </a:t>
            </a:r>
            <a:r>
              <a:rPr sz="2400" b="1" spc="-5" dirty="0">
                <a:latin typeface="Arial"/>
                <a:cs typeface="Arial"/>
              </a:rPr>
              <a:t>relacionados</a:t>
            </a:r>
            <a:r>
              <a:rPr sz="2400" b="1" spc="-45" dirty="0">
                <a:latin typeface="Arial"/>
                <a:cs typeface="Arial"/>
              </a:rPr>
              <a:t> </a:t>
            </a:r>
            <a:r>
              <a:rPr sz="2400" b="1" dirty="0">
                <a:latin typeface="Arial"/>
                <a:cs typeface="Arial"/>
              </a:rPr>
              <a:t>que</a:t>
            </a:r>
            <a:r>
              <a:rPr sz="2400" b="1" spc="-65" dirty="0">
                <a:latin typeface="Arial"/>
                <a:cs typeface="Arial"/>
              </a:rPr>
              <a:t> </a:t>
            </a:r>
            <a:r>
              <a:rPr sz="2400" b="1" dirty="0">
                <a:latin typeface="Arial"/>
                <a:cs typeface="Arial"/>
              </a:rPr>
              <a:t>se</a:t>
            </a:r>
            <a:r>
              <a:rPr sz="2400" b="1" spc="-45" dirty="0">
                <a:latin typeface="Arial"/>
                <a:cs typeface="Arial"/>
              </a:rPr>
              <a:t> </a:t>
            </a:r>
            <a:r>
              <a:rPr sz="2400" b="1" spc="-5" dirty="0">
                <a:latin typeface="Arial"/>
                <a:cs typeface="Arial"/>
              </a:rPr>
              <a:t>usen</a:t>
            </a:r>
            <a:r>
              <a:rPr sz="2400" b="1" spc="-40" dirty="0">
                <a:latin typeface="Arial"/>
                <a:cs typeface="Arial"/>
              </a:rPr>
              <a:t> </a:t>
            </a:r>
            <a:r>
              <a:rPr sz="2400" b="1" dirty="0">
                <a:latin typeface="Arial"/>
                <a:cs typeface="Arial"/>
              </a:rPr>
              <a:t>en</a:t>
            </a:r>
            <a:r>
              <a:rPr sz="2400" b="1" spc="-50" dirty="0">
                <a:latin typeface="Arial"/>
                <a:cs typeface="Arial"/>
              </a:rPr>
              <a:t> </a:t>
            </a:r>
            <a:r>
              <a:rPr sz="2400" b="1" dirty="0">
                <a:latin typeface="Arial"/>
                <a:cs typeface="Arial"/>
              </a:rPr>
              <a:t>la</a:t>
            </a:r>
            <a:r>
              <a:rPr sz="2400" b="1" spc="-45" dirty="0">
                <a:latin typeface="Arial"/>
                <a:cs typeface="Arial"/>
              </a:rPr>
              <a:t> </a:t>
            </a:r>
            <a:r>
              <a:rPr sz="2400" b="1" spc="-5" dirty="0">
                <a:latin typeface="Arial"/>
                <a:cs typeface="Arial"/>
              </a:rPr>
              <a:t>obra, </a:t>
            </a:r>
            <a:r>
              <a:rPr sz="2400" b="1" spc="-380" dirty="0">
                <a:latin typeface="Arial"/>
                <a:cs typeface="Arial"/>
              </a:rPr>
              <a:t> </a:t>
            </a:r>
            <a:r>
              <a:rPr sz="2400" b="1" dirty="0">
                <a:latin typeface="Arial"/>
                <a:cs typeface="Arial"/>
              </a:rPr>
              <a:t>deberán ser </a:t>
            </a:r>
            <a:r>
              <a:rPr sz="2400" b="1" spc="-5" dirty="0">
                <a:latin typeface="Arial"/>
                <a:cs typeface="Arial"/>
              </a:rPr>
              <a:t>probados, </a:t>
            </a:r>
            <a:r>
              <a:rPr sz="2400" b="1" dirty="0">
                <a:latin typeface="Arial"/>
                <a:cs typeface="Arial"/>
              </a:rPr>
              <a:t>a </a:t>
            </a:r>
            <a:r>
              <a:rPr sz="2400" b="1" spc="-5" dirty="0">
                <a:latin typeface="Arial"/>
                <a:cs typeface="Arial"/>
              </a:rPr>
              <a:t>menos </a:t>
            </a:r>
            <a:r>
              <a:rPr sz="2400" b="1" dirty="0">
                <a:latin typeface="Arial"/>
                <a:cs typeface="Arial"/>
              </a:rPr>
              <a:t>que </a:t>
            </a:r>
            <a:r>
              <a:rPr sz="2400" b="1" spc="-5" dirty="0">
                <a:latin typeface="Arial"/>
                <a:cs typeface="Arial"/>
              </a:rPr>
              <a:t>se </a:t>
            </a:r>
            <a:r>
              <a:rPr sz="2400" b="1" dirty="0">
                <a:latin typeface="Arial"/>
                <a:cs typeface="Arial"/>
              </a:rPr>
              <a:t>ordene lo </a:t>
            </a:r>
            <a:r>
              <a:rPr sz="2400" b="1" spc="-5" dirty="0">
                <a:latin typeface="Arial"/>
                <a:cs typeface="Arial"/>
              </a:rPr>
              <a:t>contrario, </a:t>
            </a:r>
            <a:r>
              <a:rPr sz="2400" b="1" dirty="0">
                <a:latin typeface="Arial"/>
                <a:cs typeface="Arial"/>
              </a:rPr>
              <a:t>de </a:t>
            </a:r>
            <a:r>
              <a:rPr sz="2400" b="1" spc="-5" dirty="0">
                <a:latin typeface="Arial"/>
                <a:cs typeface="Arial"/>
              </a:rPr>
              <a:t>acuerdo </a:t>
            </a:r>
            <a:r>
              <a:rPr sz="2400" b="1" spc="-380" dirty="0">
                <a:latin typeface="Arial"/>
                <a:cs typeface="Arial"/>
              </a:rPr>
              <a:t> </a:t>
            </a:r>
            <a:r>
              <a:rPr sz="2400" b="1" dirty="0">
                <a:latin typeface="Arial"/>
                <a:cs typeface="Arial"/>
              </a:rPr>
              <a:t>con</a:t>
            </a:r>
            <a:r>
              <a:rPr sz="2400" b="1" spc="-85" dirty="0">
                <a:latin typeface="Arial"/>
                <a:cs typeface="Arial"/>
              </a:rPr>
              <a:t> </a:t>
            </a:r>
            <a:r>
              <a:rPr sz="2400" b="1" spc="-5" dirty="0">
                <a:latin typeface="Arial"/>
                <a:cs typeface="Arial"/>
              </a:rPr>
              <a:t>los</a:t>
            </a:r>
            <a:r>
              <a:rPr sz="2400" b="1" spc="-65" dirty="0">
                <a:latin typeface="Arial"/>
                <a:cs typeface="Arial"/>
              </a:rPr>
              <a:t> </a:t>
            </a:r>
            <a:r>
              <a:rPr sz="2400" b="1" spc="-5" dirty="0">
                <a:latin typeface="Arial"/>
                <a:cs typeface="Arial"/>
              </a:rPr>
              <a:t>mejores</a:t>
            </a:r>
            <a:r>
              <a:rPr sz="2400" b="1" spc="-75" dirty="0">
                <a:latin typeface="Arial"/>
                <a:cs typeface="Arial"/>
              </a:rPr>
              <a:t> </a:t>
            </a:r>
            <a:r>
              <a:rPr sz="2400" b="1" spc="-5" dirty="0">
                <a:latin typeface="Arial"/>
                <a:cs typeface="Arial"/>
              </a:rPr>
              <a:t>métodos</a:t>
            </a:r>
            <a:r>
              <a:rPr sz="2400" b="1" spc="-80" dirty="0">
                <a:latin typeface="Arial"/>
                <a:cs typeface="Arial"/>
              </a:rPr>
              <a:t> </a:t>
            </a:r>
            <a:r>
              <a:rPr sz="2400" b="1" spc="-5" dirty="0">
                <a:latin typeface="Arial"/>
                <a:cs typeface="Arial"/>
              </a:rPr>
              <a:t>comerciales</a:t>
            </a:r>
            <a:r>
              <a:rPr sz="2400" b="1" spc="-75" dirty="0">
                <a:latin typeface="Arial"/>
                <a:cs typeface="Arial"/>
              </a:rPr>
              <a:t> </a:t>
            </a:r>
            <a:r>
              <a:rPr sz="2400" b="1" spc="-5" dirty="0">
                <a:latin typeface="Arial"/>
                <a:cs typeface="Arial"/>
              </a:rPr>
              <a:t>aplicables</a:t>
            </a:r>
            <a:r>
              <a:rPr sz="2400" b="1" spc="-75" dirty="0">
                <a:latin typeface="Arial"/>
                <a:cs typeface="Arial"/>
              </a:rPr>
              <a:t> </a:t>
            </a:r>
            <a:r>
              <a:rPr sz="2400" b="1" dirty="0">
                <a:latin typeface="Arial"/>
                <a:cs typeface="Arial"/>
              </a:rPr>
              <a:t>al</a:t>
            </a:r>
            <a:r>
              <a:rPr sz="2400" b="1" spc="-80" dirty="0">
                <a:latin typeface="Arial"/>
                <a:cs typeface="Arial"/>
              </a:rPr>
              <a:t> </a:t>
            </a:r>
            <a:r>
              <a:rPr sz="2400" b="1" spc="-5" dirty="0">
                <a:latin typeface="Arial"/>
                <a:cs typeface="Arial"/>
              </a:rPr>
              <a:t>tipo</a:t>
            </a:r>
            <a:r>
              <a:rPr sz="2400" b="1" spc="-70" dirty="0">
                <a:latin typeface="Arial"/>
                <a:cs typeface="Arial"/>
              </a:rPr>
              <a:t> </a:t>
            </a:r>
            <a:r>
              <a:rPr sz="2400" b="1" dirty="0">
                <a:latin typeface="Arial"/>
                <a:cs typeface="Arial"/>
              </a:rPr>
              <a:t>y</a:t>
            </a:r>
            <a:r>
              <a:rPr sz="2400" b="1" spc="-100" dirty="0">
                <a:latin typeface="Arial"/>
                <a:cs typeface="Arial"/>
              </a:rPr>
              <a:t> </a:t>
            </a:r>
            <a:r>
              <a:rPr sz="2400" b="1" spc="-5" dirty="0">
                <a:latin typeface="Arial"/>
                <a:cs typeface="Arial"/>
              </a:rPr>
              <a:t>clase</a:t>
            </a:r>
            <a:r>
              <a:rPr sz="2400" b="1" spc="-80" dirty="0">
                <a:latin typeface="Arial"/>
                <a:cs typeface="Arial"/>
              </a:rPr>
              <a:t> </a:t>
            </a:r>
            <a:r>
              <a:rPr sz="2400" b="1" spc="-5" dirty="0">
                <a:latin typeface="Arial"/>
                <a:cs typeface="Arial"/>
              </a:rPr>
              <a:t>particular </a:t>
            </a:r>
            <a:r>
              <a:rPr sz="2400" b="1" spc="-380" dirty="0">
                <a:latin typeface="Arial"/>
                <a:cs typeface="Arial"/>
              </a:rPr>
              <a:t> </a:t>
            </a:r>
            <a:r>
              <a:rPr sz="2400" b="1" dirty="0">
                <a:latin typeface="Arial"/>
                <a:cs typeface="Arial"/>
              </a:rPr>
              <a:t>de</a:t>
            </a:r>
            <a:r>
              <a:rPr sz="2400" b="1" spc="-5" dirty="0">
                <a:latin typeface="Arial"/>
                <a:cs typeface="Arial"/>
              </a:rPr>
              <a:t> trabajo.</a:t>
            </a:r>
            <a:endParaRPr sz="2400" b="1" dirty="0">
              <a:latin typeface="Arial"/>
              <a:cs typeface="Arial"/>
            </a:endParaRPr>
          </a:p>
          <a:p>
            <a:pPr algn="just">
              <a:spcBef>
                <a:spcPts val="50"/>
              </a:spcBef>
            </a:pPr>
            <a:endParaRPr sz="2400" b="1" dirty="0">
              <a:latin typeface="Arial"/>
              <a:cs typeface="Arial"/>
            </a:endParaRPr>
          </a:p>
          <a:p>
            <a:pPr marL="12065" lvl="2" algn="just">
              <a:spcBef>
                <a:spcPts val="5"/>
              </a:spcBef>
              <a:tabLst>
                <a:tab pos="911225" algn="l"/>
                <a:tab pos="911860" algn="l"/>
              </a:tabLst>
            </a:pPr>
            <a:r>
              <a:rPr sz="2400" b="1" u="sng" spc="-5" dirty="0">
                <a:effectLst>
                  <a:outerShdw blurRad="38100" dist="38100" dir="2700000" algn="tl">
                    <a:srgbClr val="000000">
                      <a:alpha val="43137"/>
                    </a:srgbClr>
                  </a:outerShdw>
                </a:effectLst>
                <a:latin typeface="Arial"/>
                <a:cs typeface="Arial"/>
              </a:rPr>
              <a:t>Prueba Tipo</a:t>
            </a:r>
            <a:r>
              <a:rPr sz="2400" b="1" u="sng" spc="-20" dirty="0">
                <a:effectLst>
                  <a:outerShdw blurRad="38100" dist="38100" dir="2700000" algn="tl">
                    <a:srgbClr val="000000">
                      <a:alpha val="43137"/>
                    </a:srgbClr>
                  </a:outerShdw>
                </a:effectLst>
                <a:latin typeface="Arial"/>
                <a:cs typeface="Arial"/>
              </a:rPr>
              <a:t> </a:t>
            </a:r>
            <a:r>
              <a:rPr sz="2400" b="1" u="sng" dirty="0">
                <a:effectLst>
                  <a:outerShdw blurRad="38100" dist="38100" dir="2700000" algn="tl">
                    <a:srgbClr val="000000">
                      <a:alpha val="43137"/>
                    </a:srgbClr>
                  </a:outerShdw>
                </a:effectLst>
                <a:latin typeface="Arial"/>
                <a:cs typeface="Arial"/>
              </a:rPr>
              <a:t>en</a:t>
            </a:r>
            <a:r>
              <a:rPr sz="2400" b="1" u="sng" spc="5" dirty="0">
                <a:effectLst>
                  <a:outerShdw blurRad="38100" dist="38100" dir="2700000" algn="tl">
                    <a:srgbClr val="000000">
                      <a:alpha val="43137"/>
                    </a:srgbClr>
                  </a:outerShdw>
                </a:effectLst>
                <a:latin typeface="Arial"/>
                <a:cs typeface="Arial"/>
              </a:rPr>
              <a:t> </a:t>
            </a:r>
            <a:r>
              <a:rPr sz="2400" b="1" u="sng" spc="-5" dirty="0">
                <a:effectLst>
                  <a:outerShdw blurRad="38100" dist="38100" dir="2700000" algn="tl">
                    <a:srgbClr val="000000">
                      <a:alpha val="43137"/>
                    </a:srgbClr>
                  </a:outerShdw>
                </a:effectLst>
                <a:latin typeface="Arial"/>
                <a:cs typeface="Arial"/>
              </a:rPr>
              <a:t>Aisladores</a:t>
            </a:r>
            <a:r>
              <a:rPr sz="2400" b="1" u="sng" spc="-20" dirty="0">
                <a:effectLst>
                  <a:outerShdw blurRad="38100" dist="38100" dir="2700000" algn="tl">
                    <a:srgbClr val="000000">
                      <a:alpha val="43137"/>
                    </a:srgbClr>
                  </a:outerShdw>
                </a:effectLst>
                <a:latin typeface="Arial"/>
                <a:cs typeface="Arial"/>
              </a:rPr>
              <a:t> </a:t>
            </a:r>
            <a:r>
              <a:rPr sz="2400" b="1" u="sng" dirty="0">
                <a:effectLst>
                  <a:outerShdw blurRad="38100" dist="38100" dir="2700000" algn="tl">
                    <a:srgbClr val="000000">
                      <a:alpha val="43137"/>
                    </a:srgbClr>
                  </a:outerShdw>
                </a:effectLst>
                <a:latin typeface="Arial"/>
                <a:cs typeface="Arial"/>
              </a:rPr>
              <a:t>Pasatapas.</a:t>
            </a:r>
          </a:p>
          <a:p>
            <a:pPr marL="355600" marR="234315" indent="-342900" algn="just">
              <a:spcBef>
                <a:spcPts val="215"/>
              </a:spcBef>
              <a:buFont typeface="Wingdings" panose="05000000000000000000" pitchFamily="2" charset="2"/>
              <a:buChar char="Ø"/>
            </a:pPr>
            <a:r>
              <a:rPr sz="2400" b="1" dirty="0">
                <a:latin typeface="Arial"/>
                <a:cs typeface="Arial"/>
              </a:rPr>
              <a:t>Las </a:t>
            </a:r>
            <a:r>
              <a:rPr sz="2400" b="1" spc="-5" dirty="0">
                <a:latin typeface="Arial"/>
                <a:cs typeface="Arial"/>
              </a:rPr>
              <a:t>siguientes</a:t>
            </a:r>
            <a:r>
              <a:rPr sz="2400" b="1" dirty="0">
                <a:latin typeface="Arial"/>
                <a:cs typeface="Arial"/>
              </a:rPr>
              <a:t> </a:t>
            </a:r>
            <a:r>
              <a:rPr sz="2400" b="1" spc="-5" dirty="0">
                <a:latin typeface="Arial"/>
                <a:cs typeface="Arial"/>
              </a:rPr>
              <a:t>pruebas</a:t>
            </a:r>
            <a:r>
              <a:rPr sz="2400" b="1" spc="5" dirty="0">
                <a:latin typeface="Arial"/>
                <a:cs typeface="Arial"/>
              </a:rPr>
              <a:t> </a:t>
            </a:r>
            <a:r>
              <a:rPr sz="2400" b="1" dirty="0">
                <a:latin typeface="Arial"/>
                <a:cs typeface="Arial"/>
              </a:rPr>
              <a:t>deberán</a:t>
            </a:r>
            <a:r>
              <a:rPr sz="2400" b="1" spc="-15" dirty="0">
                <a:latin typeface="Arial"/>
                <a:cs typeface="Arial"/>
              </a:rPr>
              <a:t> </a:t>
            </a:r>
            <a:r>
              <a:rPr sz="2400" b="1" dirty="0">
                <a:latin typeface="Arial"/>
                <a:cs typeface="Arial"/>
              </a:rPr>
              <a:t>ser</a:t>
            </a:r>
            <a:r>
              <a:rPr sz="2400" b="1" spc="10" dirty="0">
                <a:latin typeface="Arial"/>
                <a:cs typeface="Arial"/>
              </a:rPr>
              <a:t> </a:t>
            </a:r>
            <a:r>
              <a:rPr sz="2400" b="1" spc="-10" dirty="0">
                <a:latin typeface="Arial"/>
                <a:cs typeface="Arial"/>
              </a:rPr>
              <a:t>hechas</a:t>
            </a:r>
            <a:r>
              <a:rPr sz="2400" b="1" spc="15" dirty="0">
                <a:latin typeface="Arial"/>
                <a:cs typeface="Arial"/>
              </a:rPr>
              <a:t> </a:t>
            </a:r>
            <a:r>
              <a:rPr sz="2400" b="1" dirty="0">
                <a:latin typeface="Arial"/>
                <a:cs typeface="Arial"/>
              </a:rPr>
              <a:t>a</a:t>
            </a:r>
            <a:r>
              <a:rPr sz="2400" b="1" spc="-5" dirty="0">
                <a:latin typeface="Arial"/>
                <a:cs typeface="Arial"/>
              </a:rPr>
              <a:t> </a:t>
            </a:r>
            <a:r>
              <a:rPr sz="2400" b="1" dirty="0">
                <a:latin typeface="Arial"/>
                <a:cs typeface="Arial"/>
              </a:rPr>
              <a:t>un aislador</a:t>
            </a:r>
            <a:r>
              <a:rPr sz="2400" b="1" spc="-15" dirty="0">
                <a:latin typeface="Arial"/>
                <a:cs typeface="Arial"/>
              </a:rPr>
              <a:t> </a:t>
            </a:r>
            <a:r>
              <a:rPr sz="2400" b="1" spc="-5" dirty="0">
                <a:latin typeface="Arial"/>
                <a:cs typeface="Arial"/>
              </a:rPr>
              <a:t>pasatapas </a:t>
            </a:r>
            <a:r>
              <a:rPr sz="2400" b="1" spc="-375" dirty="0">
                <a:latin typeface="Arial"/>
                <a:cs typeface="Arial"/>
              </a:rPr>
              <a:t> </a:t>
            </a:r>
            <a:r>
              <a:rPr sz="2400" b="1" dirty="0">
                <a:latin typeface="Arial"/>
                <a:cs typeface="Arial"/>
              </a:rPr>
              <a:t>de </a:t>
            </a:r>
            <a:r>
              <a:rPr sz="2400" b="1" spc="-5" dirty="0">
                <a:latin typeface="Arial"/>
                <a:cs typeface="Arial"/>
              </a:rPr>
              <a:t>cada</a:t>
            </a:r>
            <a:r>
              <a:rPr sz="2400" b="1" spc="-10" dirty="0">
                <a:latin typeface="Arial"/>
                <a:cs typeface="Arial"/>
              </a:rPr>
              <a:t> </a:t>
            </a:r>
            <a:r>
              <a:rPr sz="2400" b="1" dirty="0">
                <a:latin typeface="Arial"/>
                <a:cs typeface="Arial"/>
              </a:rPr>
              <a:t>tipo</a:t>
            </a:r>
            <a:r>
              <a:rPr sz="2400" b="1" spc="-10" dirty="0">
                <a:latin typeface="Arial"/>
                <a:cs typeface="Arial"/>
              </a:rPr>
              <a:t> </a:t>
            </a:r>
            <a:r>
              <a:rPr sz="2400" b="1" dirty="0">
                <a:latin typeface="Arial"/>
                <a:cs typeface="Arial"/>
              </a:rPr>
              <a:t>que</a:t>
            </a:r>
            <a:r>
              <a:rPr sz="2400" b="1" spc="-5" dirty="0">
                <a:latin typeface="Arial"/>
                <a:cs typeface="Arial"/>
              </a:rPr>
              <a:t> tenga</a:t>
            </a:r>
            <a:r>
              <a:rPr sz="2400" b="1" dirty="0">
                <a:latin typeface="Arial"/>
                <a:cs typeface="Arial"/>
              </a:rPr>
              <a:t> una</a:t>
            </a:r>
            <a:r>
              <a:rPr sz="2400" b="1" spc="-5" dirty="0">
                <a:latin typeface="Arial"/>
                <a:cs typeface="Arial"/>
              </a:rPr>
              <a:t> tensión</a:t>
            </a:r>
            <a:r>
              <a:rPr sz="2400" b="1" spc="10" dirty="0">
                <a:latin typeface="Arial"/>
                <a:cs typeface="Arial"/>
              </a:rPr>
              <a:t> </a:t>
            </a:r>
            <a:r>
              <a:rPr sz="2400" b="1" spc="-5" dirty="0">
                <a:latin typeface="Arial"/>
                <a:cs typeface="Arial"/>
              </a:rPr>
              <a:t>nominal</a:t>
            </a:r>
            <a:r>
              <a:rPr sz="2400" b="1" spc="5" dirty="0">
                <a:latin typeface="Arial"/>
                <a:cs typeface="Arial"/>
              </a:rPr>
              <a:t> </a:t>
            </a:r>
            <a:r>
              <a:rPr sz="2400" b="1" dirty="0">
                <a:latin typeface="Arial"/>
                <a:cs typeface="Arial"/>
              </a:rPr>
              <a:t>de</a:t>
            </a:r>
            <a:r>
              <a:rPr sz="2400" b="1" spc="-10" dirty="0">
                <a:latin typeface="Arial"/>
                <a:cs typeface="Arial"/>
              </a:rPr>
              <a:t> </a:t>
            </a:r>
            <a:r>
              <a:rPr sz="2400" b="1" dirty="0">
                <a:latin typeface="Arial"/>
                <a:cs typeface="Arial"/>
              </a:rPr>
              <a:t>13,8</a:t>
            </a:r>
            <a:r>
              <a:rPr sz="2400" b="1" spc="-20" dirty="0">
                <a:latin typeface="Arial"/>
                <a:cs typeface="Arial"/>
              </a:rPr>
              <a:t> </a:t>
            </a:r>
            <a:r>
              <a:rPr sz="2400" b="1" dirty="0">
                <a:latin typeface="Arial"/>
                <a:cs typeface="Arial"/>
              </a:rPr>
              <a:t>kV</a:t>
            </a:r>
            <a:r>
              <a:rPr sz="2400" b="1" spc="10" dirty="0">
                <a:latin typeface="Arial"/>
                <a:cs typeface="Arial"/>
              </a:rPr>
              <a:t> </a:t>
            </a:r>
            <a:r>
              <a:rPr sz="2400" b="1" dirty="0">
                <a:latin typeface="Arial"/>
                <a:cs typeface="Arial"/>
              </a:rPr>
              <a:t>y</a:t>
            </a:r>
            <a:r>
              <a:rPr sz="2400" b="1" spc="-25" dirty="0">
                <a:latin typeface="Arial"/>
                <a:cs typeface="Arial"/>
              </a:rPr>
              <a:t> </a:t>
            </a:r>
            <a:r>
              <a:rPr sz="2400" b="1" dirty="0" err="1" smtClean="0">
                <a:latin typeface="Arial"/>
                <a:cs typeface="Arial"/>
              </a:rPr>
              <a:t>superior.A</a:t>
            </a:r>
            <a:r>
              <a:rPr sz="2400" b="1" spc="5" dirty="0" smtClean="0">
                <a:latin typeface="Arial"/>
                <a:cs typeface="Arial"/>
              </a:rPr>
              <a:t> </a:t>
            </a:r>
            <a:r>
              <a:rPr sz="2400" b="1" spc="-5" dirty="0">
                <a:latin typeface="Arial"/>
                <a:cs typeface="Arial"/>
              </a:rPr>
              <a:t>menos</a:t>
            </a:r>
            <a:r>
              <a:rPr sz="2400" b="1" spc="5" dirty="0">
                <a:latin typeface="Arial"/>
                <a:cs typeface="Arial"/>
              </a:rPr>
              <a:t> </a:t>
            </a:r>
            <a:r>
              <a:rPr sz="2400" b="1" dirty="0">
                <a:latin typeface="Arial"/>
                <a:cs typeface="Arial"/>
              </a:rPr>
              <a:t>que</a:t>
            </a:r>
            <a:r>
              <a:rPr sz="2400" b="1" spc="-5" dirty="0">
                <a:latin typeface="Arial"/>
                <a:cs typeface="Arial"/>
              </a:rPr>
              <a:t> otra</a:t>
            </a:r>
            <a:r>
              <a:rPr sz="2400" b="1" spc="-10" dirty="0">
                <a:latin typeface="Arial"/>
                <a:cs typeface="Arial"/>
              </a:rPr>
              <a:t> </a:t>
            </a:r>
            <a:r>
              <a:rPr sz="2400" b="1" spc="-5" dirty="0">
                <a:latin typeface="Arial"/>
                <a:cs typeface="Arial"/>
              </a:rPr>
              <a:t>cosa</a:t>
            </a:r>
            <a:r>
              <a:rPr sz="2400" b="1" spc="-10" dirty="0">
                <a:latin typeface="Arial"/>
                <a:cs typeface="Arial"/>
              </a:rPr>
              <a:t> </a:t>
            </a:r>
            <a:r>
              <a:rPr sz="2400" b="1" dirty="0">
                <a:latin typeface="Arial"/>
                <a:cs typeface="Arial"/>
              </a:rPr>
              <a:t>sea</a:t>
            </a:r>
            <a:r>
              <a:rPr sz="2400" b="1" spc="-5" dirty="0">
                <a:latin typeface="Arial"/>
                <a:cs typeface="Arial"/>
              </a:rPr>
              <a:t> </a:t>
            </a:r>
            <a:r>
              <a:rPr sz="2400" b="1" dirty="0">
                <a:latin typeface="Arial"/>
                <a:cs typeface="Arial"/>
              </a:rPr>
              <a:t>acordada</a:t>
            </a:r>
            <a:r>
              <a:rPr sz="2400" b="1" spc="-10" dirty="0">
                <a:latin typeface="Arial"/>
                <a:cs typeface="Arial"/>
              </a:rPr>
              <a:t> </a:t>
            </a:r>
            <a:r>
              <a:rPr sz="2400" b="1" spc="-5" dirty="0">
                <a:latin typeface="Arial"/>
                <a:cs typeface="Arial"/>
              </a:rPr>
              <a:t>las</a:t>
            </a:r>
            <a:r>
              <a:rPr sz="2400" b="1" spc="5" dirty="0">
                <a:latin typeface="Arial"/>
                <a:cs typeface="Arial"/>
              </a:rPr>
              <a:t> </a:t>
            </a:r>
            <a:r>
              <a:rPr sz="2400" b="1" spc="-5" dirty="0">
                <a:latin typeface="Arial"/>
                <a:cs typeface="Arial"/>
              </a:rPr>
              <a:t>pruebas</a:t>
            </a:r>
            <a:r>
              <a:rPr sz="2400" b="1" spc="10" dirty="0">
                <a:latin typeface="Arial"/>
                <a:cs typeface="Arial"/>
              </a:rPr>
              <a:t> </a:t>
            </a:r>
            <a:r>
              <a:rPr sz="2400" b="1" spc="-5" dirty="0">
                <a:latin typeface="Arial"/>
                <a:cs typeface="Arial"/>
              </a:rPr>
              <a:t>deberán</a:t>
            </a:r>
            <a:r>
              <a:rPr sz="2400" b="1" spc="5" dirty="0">
                <a:latin typeface="Arial"/>
                <a:cs typeface="Arial"/>
              </a:rPr>
              <a:t> </a:t>
            </a:r>
            <a:r>
              <a:rPr sz="2400" b="1" spc="-5" dirty="0">
                <a:latin typeface="Arial"/>
                <a:cs typeface="Arial"/>
              </a:rPr>
              <a:t>ser </a:t>
            </a:r>
            <a:r>
              <a:rPr sz="2400" b="1" spc="-375" dirty="0">
                <a:latin typeface="Arial"/>
                <a:cs typeface="Arial"/>
              </a:rPr>
              <a:t> </a:t>
            </a:r>
            <a:r>
              <a:rPr sz="2400" b="1" spc="-5" dirty="0">
                <a:latin typeface="Arial"/>
                <a:cs typeface="Arial"/>
              </a:rPr>
              <a:t>efectuadas </a:t>
            </a:r>
            <a:r>
              <a:rPr sz="2400" b="1" dirty="0">
                <a:latin typeface="Arial"/>
                <a:cs typeface="Arial"/>
              </a:rPr>
              <a:t>según</a:t>
            </a:r>
            <a:r>
              <a:rPr sz="2400" b="1" spc="-10" dirty="0">
                <a:latin typeface="Arial"/>
                <a:cs typeface="Arial"/>
              </a:rPr>
              <a:t> la</a:t>
            </a:r>
            <a:r>
              <a:rPr sz="2400" b="1" spc="5" dirty="0">
                <a:latin typeface="Arial"/>
                <a:cs typeface="Arial"/>
              </a:rPr>
              <a:t> </a:t>
            </a:r>
            <a:r>
              <a:rPr sz="2400" b="1" dirty="0">
                <a:latin typeface="Arial"/>
                <a:cs typeface="Arial"/>
              </a:rPr>
              <a:t>norma</a:t>
            </a:r>
            <a:r>
              <a:rPr sz="2400" b="1" spc="-10" dirty="0">
                <a:latin typeface="Arial"/>
                <a:cs typeface="Arial"/>
              </a:rPr>
              <a:t> </a:t>
            </a:r>
            <a:r>
              <a:rPr sz="2400" b="1" spc="-5" dirty="0">
                <a:latin typeface="Arial"/>
                <a:cs typeface="Arial"/>
              </a:rPr>
              <a:t>ANSI IEEE</a:t>
            </a:r>
            <a:r>
              <a:rPr sz="2400" b="1" spc="5" dirty="0">
                <a:latin typeface="Arial"/>
                <a:cs typeface="Arial"/>
              </a:rPr>
              <a:t> </a:t>
            </a:r>
            <a:r>
              <a:rPr sz="2400" b="1" spc="-5" dirty="0">
                <a:latin typeface="Arial"/>
                <a:cs typeface="Arial"/>
              </a:rPr>
              <a:t>C57.19.00.</a:t>
            </a:r>
            <a:endParaRPr sz="2400" b="1" dirty="0">
              <a:latin typeface="Arial"/>
              <a:cs typeface="Arial"/>
            </a:endParaRPr>
          </a:p>
          <a:p>
            <a:pPr algn="just"/>
            <a:endParaRPr sz="2400" b="1" dirty="0">
              <a:latin typeface="Arial"/>
              <a:cs typeface="Arial"/>
            </a:endParaRPr>
          </a:p>
          <a:p>
            <a:pPr marL="812165" lvl="4" indent="-342900" algn="just">
              <a:buFont typeface="Wingdings" panose="05000000000000000000" pitchFamily="2" charset="2"/>
              <a:buChar char="ü"/>
              <a:tabLst>
                <a:tab pos="911225" algn="l"/>
                <a:tab pos="911860" algn="l"/>
              </a:tabLst>
            </a:pPr>
            <a:r>
              <a:rPr sz="2400" b="1" spc="-5" dirty="0">
                <a:solidFill>
                  <a:srgbClr val="FF0000"/>
                </a:solidFill>
                <a:effectLst>
                  <a:outerShdw blurRad="38100" dist="38100" dir="2700000" algn="tl">
                    <a:srgbClr val="000000">
                      <a:alpha val="43137"/>
                    </a:srgbClr>
                  </a:outerShdw>
                </a:effectLst>
                <a:latin typeface="Arial"/>
                <a:cs typeface="Arial"/>
              </a:rPr>
              <a:t>Prueba</a:t>
            </a:r>
            <a:r>
              <a:rPr sz="2400" b="1" spc="-15"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de</a:t>
            </a:r>
            <a:r>
              <a:rPr sz="2400" b="1" spc="-30" dirty="0">
                <a:solidFill>
                  <a:srgbClr val="FF0000"/>
                </a:solidFill>
                <a:effectLst>
                  <a:outerShdw blurRad="38100" dist="38100" dir="2700000" algn="tl">
                    <a:srgbClr val="000000">
                      <a:alpha val="43137"/>
                    </a:srgbClr>
                  </a:outerShdw>
                </a:effectLst>
                <a:latin typeface="Arial"/>
                <a:cs typeface="Arial"/>
              </a:rPr>
              <a:t> </a:t>
            </a:r>
            <a:r>
              <a:rPr sz="2400" b="1" spc="-5" dirty="0" err="1" smtClean="0">
                <a:solidFill>
                  <a:srgbClr val="FF0000"/>
                </a:solidFill>
                <a:effectLst>
                  <a:outerShdw blurRad="38100" dist="38100" dir="2700000" algn="tl">
                    <a:srgbClr val="000000">
                      <a:alpha val="43137"/>
                    </a:srgbClr>
                  </a:outerShdw>
                </a:effectLst>
                <a:latin typeface="Arial"/>
                <a:cs typeface="Arial"/>
              </a:rPr>
              <a:t>Impulso</a:t>
            </a:r>
            <a:r>
              <a:rPr lang="es-AR" sz="2400" b="1" spc="-5" dirty="0" smtClean="0">
                <a:latin typeface="Arial"/>
                <a:cs typeface="Arial"/>
              </a:rPr>
              <a:t>: </a:t>
            </a:r>
            <a:r>
              <a:rPr sz="2400" b="1" spc="-5" dirty="0" err="1" smtClean="0">
                <a:latin typeface="Arial"/>
                <a:cs typeface="Arial"/>
              </a:rPr>
              <a:t>Esta</a:t>
            </a:r>
            <a:r>
              <a:rPr sz="2400" b="1" spc="15" dirty="0" smtClean="0">
                <a:latin typeface="Arial"/>
                <a:cs typeface="Arial"/>
              </a:rPr>
              <a:t> </a:t>
            </a:r>
            <a:r>
              <a:rPr sz="2400" b="1" spc="-5" dirty="0">
                <a:latin typeface="Arial"/>
                <a:cs typeface="Arial"/>
              </a:rPr>
              <a:t>prueba</a:t>
            </a:r>
            <a:r>
              <a:rPr sz="2400" b="1" dirty="0">
                <a:latin typeface="Arial"/>
                <a:cs typeface="Arial"/>
              </a:rPr>
              <a:t> </a:t>
            </a:r>
            <a:r>
              <a:rPr sz="2400" b="1" spc="-5" dirty="0">
                <a:latin typeface="Arial"/>
                <a:cs typeface="Arial"/>
              </a:rPr>
              <a:t>deberá</a:t>
            </a:r>
            <a:r>
              <a:rPr sz="2400" b="1" spc="15" dirty="0">
                <a:latin typeface="Arial"/>
                <a:cs typeface="Arial"/>
              </a:rPr>
              <a:t> </a:t>
            </a:r>
            <a:r>
              <a:rPr sz="2400" b="1" spc="-5" dirty="0">
                <a:latin typeface="Arial"/>
                <a:cs typeface="Arial"/>
              </a:rPr>
              <a:t>realizarse</a:t>
            </a:r>
            <a:r>
              <a:rPr sz="2400" b="1" dirty="0">
                <a:latin typeface="Arial"/>
                <a:cs typeface="Arial"/>
              </a:rPr>
              <a:t> </a:t>
            </a:r>
            <a:r>
              <a:rPr sz="2400" b="1" spc="-5" dirty="0">
                <a:latin typeface="Arial"/>
                <a:cs typeface="Arial"/>
              </a:rPr>
              <a:t>según</a:t>
            </a:r>
            <a:r>
              <a:rPr sz="2400" b="1" spc="5" dirty="0">
                <a:latin typeface="Arial"/>
                <a:cs typeface="Arial"/>
              </a:rPr>
              <a:t> </a:t>
            </a:r>
            <a:r>
              <a:rPr sz="2400" b="1" spc="-5" dirty="0">
                <a:latin typeface="Arial"/>
                <a:cs typeface="Arial"/>
              </a:rPr>
              <a:t>IEEE</a:t>
            </a:r>
            <a:r>
              <a:rPr sz="2400" b="1" spc="10" dirty="0">
                <a:latin typeface="Arial"/>
                <a:cs typeface="Arial"/>
              </a:rPr>
              <a:t> </a:t>
            </a:r>
            <a:r>
              <a:rPr sz="2400" b="1" spc="-5" dirty="0">
                <a:latin typeface="Arial"/>
                <a:cs typeface="Arial"/>
              </a:rPr>
              <a:t>C57.19.00</a:t>
            </a:r>
            <a:r>
              <a:rPr sz="2400" b="1" spc="-5" dirty="0" smtClean="0">
                <a:latin typeface="Arial"/>
                <a:cs typeface="Arial"/>
              </a:rPr>
              <a:t>.</a:t>
            </a:r>
            <a:endParaRPr lang="es-AR" sz="2400" b="1" spc="-5" dirty="0" smtClean="0">
              <a:latin typeface="Arial"/>
              <a:cs typeface="Arial"/>
            </a:endParaRPr>
          </a:p>
          <a:p>
            <a:pPr marL="812165" lvl="4" indent="-342900" algn="just">
              <a:buFont typeface="Wingdings" panose="05000000000000000000" pitchFamily="2" charset="2"/>
              <a:buChar char="ü"/>
              <a:tabLst>
                <a:tab pos="911225" algn="l"/>
                <a:tab pos="911860" algn="l"/>
              </a:tabLst>
            </a:pPr>
            <a:endParaRPr sz="2400" b="1" dirty="0">
              <a:latin typeface="Arial"/>
              <a:cs typeface="Arial"/>
            </a:endParaRPr>
          </a:p>
          <a:p>
            <a:pPr marL="812165" lvl="4" indent="-342900" algn="just">
              <a:spcBef>
                <a:spcPts val="745"/>
              </a:spcBef>
              <a:buFont typeface="Wingdings" panose="05000000000000000000" pitchFamily="2" charset="2"/>
              <a:buChar char="ü"/>
              <a:tabLst>
                <a:tab pos="911225" algn="l"/>
                <a:tab pos="911860" algn="l"/>
              </a:tabLst>
            </a:pPr>
            <a:r>
              <a:rPr sz="2400" b="1" spc="-5" dirty="0">
                <a:solidFill>
                  <a:srgbClr val="FF0000"/>
                </a:solidFill>
                <a:effectLst>
                  <a:outerShdw blurRad="38100" dist="38100" dir="2700000" algn="tl">
                    <a:srgbClr val="000000">
                      <a:alpha val="43137"/>
                    </a:srgbClr>
                  </a:outerShdw>
                </a:effectLst>
                <a:latin typeface="Arial"/>
                <a:cs typeface="Arial"/>
              </a:rPr>
              <a:t>Prueba</a:t>
            </a:r>
            <a:r>
              <a:rPr sz="2400" b="1" spc="5"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a</a:t>
            </a:r>
            <a:r>
              <a:rPr sz="2400" b="1" spc="-10"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frecuencia </a:t>
            </a:r>
            <a:r>
              <a:rPr sz="2400" b="1" spc="-5" dirty="0">
                <a:solidFill>
                  <a:srgbClr val="FF0000"/>
                </a:solidFill>
                <a:latin typeface="Arial"/>
                <a:cs typeface="Arial"/>
              </a:rPr>
              <a:t>Industrial </a:t>
            </a:r>
            <a:r>
              <a:rPr sz="2400" b="1" spc="-5" dirty="0" smtClean="0">
                <a:solidFill>
                  <a:srgbClr val="FF0000"/>
                </a:solidFill>
                <a:latin typeface="Arial"/>
                <a:cs typeface="Arial"/>
              </a:rPr>
              <a:t>.</a:t>
            </a:r>
            <a:endParaRPr sz="2400" b="1" dirty="0">
              <a:solidFill>
                <a:srgbClr val="FF0000"/>
              </a:solidFill>
              <a:latin typeface="Arial"/>
              <a:cs typeface="Arial"/>
            </a:endParaRPr>
          </a:p>
          <a:p>
            <a:pPr marL="2171700" lvl="4" indent="-342900" algn="just">
              <a:spcBef>
                <a:spcPts val="50"/>
              </a:spcBef>
              <a:buFont typeface="Wingdings" panose="05000000000000000000" pitchFamily="2" charset="2"/>
              <a:buChar char="ü"/>
            </a:pPr>
            <a:endParaRPr sz="2400" b="1" dirty="0">
              <a:solidFill>
                <a:srgbClr val="FF0000"/>
              </a:solidFill>
              <a:latin typeface="Arial"/>
              <a:cs typeface="Arial"/>
            </a:endParaRPr>
          </a:p>
          <a:p>
            <a:pPr marL="812165" lvl="4" indent="-342900" algn="just">
              <a:spcBef>
                <a:spcPts val="5"/>
              </a:spcBef>
              <a:buFont typeface="Wingdings" panose="05000000000000000000" pitchFamily="2" charset="2"/>
              <a:buChar char="ü"/>
              <a:tabLst>
                <a:tab pos="911225" algn="l"/>
                <a:tab pos="911860" algn="l"/>
              </a:tabLst>
            </a:pPr>
            <a:r>
              <a:rPr sz="2400" b="1" spc="-5" dirty="0">
                <a:solidFill>
                  <a:srgbClr val="FF0000"/>
                </a:solidFill>
                <a:effectLst>
                  <a:outerShdw blurRad="38100" dist="38100" dir="2700000" algn="tl">
                    <a:srgbClr val="000000">
                      <a:alpha val="43137"/>
                    </a:srgbClr>
                  </a:outerShdw>
                </a:effectLst>
                <a:latin typeface="Arial"/>
                <a:cs typeface="Arial"/>
              </a:rPr>
              <a:t>Medida</a:t>
            </a:r>
            <a:r>
              <a:rPr sz="2400" b="1" spc="-15"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del Factor de</a:t>
            </a:r>
            <a:r>
              <a:rPr sz="2400" b="1" spc="5" dirty="0">
                <a:solidFill>
                  <a:srgbClr val="FF0000"/>
                </a:solidFill>
                <a:effectLst>
                  <a:outerShdw blurRad="38100" dist="38100" dir="2700000" algn="tl">
                    <a:srgbClr val="000000">
                      <a:alpha val="43137"/>
                    </a:srgbClr>
                  </a:outerShdw>
                </a:effectLst>
                <a:latin typeface="Arial"/>
                <a:cs typeface="Arial"/>
              </a:rPr>
              <a:t> </a:t>
            </a:r>
            <a:r>
              <a:rPr sz="2400" b="1" spc="-5" dirty="0" err="1" smtClean="0">
                <a:solidFill>
                  <a:srgbClr val="FF0000"/>
                </a:solidFill>
                <a:effectLst>
                  <a:outerShdw blurRad="38100" dist="38100" dir="2700000" algn="tl">
                    <a:srgbClr val="000000">
                      <a:alpha val="43137"/>
                    </a:srgbClr>
                  </a:outerShdw>
                </a:effectLst>
                <a:latin typeface="Arial"/>
                <a:cs typeface="Arial"/>
              </a:rPr>
              <a:t>Potencia</a:t>
            </a:r>
            <a:r>
              <a:rPr lang="es-AR" sz="2400" b="1" spc="-5" dirty="0" smtClean="0">
                <a:latin typeface="Arial"/>
                <a:cs typeface="Arial"/>
              </a:rPr>
              <a:t>: </a:t>
            </a:r>
            <a:r>
              <a:rPr lang="es-AR" sz="2400" b="1" dirty="0" smtClean="0">
                <a:latin typeface="Arial"/>
                <a:cs typeface="Arial"/>
              </a:rPr>
              <a:t>Deberá</a:t>
            </a:r>
            <a:r>
              <a:rPr lang="es-AR" sz="2400" b="1" spc="-5" dirty="0" smtClean="0">
                <a:latin typeface="Arial"/>
                <a:cs typeface="Arial"/>
              </a:rPr>
              <a:t> </a:t>
            </a:r>
            <a:r>
              <a:rPr lang="es-AR" sz="2400" b="1" spc="-5" dirty="0">
                <a:latin typeface="Arial"/>
                <a:cs typeface="Arial"/>
              </a:rPr>
              <a:t>efectuarse</a:t>
            </a:r>
            <a:r>
              <a:rPr lang="es-AR" sz="2400" b="1" spc="-20" dirty="0">
                <a:latin typeface="Arial"/>
                <a:cs typeface="Arial"/>
              </a:rPr>
              <a:t> </a:t>
            </a:r>
            <a:r>
              <a:rPr lang="es-AR" sz="2400" b="1" dirty="0">
                <a:latin typeface="Arial"/>
                <a:cs typeface="Arial"/>
              </a:rPr>
              <a:t>medidas</a:t>
            </a:r>
            <a:r>
              <a:rPr lang="es-AR" sz="2400" b="1" spc="-5" dirty="0">
                <a:latin typeface="Arial"/>
                <a:cs typeface="Arial"/>
              </a:rPr>
              <a:t> </a:t>
            </a:r>
            <a:r>
              <a:rPr lang="es-AR" sz="2400" b="1" dirty="0">
                <a:latin typeface="Arial"/>
                <a:cs typeface="Arial"/>
              </a:rPr>
              <a:t>del</a:t>
            </a:r>
            <a:r>
              <a:rPr lang="es-AR" sz="2400" b="1" spc="-10" dirty="0">
                <a:latin typeface="Arial"/>
                <a:cs typeface="Arial"/>
              </a:rPr>
              <a:t> </a:t>
            </a:r>
            <a:r>
              <a:rPr lang="es-AR" sz="2400" b="1" dirty="0">
                <a:latin typeface="Arial"/>
                <a:cs typeface="Arial"/>
              </a:rPr>
              <a:t>factor</a:t>
            </a:r>
            <a:r>
              <a:rPr lang="es-AR" sz="2400" b="1" spc="-15" dirty="0">
                <a:latin typeface="Arial"/>
                <a:cs typeface="Arial"/>
              </a:rPr>
              <a:t> </a:t>
            </a:r>
            <a:r>
              <a:rPr lang="es-AR" sz="2400" b="1" dirty="0">
                <a:latin typeface="Arial"/>
                <a:cs typeface="Arial"/>
              </a:rPr>
              <a:t>de </a:t>
            </a:r>
            <a:r>
              <a:rPr lang="es-AR" sz="2400" b="1" spc="-5" dirty="0">
                <a:latin typeface="Arial"/>
                <a:cs typeface="Arial"/>
              </a:rPr>
              <a:t>potencia</a:t>
            </a:r>
            <a:r>
              <a:rPr lang="es-AR" sz="2400" b="1" spc="5" dirty="0">
                <a:latin typeface="Arial"/>
                <a:cs typeface="Arial"/>
              </a:rPr>
              <a:t> </a:t>
            </a:r>
            <a:r>
              <a:rPr lang="es-AR" sz="2400" b="1" spc="-5" dirty="0">
                <a:latin typeface="Arial"/>
                <a:cs typeface="Arial"/>
              </a:rPr>
              <a:t>antes</a:t>
            </a:r>
            <a:r>
              <a:rPr lang="es-AR" sz="2400" b="1" spc="5" dirty="0">
                <a:latin typeface="Arial"/>
                <a:cs typeface="Arial"/>
              </a:rPr>
              <a:t> </a:t>
            </a:r>
            <a:r>
              <a:rPr lang="es-AR" sz="2400" b="1" dirty="0">
                <a:latin typeface="Arial"/>
                <a:cs typeface="Arial"/>
              </a:rPr>
              <a:t>y</a:t>
            </a:r>
            <a:r>
              <a:rPr lang="es-AR" sz="2400" b="1" spc="-20" dirty="0">
                <a:latin typeface="Arial"/>
                <a:cs typeface="Arial"/>
              </a:rPr>
              <a:t> </a:t>
            </a:r>
            <a:r>
              <a:rPr lang="es-AR" sz="2400" b="1" dirty="0" smtClean="0">
                <a:latin typeface="Arial"/>
                <a:cs typeface="Arial"/>
              </a:rPr>
              <a:t>después de</a:t>
            </a:r>
            <a:r>
              <a:rPr lang="es-AR" sz="2400" b="1" spc="-5" dirty="0" smtClean="0">
                <a:latin typeface="Arial"/>
                <a:cs typeface="Arial"/>
              </a:rPr>
              <a:t> </a:t>
            </a:r>
            <a:r>
              <a:rPr lang="es-AR" sz="2400" b="1" spc="-5" dirty="0">
                <a:latin typeface="Arial"/>
                <a:cs typeface="Arial"/>
              </a:rPr>
              <a:t>cada</a:t>
            </a:r>
            <a:r>
              <a:rPr lang="es-AR" sz="2400" b="1" dirty="0">
                <a:latin typeface="Arial"/>
                <a:cs typeface="Arial"/>
              </a:rPr>
              <a:t> </a:t>
            </a:r>
            <a:r>
              <a:rPr lang="es-AR" sz="2400" b="1" spc="-5" dirty="0">
                <a:latin typeface="Arial"/>
                <a:cs typeface="Arial"/>
              </a:rPr>
              <a:t>una</a:t>
            </a:r>
            <a:r>
              <a:rPr lang="es-AR" sz="2400" b="1" dirty="0">
                <a:latin typeface="Arial"/>
                <a:cs typeface="Arial"/>
              </a:rPr>
              <a:t> </a:t>
            </a:r>
            <a:r>
              <a:rPr lang="es-AR" sz="2400" b="1" spc="-10" dirty="0">
                <a:latin typeface="Arial"/>
                <a:cs typeface="Arial"/>
              </a:rPr>
              <a:t>de</a:t>
            </a:r>
            <a:r>
              <a:rPr lang="es-AR" sz="2400" b="1" spc="5" dirty="0">
                <a:latin typeface="Arial"/>
                <a:cs typeface="Arial"/>
              </a:rPr>
              <a:t> </a:t>
            </a:r>
            <a:r>
              <a:rPr lang="es-AR" sz="2400" b="1" spc="-5" dirty="0">
                <a:latin typeface="Arial"/>
                <a:cs typeface="Arial"/>
              </a:rPr>
              <a:t>las</a:t>
            </a:r>
            <a:r>
              <a:rPr lang="es-AR" sz="2400" b="1" spc="-10" dirty="0">
                <a:latin typeface="Arial"/>
                <a:cs typeface="Arial"/>
              </a:rPr>
              <a:t> </a:t>
            </a:r>
            <a:r>
              <a:rPr lang="es-AR" sz="2400" b="1" dirty="0">
                <a:latin typeface="Arial"/>
                <a:cs typeface="Arial"/>
              </a:rPr>
              <a:t>pruebas</a:t>
            </a:r>
            <a:r>
              <a:rPr lang="es-AR" sz="2400" b="1" spc="-10" dirty="0">
                <a:latin typeface="Arial"/>
                <a:cs typeface="Arial"/>
              </a:rPr>
              <a:t> </a:t>
            </a:r>
            <a:r>
              <a:rPr lang="es-AR" sz="2400" b="1" spc="-5" dirty="0">
                <a:latin typeface="Arial"/>
                <a:cs typeface="Arial"/>
              </a:rPr>
              <a:t>anteriores.</a:t>
            </a:r>
            <a:endParaRPr lang="es-AR" sz="2400" b="1" dirty="0">
              <a:latin typeface="Arial"/>
              <a:cs typeface="Arial"/>
            </a:endParaRPr>
          </a:p>
          <a:p>
            <a:pPr marL="911225" lvl="3" indent="-899160" algn="just">
              <a:spcBef>
                <a:spcPts val="5"/>
              </a:spcBef>
              <a:buAutoNum type="arabicPeriod" startAt="2"/>
              <a:tabLst>
                <a:tab pos="911225" algn="l"/>
                <a:tab pos="911860" algn="l"/>
              </a:tabLst>
            </a:pPr>
            <a:endParaRPr sz="2400" dirty="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57200" y="533400"/>
            <a:ext cx="12039599" cy="9269204"/>
          </a:xfrm>
          <a:prstGeom prst="rect">
            <a:avLst/>
          </a:prstGeom>
        </p:spPr>
        <p:txBody>
          <a:bodyPr vert="horz" wrap="square" lIns="0" tIns="12700" rIns="0" bIns="0" rtlCol="0">
            <a:spAutoFit/>
          </a:bodyPr>
          <a:lstStyle/>
          <a:p>
            <a:pPr marL="354965" lvl="3" indent="-342900">
              <a:spcBef>
                <a:spcPts val="975"/>
              </a:spcBef>
              <a:buFont typeface="Wingdings" panose="05000000000000000000" pitchFamily="2" charset="2"/>
              <a:buChar char="ü"/>
              <a:tabLst>
                <a:tab pos="911225" algn="l"/>
                <a:tab pos="911860" algn="l"/>
              </a:tabLst>
            </a:pPr>
            <a:r>
              <a:rPr sz="2400" b="1" i="1" spc="-5" dirty="0" err="1" smtClean="0">
                <a:solidFill>
                  <a:srgbClr val="FF0000"/>
                </a:solidFill>
                <a:effectLst>
                  <a:outerShdw blurRad="38100" dist="38100" dir="2700000" algn="tl">
                    <a:srgbClr val="000000">
                      <a:alpha val="43137"/>
                    </a:srgbClr>
                  </a:outerShdw>
                </a:effectLst>
                <a:latin typeface="Arial"/>
                <a:cs typeface="Arial"/>
              </a:rPr>
              <a:t>Tensión</a:t>
            </a:r>
            <a:r>
              <a:rPr sz="2400" b="1" i="1" spc="-5" dirty="0" smtClean="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de</a:t>
            </a:r>
            <a:r>
              <a:rPr sz="2400" b="1" i="1" spc="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Radio</a:t>
            </a:r>
            <a:r>
              <a:rPr sz="2400" b="1" i="1" spc="-1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Influencia</a:t>
            </a:r>
            <a:r>
              <a:rPr sz="2400" b="1" i="1" spc="-1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(RIV</a:t>
            </a:r>
            <a:r>
              <a:rPr sz="2400" b="1" i="1" spc="-5" dirty="0" smtClean="0">
                <a:solidFill>
                  <a:srgbClr val="FF0000"/>
                </a:solidFill>
                <a:effectLst>
                  <a:outerShdw blurRad="38100" dist="38100" dir="2700000" algn="tl">
                    <a:srgbClr val="000000">
                      <a:alpha val="43137"/>
                    </a:srgbClr>
                  </a:outerShdw>
                </a:effectLst>
                <a:latin typeface="Arial"/>
                <a:cs typeface="Arial"/>
              </a:rPr>
              <a:t>).</a:t>
            </a:r>
            <a:endParaRPr lang="es-AR" sz="2400" b="1" i="1" spc="-5" dirty="0" smtClean="0">
              <a:solidFill>
                <a:srgbClr val="FF0000"/>
              </a:solidFill>
              <a:effectLst>
                <a:outerShdw blurRad="38100" dist="38100" dir="2700000" algn="tl">
                  <a:srgbClr val="000000">
                    <a:alpha val="43137"/>
                  </a:srgbClr>
                </a:outerShdw>
              </a:effectLst>
              <a:latin typeface="Arial"/>
              <a:cs typeface="Arial"/>
            </a:endParaRPr>
          </a:p>
          <a:p>
            <a:pPr marL="354965" lvl="3" indent="-342900">
              <a:spcBef>
                <a:spcPts val="975"/>
              </a:spcBef>
              <a:buFont typeface="Wingdings" panose="05000000000000000000" pitchFamily="2" charset="2"/>
              <a:buChar char="ü"/>
              <a:tabLst>
                <a:tab pos="911225" algn="l"/>
                <a:tab pos="911860" algn="l"/>
              </a:tabLst>
            </a:pPr>
            <a:endParaRPr sz="2400" b="1" i="1" dirty="0">
              <a:solidFill>
                <a:srgbClr val="FF0000"/>
              </a:solidFill>
              <a:effectLst>
                <a:outerShdw blurRad="38100" dist="38100" dir="2700000" algn="tl">
                  <a:srgbClr val="000000">
                    <a:alpha val="43137"/>
                  </a:srgbClr>
                </a:outerShdw>
              </a:effectLst>
              <a:latin typeface="Arial"/>
              <a:cs typeface="Arial"/>
            </a:endParaRPr>
          </a:p>
          <a:p>
            <a:pPr marL="1727200" marR="470534" lvl="3" indent="-342900" algn="just">
              <a:spcBef>
                <a:spcPts val="1055"/>
              </a:spcBef>
              <a:buFont typeface="Wingdings" panose="05000000000000000000" pitchFamily="2" charset="2"/>
              <a:buChar char="§"/>
            </a:pPr>
            <a:r>
              <a:rPr sz="2400" b="1" spc="-5" dirty="0">
                <a:latin typeface="Arial"/>
                <a:cs typeface="Arial"/>
              </a:rPr>
              <a:t>Esta</a:t>
            </a:r>
            <a:r>
              <a:rPr sz="2400" b="1" spc="15" dirty="0">
                <a:latin typeface="Arial"/>
                <a:cs typeface="Arial"/>
              </a:rPr>
              <a:t> </a:t>
            </a:r>
            <a:r>
              <a:rPr sz="2400" b="1" spc="-5" dirty="0">
                <a:latin typeface="Arial"/>
                <a:cs typeface="Arial"/>
              </a:rPr>
              <a:t>prueba deberá</a:t>
            </a:r>
            <a:r>
              <a:rPr sz="2400" b="1" spc="15" dirty="0">
                <a:latin typeface="Arial"/>
                <a:cs typeface="Arial"/>
              </a:rPr>
              <a:t> </a:t>
            </a:r>
            <a:r>
              <a:rPr sz="2400" b="1" spc="-5" dirty="0">
                <a:latin typeface="Arial"/>
                <a:cs typeface="Arial"/>
              </a:rPr>
              <a:t>efectuarse</a:t>
            </a:r>
            <a:r>
              <a:rPr sz="2400" b="1" dirty="0">
                <a:latin typeface="Arial"/>
                <a:cs typeface="Arial"/>
              </a:rPr>
              <a:t> </a:t>
            </a:r>
            <a:r>
              <a:rPr sz="2400" b="1" spc="-5" dirty="0">
                <a:latin typeface="Arial"/>
                <a:cs typeface="Arial"/>
              </a:rPr>
              <a:t>según</a:t>
            </a:r>
            <a:r>
              <a:rPr sz="2400" b="1" dirty="0">
                <a:latin typeface="Arial"/>
                <a:cs typeface="Arial"/>
              </a:rPr>
              <a:t> </a:t>
            </a:r>
            <a:r>
              <a:rPr sz="2400" b="1" spc="-5" dirty="0">
                <a:latin typeface="Arial"/>
                <a:cs typeface="Arial"/>
              </a:rPr>
              <a:t>NEMA</a:t>
            </a:r>
            <a:r>
              <a:rPr sz="2400" b="1" spc="15" dirty="0">
                <a:latin typeface="Arial"/>
                <a:cs typeface="Arial"/>
              </a:rPr>
              <a:t> </a:t>
            </a:r>
            <a:r>
              <a:rPr sz="2400" b="1" dirty="0">
                <a:latin typeface="Arial"/>
                <a:cs typeface="Arial"/>
              </a:rPr>
              <a:t>107 para </a:t>
            </a:r>
            <a:r>
              <a:rPr sz="2400" b="1" spc="-5" dirty="0">
                <a:latin typeface="Arial"/>
                <a:cs typeface="Arial"/>
              </a:rPr>
              <a:t>aisladores </a:t>
            </a:r>
            <a:r>
              <a:rPr sz="2400" b="1" spc="-375" dirty="0">
                <a:latin typeface="Arial"/>
                <a:cs typeface="Arial"/>
              </a:rPr>
              <a:t> </a:t>
            </a:r>
            <a:r>
              <a:rPr sz="2400" b="1" spc="-5" dirty="0">
                <a:latin typeface="Arial"/>
                <a:cs typeface="Arial"/>
              </a:rPr>
              <a:t>pasatapas</a:t>
            </a:r>
            <a:r>
              <a:rPr sz="2400" b="1" dirty="0">
                <a:latin typeface="Arial"/>
                <a:cs typeface="Arial"/>
              </a:rPr>
              <a:t> de</a:t>
            </a:r>
            <a:r>
              <a:rPr sz="2400" b="1" spc="-10" dirty="0">
                <a:latin typeface="Arial"/>
                <a:cs typeface="Arial"/>
              </a:rPr>
              <a:t> </a:t>
            </a:r>
            <a:r>
              <a:rPr sz="2400" b="1" dirty="0">
                <a:latin typeface="Arial"/>
                <a:cs typeface="Arial"/>
              </a:rPr>
              <a:t>115</a:t>
            </a:r>
            <a:r>
              <a:rPr sz="2400" b="1" spc="-20" dirty="0">
                <a:latin typeface="Arial"/>
                <a:cs typeface="Arial"/>
              </a:rPr>
              <a:t> </a:t>
            </a:r>
            <a:r>
              <a:rPr sz="2400" b="1" spc="-5" dirty="0">
                <a:latin typeface="Arial"/>
                <a:cs typeface="Arial"/>
              </a:rPr>
              <a:t>kV</a:t>
            </a:r>
            <a:r>
              <a:rPr sz="2400" b="1" spc="-5" dirty="0" smtClean="0">
                <a:latin typeface="Arial"/>
                <a:cs typeface="Arial"/>
              </a:rPr>
              <a:t>.</a:t>
            </a:r>
            <a:endParaRPr lang="es-AR" sz="2400" b="1" spc="-5" dirty="0" smtClean="0">
              <a:latin typeface="Arial"/>
              <a:cs typeface="Arial"/>
            </a:endParaRPr>
          </a:p>
          <a:p>
            <a:pPr marL="1727200" marR="470534" lvl="3" indent="-342900" algn="just">
              <a:spcBef>
                <a:spcPts val="1055"/>
              </a:spcBef>
              <a:buFont typeface="Wingdings" panose="05000000000000000000" pitchFamily="2" charset="2"/>
              <a:buChar char="§"/>
            </a:pPr>
            <a:endParaRPr sz="2400" b="1" dirty="0">
              <a:latin typeface="Arial"/>
              <a:cs typeface="Arial"/>
            </a:endParaRPr>
          </a:p>
          <a:p>
            <a:pPr marL="354965" lvl="3" indent="-342900">
              <a:spcBef>
                <a:spcPts val="700"/>
              </a:spcBef>
              <a:buFont typeface="Wingdings" panose="05000000000000000000" pitchFamily="2" charset="2"/>
              <a:buChar char="ü"/>
              <a:tabLst>
                <a:tab pos="911225" algn="l"/>
                <a:tab pos="911860" algn="l"/>
              </a:tabLst>
            </a:pPr>
            <a:r>
              <a:rPr sz="2400" b="1" i="1" spc="-5" dirty="0">
                <a:solidFill>
                  <a:srgbClr val="FF0000"/>
                </a:solidFill>
                <a:effectLst>
                  <a:outerShdw blurRad="38100" dist="38100" dir="2700000" algn="tl">
                    <a:srgbClr val="000000">
                      <a:alpha val="43137"/>
                    </a:srgbClr>
                  </a:outerShdw>
                </a:effectLst>
                <a:latin typeface="Arial"/>
                <a:cs typeface="Arial"/>
              </a:rPr>
              <a:t>Pruebas</a:t>
            </a:r>
            <a:r>
              <a:rPr sz="2400" b="1" i="1" spc="-2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Mecánicas.</a:t>
            </a:r>
            <a:endParaRPr sz="2400" b="1" i="1" dirty="0">
              <a:solidFill>
                <a:srgbClr val="FF0000"/>
              </a:solidFill>
              <a:effectLst>
                <a:outerShdw blurRad="38100" dist="38100" dir="2700000" algn="tl">
                  <a:srgbClr val="000000">
                    <a:alpha val="43137"/>
                  </a:srgbClr>
                </a:outerShdw>
              </a:effectLst>
              <a:latin typeface="Arial"/>
              <a:cs typeface="Arial"/>
            </a:endParaRPr>
          </a:p>
          <a:p>
            <a:pPr lvl="3">
              <a:spcBef>
                <a:spcPts val="20"/>
              </a:spcBef>
              <a:buFont typeface="Arial"/>
              <a:buAutoNum type="arabicPeriod" startAt="5"/>
            </a:pPr>
            <a:endParaRPr sz="2400" b="1" i="1" dirty="0">
              <a:solidFill>
                <a:srgbClr val="FF0000"/>
              </a:solidFill>
              <a:effectLst>
                <a:outerShdw blurRad="38100" dist="38100" dir="2700000" algn="tl">
                  <a:srgbClr val="000000">
                    <a:alpha val="43137"/>
                  </a:srgbClr>
                </a:outerShdw>
              </a:effectLst>
              <a:latin typeface="Arial"/>
              <a:cs typeface="Arial"/>
            </a:endParaRPr>
          </a:p>
          <a:p>
            <a:pPr marL="1818639" marR="410845" lvl="4" indent="-455930">
              <a:buFont typeface="Symbol"/>
              <a:buChar char=""/>
              <a:tabLst>
                <a:tab pos="1818639" algn="l"/>
                <a:tab pos="1819275" algn="l"/>
              </a:tabLst>
            </a:pPr>
            <a:r>
              <a:rPr sz="2400" b="1" dirty="0">
                <a:latin typeface="Arial"/>
                <a:cs typeface="Arial"/>
              </a:rPr>
              <a:t>Prueba </a:t>
            </a:r>
            <a:r>
              <a:rPr sz="2400" b="1" spc="-5" dirty="0">
                <a:latin typeface="Arial"/>
                <a:cs typeface="Arial"/>
              </a:rPr>
              <a:t>de</a:t>
            </a:r>
            <a:r>
              <a:rPr sz="2400" b="1" spc="10" dirty="0">
                <a:latin typeface="Arial"/>
                <a:cs typeface="Arial"/>
              </a:rPr>
              <a:t> </a:t>
            </a:r>
            <a:r>
              <a:rPr sz="2400" b="1" spc="-5" dirty="0">
                <a:latin typeface="Arial"/>
                <a:cs typeface="Arial"/>
              </a:rPr>
              <a:t>presión</a:t>
            </a:r>
            <a:r>
              <a:rPr sz="2400" b="1" spc="-15" dirty="0">
                <a:latin typeface="Arial"/>
                <a:cs typeface="Arial"/>
              </a:rPr>
              <a:t> </a:t>
            </a:r>
            <a:r>
              <a:rPr sz="2400" b="1" dirty="0">
                <a:latin typeface="Arial"/>
                <a:cs typeface="Arial"/>
              </a:rPr>
              <a:t>del</a:t>
            </a:r>
            <a:r>
              <a:rPr sz="2400" b="1" spc="5" dirty="0">
                <a:latin typeface="Arial"/>
                <a:cs typeface="Arial"/>
              </a:rPr>
              <a:t> </a:t>
            </a:r>
            <a:r>
              <a:rPr sz="2400" b="1" spc="-5" dirty="0">
                <a:latin typeface="Arial"/>
                <a:cs typeface="Arial"/>
              </a:rPr>
              <a:t>terminal</a:t>
            </a:r>
            <a:r>
              <a:rPr sz="2400" b="1" spc="-10" dirty="0">
                <a:latin typeface="Arial"/>
                <a:cs typeface="Arial"/>
              </a:rPr>
              <a:t> </a:t>
            </a:r>
            <a:r>
              <a:rPr sz="2400" b="1" dirty="0">
                <a:latin typeface="Arial"/>
                <a:cs typeface="Arial"/>
              </a:rPr>
              <a:t>del</a:t>
            </a:r>
            <a:r>
              <a:rPr sz="2400" b="1" spc="-5" dirty="0">
                <a:latin typeface="Arial"/>
                <a:cs typeface="Arial"/>
              </a:rPr>
              <a:t> Bushing </a:t>
            </a:r>
            <a:r>
              <a:rPr sz="2400" b="1" spc="-375" dirty="0">
                <a:latin typeface="Arial"/>
                <a:cs typeface="Arial"/>
              </a:rPr>
              <a:t> </a:t>
            </a:r>
            <a:r>
              <a:rPr sz="2400" b="1" dirty="0">
                <a:latin typeface="Arial"/>
                <a:cs typeface="Arial"/>
              </a:rPr>
              <a:t>(prueba</a:t>
            </a:r>
            <a:r>
              <a:rPr sz="2400" b="1" spc="-15" dirty="0">
                <a:latin typeface="Arial"/>
                <a:cs typeface="Arial"/>
              </a:rPr>
              <a:t> </a:t>
            </a:r>
            <a:r>
              <a:rPr sz="2400" b="1" dirty="0">
                <a:latin typeface="Arial"/>
                <a:cs typeface="Arial"/>
              </a:rPr>
              <a:t>de</a:t>
            </a:r>
            <a:r>
              <a:rPr sz="2400" b="1" spc="-10" dirty="0">
                <a:latin typeface="Arial"/>
                <a:cs typeface="Arial"/>
              </a:rPr>
              <a:t> </a:t>
            </a:r>
            <a:r>
              <a:rPr sz="2400" b="1" spc="-5" dirty="0">
                <a:latin typeface="Arial"/>
                <a:cs typeface="Arial"/>
              </a:rPr>
              <a:t>fuga).</a:t>
            </a:r>
            <a:endParaRPr sz="2400" b="1" dirty="0">
              <a:latin typeface="Arial"/>
              <a:cs typeface="Arial"/>
            </a:endParaRPr>
          </a:p>
          <a:p>
            <a:pPr marL="1818639" lvl="4" indent="-456565">
              <a:buFont typeface="Symbol"/>
              <a:buChar char=""/>
              <a:tabLst>
                <a:tab pos="1818639" algn="l"/>
                <a:tab pos="1819275" algn="l"/>
              </a:tabLst>
            </a:pPr>
            <a:r>
              <a:rPr sz="2400" b="1" spc="-5" dirty="0">
                <a:latin typeface="Arial"/>
                <a:cs typeface="Arial"/>
              </a:rPr>
              <a:t>Esfuerzo</a:t>
            </a:r>
            <a:r>
              <a:rPr sz="2400" b="1" spc="5" dirty="0">
                <a:latin typeface="Arial"/>
                <a:cs typeface="Arial"/>
              </a:rPr>
              <a:t> </a:t>
            </a:r>
            <a:r>
              <a:rPr sz="2400" b="1" spc="-5" dirty="0">
                <a:latin typeface="Arial"/>
                <a:cs typeface="Arial"/>
              </a:rPr>
              <a:t>para</a:t>
            </a:r>
            <a:r>
              <a:rPr sz="2400" b="1" spc="-10" dirty="0">
                <a:latin typeface="Arial"/>
                <a:cs typeface="Arial"/>
              </a:rPr>
              <a:t> </a:t>
            </a:r>
            <a:r>
              <a:rPr sz="2400" b="1" spc="-5" dirty="0">
                <a:latin typeface="Arial"/>
                <a:cs typeface="Arial"/>
              </a:rPr>
              <a:t>cargas</a:t>
            </a:r>
            <a:r>
              <a:rPr sz="2400" b="1" spc="10" dirty="0">
                <a:latin typeface="Arial"/>
                <a:cs typeface="Arial"/>
              </a:rPr>
              <a:t> </a:t>
            </a:r>
            <a:r>
              <a:rPr sz="2400" b="1" spc="-10" dirty="0">
                <a:latin typeface="Arial"/>
                <a:cs typeface="Arial"/>
              </a:rPr>
              <a:t>en</a:t>
            </a:r>
            <a:r>
              <a:rPr sz="2400" b="1" spc="5" dirty="0">
                <a:latin typeface="Arial"/>
                <a:cs typeface="Arial"/>
              </a:rPr>
              <a:t> </a:t>
            </a:r>
            <a:r>
              <a:rPr sz="2400" b="1" spc="-5" dirty="0">
                <a:latin typeface="Arial"/>
                <a:cs typeface="Arial"/>
              </a:rPr>
              <a:t>Cantiléver.</a:t>
            </a:r>
            <a:endParaRPr sz="2400" b="1" dirty="0">
              <a:latin typeface="Arial"/>
              <a:cs typeface="Arial"/>
            </a:endParaRPr>
          </a:p>
          <a:p>
            <a:pPr>
              <a:spcBef>
                <a:spcPts val="55"/>
              </a:spcBef>
            </a:pPr>
            <a:endParaRPr sz="2400" b="1" dirty="0">
              <a:latin typeface="Arial"/>
              <a:cs typeface="Arial"/>
            </a:endParaRPr>
          </a:p>
          <a:p>
            <a:pPr marL="12065" lvl="2">
              <a:tabLst>
                <a:tab pos="911225" algn="l"/>
                <a:tab pos="911860" algn="l"/>
              </a:tabLst>
            </a:pPr>
            <a:r>
              <a:rPr sz="2400" b="1" u="sng" spc="-5" dirty="0">
                <a:effectLst>
                  <a:outerShdw blurRad="38100" dist="38100" dir="2700000" algn="tl">
                    <a:srgbClr val="000000">
                      <a:alpha val="43137"/>
                    </a:srgbClr>
                  </a:outerShdw>
                </a:effectLst>
                <a:uFill>
                  <a:solidFill>
                    <a:srgbClr val="000000"/>
                  </a:solidFill>
                </a:uFill>
                <a:latin typeface="Arial"/>
                <a:cs typeface="Arial"/>
              </a:rPr>
              <a:t>Prueba</a:t>
            </a:r>
            <a:r>
              <a:rPr sz="2400" b="1" u="sng" dirty="0">
                <a:effectLst>
                  <a:outerShdw blurRad="38100" dist="38100" dir="2700000" algn="tl">
                    <a:srgbClr val="000000">
                      <a:alpha val="43137"/>
                    </a:srgbClr>
                  </a:outerShdw>
                </a:effectLst>
                <a:uFill>
                  <a:solidFill>
                    <a:srgbClr val="000000"/>
                  </a:solidFill>
                </a:uFill>
                <a:latin typeface="Arial"/>
                <a:cs typeface="Arial"/>
              </a:rPr>
              <a:t> </a:t>
            </a:r>
            <a:r>
              <a:rPr sz="2400" b="1" u="sng" spc="-5" dirty="0">
                <a:effectLst>
                  <a:outerShdw blurRad="38100" dist="38100" dir="2700000" algn="tl">
                    <a:srgbClr val="000000">
                      <a:alpha val="43137"/>
                    </a:srgbClr>
                  </a:outerShdw>
                </a:effectLst>
                <a:uFill>
                  <a:solidFill>
                    <a:srgbClr val="000000"/>
                  </a:solidFill>
                </a:uFill>
                <a:latin typeface="Arial"/>
                <a:cs typeface="Arial"/>
              </a:rPr>
              <a:t>de</a:t>
            </a:r>
            <a:r>
              <a:rPr sz="2400" b="1" u="sng" spc="5" dirty="0">
                <a:effectLst>
                  <a:outerShdw blurRad="38100" dist="38100" dir="2700000" algn="tl">
                    <a:srgbClr val="000000">
                      <a:alpha val="43137"/>
                    </a:srgbClr>
                  </a:outerShdw>
                </a:effectLst>
                <a:uFill>
                  <a:solidFill>
                    <a:srgbClr val="000000"/>
                  </a:solidFill>
                </a:uFill>
                <a:latin typeface="Arial"/>
                <a:cs typeface="Arial"/>
              </a:rPr>
              <a:t> </a:t>
            </a:r>
            <a:r>
              <a:rPr sz="2400" b="1" u="sng" spc="-10" dirty="0">
                <a:effectLst>
                  <a:outerShdw blurRad="38100" dist="38100" dir="2700000" algn="tl">
                    <a:srgbClr val="000000">
                      <a:alpha val="43137"/>
                    </a:srgbClr>
                  </a:outerShdw>
                </a:effectLst>
                <a:uFill>
                  <a:solidFill>
                    <a:srgbClr val="000000"/>
                  </a:solidFill>
                </a:uFill>
                <a:latin typeface="Arial"/>
                <a:cs typeface="Arial"/>
              </a:rPr>
              <a:t>Rutina</a:t>
            </a:r>
            <a:r>
              <a:rPr sz="2400" b="1" u="sng" spc="409" dirty="0">
                <a:effectLst>
                  <a:outerShdw blurRad="38100" dist="38100" dir="2700000" algn="tl">
                    <a:srgbClr val="000000">
                      <a:alpha val="43137"/>
                    </a:srgbClr>
                  </a:outerShdw>
                </a:effectLst>
                <a:uFill>
                  <a:solidFill>
                    <a:srgbClr val="000000"/>
                  </a:solidFill>
                </a:uFill>
                <a:latin typeface="Arial"/>
                <a:cs typeface="Arial"/>
              </a:rPr>
              <a:t> </a:t>
            </a:r>
            <a:r>
              <a:rPr sz="2400" b="1" u="sng" spc="-5" dirty="0" err="1">
                <a:effectLst>
                  <a:outerShdw blurRad="38100" dist="38100" dir="2700000" algn="tl">
                    <a:srgbClr val="000000">
                      <a:alpha val="43137"/>
                    </a:srgbClr>
                  </a:outerShdw>
                </a:effectLst>
                <a:uFill>
                  <a:solidFill>
                    <a:srgbClr val="000000"/>
                  </a:solidFill>
                </a:uFill>
                <a:latin typeface="Arial"/>
                <a:cs typeface="Arial"/>
              </a:rPr>
              <a:t>Aisladores</a:t>
            </a:r>
            <a:r>
              <a:rPr sz="2400" b="1" u="sng" dirty="0">
                <a:effectLst>
                  <a:outerShdw blurRad="38100" dist="38100" dir="2700000" algn="tl">
                    <a:srgbClr val="000000">
                      <a:alpha val="43137"/>
                    </a:srgbClr>
                  </a:outerShdw>
                </a:effectLst>
                <a:uFill>
                  <a:solidFill>
                    <a:srgbClr val="000000"/>
                  </a:solidFill>
                </a:uFill>
                <a:latin typeface="Arial"/>
                <a:cs typeface="Arial"/>
              </a:rPr>
              <a:t> </a:t>
            </a:r>
            <a:r>
              <a:rPr sz="2400" b="1" u="sng" spc="-5" dirty="0" err="1" smtClean="0">
                <a:effectLst>
                  <a:outerShdw blurRad="38100" dist="38100" dir="2700000" algn="tl">
                    <a:srgbClr val="000000">
                      <a:alpha val="43137"/>
                    </a:srgbClr>
                  </a:outerShdw>
                </a:effectLst>
                <a:uFill>
                  <a:solidFill>
                    <a:srgbClr val="000000"/>
                  </a:solidFill>
                </a:uFill>
                <a:latin typeface="Arial"/>
                <a:cs typeface="Arial"/>
              </a:rPr>
              <a:t>Pasatapas</a:t>
            </a:r>
            <a:endParaRPr lang="es-AR" sz="2400" b="1" u="sng" spc="-5" dirty="0" smtClean="0">
              <a:effectLst>
                <a:outerShdw blurRad="38100" dist="38100" dir="2700000" algn="tl">
                  <a:srgbClr val="000000">
                    <a:alpha val="43137"/>
                  </a:srgbClr>
                </a:outerShdw>
              </a:effectLst>
              <a:uFill>
                <a:solidFill>
                  <a:srgbClr val="000000"/>
                </a:solidFill>
              </a:uFill>
              <a:latin typeface="Arial"/>
              <a:cs typeface="Arial"/>
            </a:endParaRPr>
          </a:p>
          <a:p>
            <a:pPr marL="12065" lvl="2">
              <a:tabLst>
                <a:tab pos="911225" algn="l"/>
                <a:tab pos="911860" algn="l"/>
              </a:tabLst>
            </a:pPr>
            <a:endParaRPr sz="2400" dirty="0">
              <a:latin typeface="Arial"/>
              <a:cs typeface="Arial"/>
            </a:endParaRPr>
          </a:p>
          <a:p>
            <a:pPr marL="812800" marR="9525" lvl="1" indent="-342900" algn="just">
              <a:spcBef>
                <a:spcPts val="890"/>
              </a:spcBef>
              <a:buFont typeface="Wingdings" panose="05000000000000000000" pitchFamily="2" charset="2"/>
              <a:buChar char="Ø"/>
            </a:pPr>
            <a:r>
              <a:rPr sz="2400" b="1" dirty="0">
                <a:latin typeface="Arial"/>
                <a:cs typeface="Arial"/>
              </a:rPr>
              <a:t>Las</a:t>
            </a:r>
            <a:r>
              <a:rPr sz="2400" b="1" spc="5" dirty="0">
                <a:latin typeface="Arial"/>
                <a:cs typeface="Arial"/>
              </a:rPr>
              <a:t> </a:t>
            </a:r>
            <a:r>
              <a:rPr sz="2400" b="1" dirty="0">
                <a:latin typeface="Arial"/>
                <a:cs typeface="Arial"/>
              </a:rPr>
              <a:t>siguientes</a:t>
            </a:r>
            <a:r>
              <a:rPr sz="2400" b="1" spc="5" dirty="0">
                <a:latin typeface="Arial"/>
                <a:cs typeface="Arial"/>
              </a:rPr>
              <a:t> </a:t>
            </a:r>
            <a:r>
              <a:rPr sz="2400" b="1" spc="-5" dirty="0">
                <a:latin typeface="Arial"/>
                <a:cs typeface="Arial"/>
              </a:rPr>
              <a:t>pruebas</a:t>
            </a:r>
            <a:r>
              <a:rPr sz="2400" b="1" dirty="0">
                <a:latin typeface="Arial"/>
                <a:cs typeface="Arial"/>
              </a:rPr>
              <a:t> </a:t>
            </a:r>
            <a:r>
              <a:rPr sz="2400" b="1" spc="-5" dirty="0">
                <a:latin typeface="Arial"/>
                <a:cs typeface="Arial"/>
              </a:rPr>
              <a:t>deberán</a:t>
            </a:r>
            <a:r>
              <a:rPr sz="2400" b="1" dirty="0">
                <a:latin typeface="Arial"/>
                <a:cs typeface="Arial"/>
              </a:rPr>
              <a:t> </a:t>
            </a:r>
            <a:r>
              <a:rPr sz="2400" b="1" spc="-5" dirty="0">
                <a:latin typeface="Arial"/>
                <a:cs typeface="Arial"/>
              </a:rPr>
              <a:t>hacerse</a:t>
            </a:r>
            <a:r>
              <a:rPr sz="2400" b="1" dirty="0">
                <a:latin typeface="Arial"/>
                <a:cs typeface="Arial"/>
              </a:rPr>
              <a:t> en</a:t>
            </a:r>
            <a:r>
              <a:rPr sz="2400" b="1" spc="5" dirty="0">
                <a:latin typeface="Arial"/>
                <a:cs typeface="Arial"/>
              </a:rPr>
              <a:t> </a:t>
            </a:r>
            <a:r>
              <a:rPr sz="2400" b="1" spc="-5" dirty="0">
                <a:latin typeface="Arial"/>
                <a:cs typeface="Arial"/>
              </a:rPr>
              <a:t>todos</a:t>
            </a:r>
            <a:r>
              <a:rPr sz="2400" b="1" dirty="0">
                <a:latin typeface="Arial"/>
                <a:cs typeface="Arial"/>
              </a:rPr>
              <a:t> </a:t>
            </a:r>
            <a:r>
              <a:rPr sz="2400" b="1" spc="-5" dirty="0">
                <a:latin typeface="Arial"/>
                <a:cs typeface="Arial"/>
              </a:rPr>
              <a:t>los</a:t>
            </a:r>
            <a:r>
              <a:rPr sz="2400" b="1" dirty="0">
                <a:latin typeface="Arial"/>
                <a:cs typeface="Arial"/>
              </a:rPr>
              <a:t> </a:t>
            </a:r>
            <a:r>
              <a:rPr sz="2400" b="1" spc="-5" dirty="0">
                <a:latin typeface="Arial"/>
                <a:cs typeface="Arial"/>
              </a:rPr>
              <a:t>aisladores </a:t>
            </a:r>
            <a:r>
              <a:rPr sz="2400" b="1" dirty="0">
                <a:latin typeface="Arial"/>
                <a:cs typeface="Arial"/>
              </a:rPr>
              <a:t> </a:t>
            </a:r>
            <a:r>
              <a:rPr sz="2400" b="1" spc="-5" dirty="0">
                <a:latin typeface="Arial"/>
                <a:cs typeface="Arial"/>
              </a:rPr>
              <a:t>pasatapas </a:t>
            </a:r>
            <a:r>
              <a:rPr sz="2400" b="1" dirty="0">
                <a:latin typeface="Arial"/>
                <a:cs typeface="Arial"/>
              </a:rPr>
              <a:t>que </a:t>
            </a:r>
            <a:r>
              <a:rPr sz="2400" b="1" spc="-5" dirty="0">
                <a:latin typeface="Arial"/>
                <a:cs typeface="Arial"/>
              </a:rPr>
              <a:t>tengan </a:t>
            </a:r>
            <a:r>
              <a:rPr sz="2400" b="1" dirty="0">
                <a:latin typeface="Arial"/>
                <a:cs typeface="Arial"/>
              </a:rPr>
              <a:t>una tensión </a:t>
            </a:r>
            <a:r>
              <a:rPr sz="2400" b="1" spc="-5" dirty="0">
                <a:latin typeface="Arial"/>
                <a:cs typeface="Arial"/>
              </a:rPr>
              <a:t>nominal </a:t>
            </a:r>
            <a:r>
              <a:rPr sz="2400" b="1" dirty="0">
                <a:latin typeface="Arial"/>
                <a:cs typeface="Arial"/>
              </a:rPr>
              <a:t>de </a:t>
            </a:r>
            <a:r>
              <a:rPr sz="2400" b="1" spc="-5" dirty="0">
                <a:latin typeface="Arial"/>
                <a:cs typeface="Arial"/>
              </a:rPr>
              <a:t>13,8 </a:t>
            </a:r>
            <a:r>
              <a:rPr sz="2400" b="1" dirty="0">
                <a:latin typeface="Arial"/>
                <a:cs typeface="Arial"/>
              </a:rPr>
              <a:t>kV ó </a:t>
            </a:r>
            <a:r>
              <a:rPr sz="2400" b="1" spc="-5" dirty="0">
                <a:latin typeface="Arial"/>
                <a:cs typeface="Arial"/>
              </a:rPr>
              <a:t>superior </a:t>
            </a:r>
            <a:r>
              <a:rPr sz="2400" b="1" spc="-10" dirty="0">
                <a:latin typeface="Arial"/>
                <a:cs typeface="Arial"/>
              </a:rPr>
              <a:t>de </a:t>
            </a:r>
            <a:r>
              <a:rPr sz="2400" b="1" spc="-5" dirty="0">
                <a:latin typeface="Arial"/>
                <a:cs typeface="Arial"/>
              </a:rPr>
              <a:t> </a:t>
            </a:r>
            <a:r>
              <a:rPr sz="2400" b="1" dirty="0">
                <a:latin typeface="Arial"/>
                <a:cs typeface="Arial"/>
              </a:rPr>
              <a:t>acuerdo</a:t>
            </a:r>
            <a:r>
              <a:rPr sz="2400" b="1" spc="-10" dirty="0">
                <a:latin typeface="Arial"/>
                <a:cs typeface="Arial"/>
              </a:rPr>
              <a:t> </a:t>
            </a:r>
            <a:r>
              <a:rPr sz="2400" b="1" dirty="0">
                <a:latin typeface="Arial"/>
                <a:cs typeface="Arial"/>
              </a:rPr>
              <a:t>a</a:t>
            </a:r>
            <a:r>
              <a:rPr sz="2400" b="1" spc="-5" dirty="0">
                <a:latin typeface="Arial"/>
                <a:cs typeface="Arial"/>
              </a:rPr>
              <a:t> IEEE</a:t>
            </a:r>
            <a:r>
              <a:rPr sz="2400" b="1" spc="5" dirty="0">
                <a:latin typeface="Arial"/>
                <a:cs typeface="Arial"/>
              </a:rPr>
              <a:t> </a:t>
            </a:r>
            <a:r>
              <a:rPr sz="2400" b="1" spc="-5" dirty="0">
                <a:latin typeface="Arial"/>
                <a:cs typeface="Arial"/>
              </a:rPr>
              <a:t>C57.19.00,</a:t>
            </a:r>
            <a:r>
              <a:rPr sz="2400" b="1" dirty="0">
                <a:latin typeface="Arial"/>
                <a:cs typeface="Arial"/>
              </a:rPr>
              <a:t> a</a:t>
            </a:r>
            <a:r>
              <a:rPr sz="2400" b="1" spc="-5" dirty="0">
                <a:latin typeface="Arial"/>
                <a:cs typeface="Arial"/>
              </a:rPr>
              <a:t> </a:t>
            </a:r>
            <a:r>
              <a:rPr sz="2400" b="1" dirty="0">
                <a:latin typeface="Arial"/>
                <a:cs typeface="Arial"/>
              </a:rPr>
              <a:t>menos </a:t>
            </a:r>
            <a:r>
              <a:rPr sz="2400" b="1" spc="-5" dirty="0">
                <a:latin typeface="Arial"/>
                <a:cs typeface="Arial"/>
              </a:rPr>
              <a:t>que</a:t>
            </a:r>
            <a:r>
              <a:rPr sz="2400" b="1" spc="5" dirty="0">
                <a:latin typeface="Arial"/>
                <a:cs typeface="Arial"/>
              </a:rPr>
              <a:t> </a:t>
            </a:r>
            <a:r>
              <a:rPr sz="2400" b="1" spc="-5" dirty="0">
                <a:latin typeface="Arial"/>
                <a:cs typeface="Arial"/>
              </a:rPr>
              <a:t>se</a:t>
            </a:r>
            <a:r>
              <a:rPr sz="2400" b="1" spc="10" dirty="0">
                <a:latin typeface="Arial"/>
                <a:cs typeface="Arial"/>
              </a:rPr>
              <a:t> </a:t>
            </a:r>
            <a:r>
              <a:rPr sz="2400" b="1" spc="-5" dirty="0">
                <a:latin typeface="Arial"/>
                <a:cs typeface="Arial"/>
              </a:rPr>
              <a:t>especifique </a:t>
            </a:r>
            <a:r>
              <a:rPr sz="2400" b="1" spc="-10" dirty="0">
                <a:latin typeface="Arial"/>
                <a:cs typeface="Arial"/>
              </a:rPr>
              <a:t>lo</a:t>
            </a:r>
            <a:r>
              <a:rPr sz="2400" b="1" spc="5" dirty="0">
                <a:latin typeface="Arial"/>
                <a:cs typeface="Arial"/>
              </a:rPr>
              <a:t> </a:t>
            </a:r>
            <a:r>
              <a:rPr sz="2400" b="1" spc="-5" dirty="0" err="1">
                <a:latin typeface="Arial"/>
                <a:cs typeface="Arial"/>
              </a:rPr>
              <a:t>contrario</a:t>
            </a:r>
            <a:r>
              <a:rPr sz="2400" spc="-5" dirty="0" smtClean="0">
                <a:latin typeface="Arial"/>
                <a:cs typeface="Arial"/>
              </a:rPr>
              <a:t>.</a:t>
            </a:r>
            <a:endParaRPr lang="es-AR" sz="2400" spc="-5" dirty="0" smtClean="0">
              <a:latin typeface="Arial"/>
              <a:cs typeface="Arial"/>
            </a:endParaRPr>
          </a:p>
          <a:p>
            <a:pPr marL="355600" marR="9525" indent="-342900" algn="just">
              <a:spcBef>
                <a:spcPts val="890"/>
              </a:spcBef>
              <a:buFont typeface="Wingdings" panose="05000000000000000000" pitchFamily="2" charset="2"/>
              <a:buChar char="Ø"/>
            </a:pPr>
            <a:endParaRPr sz="2400" dirty="0">
              <a:latin typeface="Arial"/>
              <a:cs typeface="Arial"/>
            </a:endParaRPr>
          </a:p>
          <a:p>
            <a:pPr marL="2069465" lvl="6" indent="-685800" algn="just">
              <a:spcBef>
                <a:spcPts val="840"/>
              </a:spcBef>
              <a:buFont typeface="Wingdings" panose="05000000000000000000" pitchFamily="2" charset="2"/>
              <a:buChar char="ü"/>
              <a:tabLst>
                <a:tab pos="698500" algn="l"/>
              </a:tabLst>
            </a:pPr>
            <a:r>
              <a:rPr sz="2400" b="1" spc="-5" dirty="0">
                <a:latin typeface="Arial"/>
                <a:cs typeface="Arial"/>
              </a:rPr>
              <a:t>Prueba</a:t>
            </a:r>
            <a:r>
              <a:rPr sz="2400" b="1" spc="5" dirty="0">
                <a:latin typeface="Arial"/>
                <a:cs typeface="Arial"/>
              </a:rPr>
              <a:t> </a:t>
            </a:r>
            <a:r>
              <a:rPr sz="2400" b="1" dirty="0">
                <a:latin typeface="Arial"/>
                <a:cs typeface="Arial"/>
              </a:rPr>
              <a:t>a</a:t>
            </a:r>
            <a:r>
              <a:rPr sz="2400" b="1" spc="-10" dirty="0">
                <a:latin typeface="Arial"/>
                <a:cs typeface="Arial"/>
              </a:rPr>
              <a:t> </a:t>
            </a:r>
            <a:r>
              <a:rPr sz="2400" b="1" spc="-5" dirty="0">
                <a:latin typeface="Arial"/>
                <a:cs typeface="Arial"/>
              </a:rPr>
              <a:t>frecuencia industrial,</a:t>
            </a:r>
            <a:r>
              <a:rPr sz="2400" b="1" spc="5" dirty="0">
                <a:latin typeface="Arial"/>
                <a:cs typeface="Arial"/>
              </a:rPr>
              <a:t> </a:t>
            </a:r>
            <a:r>
              <a:rPr sz="2400" b="1" spc="-5" dirty="0" err="1" smtClean="0">
                <a:latin typeface="Arial"/>
                <a:cs typeface="Arial"/>
              </a:rPr>
              <a:t>seca</a:t>
            </a:r>
            <a:r>
              <a:rPr sz="2400" b="1" spc="-5" dirty="0" smtClean="0">
                <a:latin typeface="Arial"/>
                <a:cs typeface="Arial"/>
              </a:rPr>
              <a:t>.</a:t>
            </a:r>
            <a:endParaRPr lang="es-AR" sz="2400" b="1" spc="-5" dirty="0" smtClean="0">
              <a:latin typeface="Arial"/>
              <a:cs typeface="Arial"/>
            </a:endParaRPr>
          </a:p>
          <a:p>
            <a:pPr marL="2069465" lvl="6" indent="-685800" algn="just">
              <a:spcBef>
                <a:spcPts val="840"/>
              </a:spcBef>
              <a:buFont typeface="Wingdings" panose="05000000000000000000" pitchFamily="2" charset="2"/>
              <a:buChar char="ü"/>
              <a:tabLst>
                <a:tab pos="698500" algn="l"/>
              </a:tabLst>
            </a:pPr>
            <a:r>
              <a:rPr sz="2400" b="1" spc="-5" dirty="0" err="1" smtClean="0">
                <a:latin typeface="Arial"/>
                <a:cs typeface="Arial"/>
              </a:rPr>
              <a:t>Medida</a:t>
            </a:r>
            <a:r>
              <a:rPr sz="2400" b="1" spc="-20" dirty="0" smtClean="0">
                <a:latin typeface="Arial"/>
                <a:cs typeface="Arial"/>
              </a:rPr>
              <a:t> </a:t>
            </a:r>
            <a:r>
              <a:rPr sz="2400" b="1" spc="-5" dirty="0">
                <a:latin typeface="Arial"/>
                <a:cs typeface="Arial"/>
              </a:rPr>
              <a:t>de </a:t>
            </a:r>
            <a:r>
              <a:rPr sz="2400" b="1" spc="-5" dirty="0" err="1" smtClean="0">
                <a:latin typeface="Arial"/>
                <a:cs typeface="Arial"/>
              </a:rPr>
              <a:t>capacitancia</a:t>
            </a:r>
            <a:r>
              <a:rPr sz="2400" b="1" spc="-5" dirty="0" smtClean="0">
                <a:latin typeface="Arial"/>
                <a:cs typeface="Arial"/>
              </a:rPr>
              <a:t>.</a:t>
            </a:r>
            <a:endParaRPr lang="es-AR" sz="2400" b="1" spc="-5" dirty="0" smtClean="0">
              <a:latin typeface="Arial"/>
              <a:cs typeface="Arial"/>
            </a:endParaRPr>
          </a:p>
          <a:p>
            <a:pPr marL="2069465" lvl="6" indent="-685800" algn="just">
              <a:spcBef>
                <a:spcPts val="840"/>
              </a:spcBef>
              <a:buFont typeface="Wingdings" panose="05000000000000000000" pitchFamily="2" charset="2"/>
              <a:buChar char="ü"/>
              <a:tabLst>
                <a:tab pos="698500" algn="l"/>
              </a:tabLst>
            </a:pPr>
            <a:r>
              <a:rPr sz="2400" b="1" spc="-5" dirty="0" err="1" smtClean="0">
                <a:latin typeface="Arial"/>
                <a:cs typeface="Arial"/>
              </a:rPr>
              <a:t>Medida</a:t>
            </a:r>
            <a:r>
              <a:rPr sz="2400" b="1" spc="-15" dirty="0" smtClean="0">
                <a:latin typeface="Arial"/>
                <a:cs typeface="Arial"/>
              </a:rPr>
              <a:t> </a:t>
            </a:r>
            <a:r>
              <a:rPr sz="2400" b="1" spc="-5" dirty="0">
                <a:latin typeface="Arial"/>
                <a:cs typeface="Arial"/>
              </a:rPr>
              <a:t>del factor de</a:t>
            </a:r>
            <a:r>
              <a:rPr sz="2400" b="1" spc="5" dirty="0">
                <a:latin typeface="Arial"/>
                <a:cs typeface="Arial"/>
              </a:rPr>
              <a:t> </a:t>
            </a:r>
            <a:r>
              <a:rPr sz="2400" b="1" spc="-5" dirty="0" err="1" smtClean="0">
                <a:latin typeface="Arial"/>
                <a:cs typeface="Arial"/>
              </a:rPr>
              <a:t>potencia</a:t>
            </a:r>
            <a:r>
              <a:rPr sz="2400" b="1" spc="-5" dirty="0" smtClean="0">
                <a:latin typeface="Arial"/>
                <a:cs typeface="Arial"/>
              </a:rPr>
              <a:t>.</a:t>
            </a:r>
            <a:endParaRPr lang="es-AR" sz="2400" b="1" spc="-5" dirty="0" smtClean="0">
              <a:latin typeface="Arial"/>
              <a:cs typeface="Arial"/>
            </a:endParaRPr>
          </a:p>
          <a:p>
            <a:pPr marL="2069465" lvl="6" indent="-685800" algn="just">
              <a:spcBef>
                <a:spcPts val="840"/>
              </a:spcBef>
              <a:buFont typeface="Wingdings" panose="05000000000000000000" pitchFamily="2" charset="2"/>
              <a:buChar char="ü"/>
              <a:tabLst>
                <a:tab pos="698500" algn="l"/>
              </a:tabLst>
            </a:pPr>
            <a:r>
              <a:rPr sz="2400" b="1" dirty="0" err="1" smtClean="0">
                <a:latin typeface="Arial"/>
                <a:cs typeface="Arial"/>
              </a:rPr>
              <a:t>Voltaje</a:t>
            </a:r>
            <a:r>
              <a:rPr sz="2400" b="1" spc="-20" dirty="0" smtClean="0">
                <a:latin typeface="Arial"/>
                <a:cs typeface="Arial"/>
              </a:rPr>
              <a:t> </a:t>
            </a:r>
            <a:r>
              <a:rPr sz="2400" b="1" spc="-5" dirty="0">
                <a:latin typeface="Arial"/>
                <a:cs typeface="Arial"/>
              </a:rPr>
              <a:t>resistente</a:t>
            </a:r>
            <a:r>
              <a:rPr sz="2400" b="1" spc="-10" dirty="0">
                <a:latin typeface="Arial"/>
                <a:cs typeface="Arial"/>
              </a:rPr>
              <a:t> </a:t>
            </a:r>
            <a:r>
              <a:rPr sz="2400" b="1" spc="-5" dirty="0">
                <a:latin typeface="Arial"/>
                <a:cs typeface="Arial"/>
              </a:rPr>
              <a:t>del</a:t>
            </a:r>
            <a:r>
              <a:rPr sz="2400" b="1" spc="5" dirty="0">
                <a:latin typeface="Arial"/>
                <a:cs typeface="Arial"/>
              </a:rPr>
              <a:t> </a:t>
            </a:r>
            <a:r>
              <a:rPr sz="2400" b="1" dirty="0">
                <a:latin typeface="Arial"/>
                <a:cs typeface="Arial"/>
              </a:rPr>
              <a:t>tap</a:t>
            </a:r>
            <a:r>
              <a:rPr sz="2400" b="1" spc="-15" dirty="0">
                <a:latin typeface="Arial"/>
                <a:cs typeface="Arial"/>
              </a:rPr>
              <a:t> </a:t>
            </a:r>
            <a:r>
              <a:rPr sz="2400" b="1" spc="-5" dirty="0">
                <a:latin typeface="Arial"/>
                <a:cs typeface="Arial"/>
              </a:rPr>
              <a:t>de</a:t>
            </a:r>
            <a:r>
              <a:rPr sz="2400" b="1" spc="5" dirty="0">
                <a:latin typeface="Arial"/>
                <a:cs typeface="Arial"/>
              </a:rPr>
              <a:t> </a:t>
            </a:r>
            <a:r>
              <a:rPr sz="2400" b="1" spc="-5" dirty="0" err="1" smtClean="0">
                <a:latin typeface="Arial"/>
                <a:cs typeface="Arial"/>
              </a:rPr>
              <a:t>potencial</a:t>
            </a:r>
            <a:r>
              <a:rPr sz="2400" b="1" spc="-5" dirty="0" smtClean="0">
                <a:latin typeface="Arial"/>
                <a:cs typeface="Arial"/>
              </a:rPr>
              <a:t>.</a:t>
            </a:r>
            <a:endParaRPr lang="es-AR" sz="2400" b="1" spc="-5" dirty="0" smtClean="0">
              <a:latin typeface="Arial"/>
              <a:cs typeface="Arial"/>
            </a:endParaRPr>
          </a:p>
          <a:p>
            <a:pPr marL="2069465" lvl="6" indent="-685800" algn="just">
              <a:spcBef>
                <a:spcPts val="840"/>
              </a:spcBef>
              <a:buFont typeface="Wingdings" panose="05000000000000000000" pitchFamily="2" charset="2"/>
              <a:buChar char="ü"/>
              <a:tabLst>
                <a:tab pos="698500" algn="l"/>
              </a:tabLst>
            </a:pPr>
            <a:r>
              <a:rPr sz="2400" b="1" spc="-5" dirty="0" err="1" smtClean="0">
                <a:latin typeface="Arial"/>
                <a:cs typeface="Arial"/>
              </a:rPr>
              <a:t>Prueba</a:t>
            </a:r>
            <a:r>
              <a:rPr sz="2400" b="1" dirty="0" smtClean="0">
                <a:latin typeface="Arial"/>
                <a:cs typeface="Arial"/>
              </a:rPr>
              <a:t> </a:t>
            </a:r>
            <a:r>
              <a:rPr sz="2400" b="1" spc="-5" dirty="0">
                <a:latin typeface="Arial"/>
                <a:cs typeface="Arial"/>
              </a:rPr>
              <a:t>mecánica</a:t>
            </a:r>
            <a:r>
              <a:rPr sz="2400" b="1" spc="-25" dirty="0">
                <a:latin typeface="Arial"/>
                <a:cs typeface="Arial"/>
              </a:rPr>
              <a:t> </a:t>
            </a:r>
            <a:r>
              <a:rPr sz="2400" b="1" spc="-5" dirty="0">
                <a:latin typeface="Arial"/>
                <a:cs typeface="Arial"/>
              </a:rPr>
              <a:t>(fuga).</a:t>
            </a:r>
            <a:endParaRPr sz="2400" dirty="0">
              <a:latin typeface="Arial"/>
              <a:cs typeface="Arial"/>
            </a:endParaRPr>
          </a:p>
          <a:p>
            <a:pPr marL="1657350" lvl="3" indent="-285750">
              <a:spcBef>
                <a:spcPts val="55"/>
              </a:spcBef>
              <a:buFont typeface="Wingdings" panose="05000000000000000000" pitchFamily="2" charset="2"/>
              <a:buChar char="ü"/>
            </a:pPr>
            <a:endParaRPr sz="1500" dirty="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533400" y="381000"/>
            <a:ext cx="12496800" cy="9643666"/>
          </a:xfrm>
          <a:prstGeom prst="rect">
            <a:avLst/>
          </a:prstGeom>
        </p:spPr>
        <p:txBody>
          <a:bodyPr vert="horz" wrap="square" lIns="0" tIns="12700" rIns="0" bIns="0" rtlCol="0">
            <a:spAutoFit/>
          </a:bodyPr>
          <a:lstStyle/>
          <a:p>
            <a:pPr marL="690245" marR="523240" indent="-678180">
              <a:tabLst>
                <a:tab pos="690245" algn="l"/>
              </a:tabLst>
            </a:pPr>
            <a:r>
              <a:rPr lang="es-AR" sz="2000" b="1" u="sng" spc="-5" dirty="0" smtClean="0">
                <a:effectLst>
                  <a:outerShdw blurRad="38100" dist="38100" dir="2700000" algn="tl">
                    <a:srgbClr val="000000">
                      <a:alpha val="43137"/>
                    </a:srgbClr>
                  </a:outerShdw>
                </a:effectLst>
                <a:uFill>
                  <a:solidFill>
                    <a:srgbClr val="000000"/>
                  </a:solidFill>
                </a:uFill>
                <a:latin typeface="Arial"/>
                <a:cs typeface="Arial"/>
              </a:rPr>
              <a:t>Pruebas</a:t>
            </a:r>
            <a:r>
              <a:rPr lang="es-AR" sz="2000" b="1" u="sng" dirty="0" smtClean="0">
                <a:effectLst>
                  <a:outerShdw blurRad="38100" dist="38100" dir="2700000" algn="tl">
                    <a:srgbClr val="000000">
                      <a:alpha val="43137"/>
                    </a:srgbClr>
                  </a:outerShdw>
                </a:effectLst>
                <a:uFill>
                  <a:solidFill>
                    <a:srgbClr val="000000"/>
                  </a:solidFill>
                </a:uFill>
                <a:latin typeface="Arial"/>
                <a:cs typeface="Arial"/>
              </a:rPr>
              <a:t> </a:t>
            </a:r>
            <a:r>
              <a:rPr lang="es-AR" sz="2000" b="1" u="sng" spc="-5" dirty="0">
                <a:effectLst>
                  <a:outerShdw blurRad="38100" dist="38100" dir="2700000" algn="tl">
                    <a:srgbClr val="000000">
                      <a:alpha val="43137"/>
                    </a:srgbClr>
                  </a:outerShdw>
                </a:effectLst>
                <a:uFill>
                  <a:solidFill>
                    <a:srgbClr val="000000"/>
                  </a:solidFill>
                </a:uFill>
                <a:latin typeface="Arial"/>
                <a:cs typeface="Arial"/>
              </a:rPr>
              <a:t>Tipo</a:t>
            </a:r>
            <a:r>
              <a:rPr lang="es-AR" sz="2000" b="1" u="sng" spc="-10" dirty="0">
                <a:effectLst>
                  <a:outerShdw blurRad="38100" dist="38100" dir="2700000" algn="tl">
                    <a:srgbClr val="000000">
                      <a:alpha val="43137"/>
                    </a:srgbClr>
                  </a:outerShdw>
                </a:effectLst>
                <a:uFill>
                  <a:solidFill>
                    <a:srgbClr val="000000"/>
                  </a:solidFill>
                </a:uFill>
                <a:latin typeface="Arial"/>
                <a:cs typeface="Arial"/>
              </a:rPr>
              <a:t> </a:t>
            </a:r>
            <a:r>
              <a:rPr lang="es-AR" sz="2000" b="1" u="sng" dirty="0">
                <a:effectLst>
                  <a:outerShdw blurRad="38100" dist="38100" dir="2700000" algn="tl">
                    <a:srgbClr val="000000">
                      <a:alpha val="43137"/>
                    </a:srgbClr>
                  </a:outerShdw>
                </a:effectLst>
                <a:uFill>
                  <a:solidFill>
                    <a:srgbClr val="000000"/>
                  </a:solidFill>
                </a:uFill>
                <a:latin typeface="Arial"/>
                <a:cs typeface="Arial"/>
              </a:rPr>
              <a:t>en</a:t>
            </a:r>
            <a:r>
              <a:rPr lang="es-AR" sz="2000" b="1" u="sng" spc="-5" dirty="0">
                <a:effectLst>
                  <a:outerShdw blurRad="38100" dist="38100" dir="2700000" algn="tl">
                    <a:srgbClr val="000000">
                      <a:alpha val="43137"/>
                    </a:srgbClr>
                  </a:outerShdw>
                </a:effectLst>
                <a:uFill>
                  <a:solidFill>
                    <a:srgbClr val="000000"/>
                  </a:solidFill>
                </a:uFill>
                <a:latin typeface="Arial"/>
                <a:cs typeface="Arial"/>
              </a:rPr>
              <a:t> Transformadores</a:t>
            </a:r>
            <a:r>
              <a:rPr lang="es-AR" sz="2000" b="1" u="sng" spc="5" dirty="0">
                <a:effectLst>
                  <a:outerShdw blurRad="38100" dist="38100" dir="2700000" algn="tl">
                    <a:srgbClr val="000000">
                      <a:alpha val="43137"/>
                    </a:srgbClr>
                  </a:outerShdw>
                </a:effectLst>
                <a:uFill>
                  <a:solidFill>
                    <a:srgbClr val="000000"/>
                  </a:solidFill>
                </a:uFill>
                <a:latin typeface="Arial"/>
                <a:cs typeface="Arial"/>
              </a:rPr>
              <a:t> </a:t>
            </a:r>
            <a:r>
              <a:rPr lang="es-AR" sz="2000" b="1" u="sng" spc="-10" dirty="0">
                <a:effectLst>
                  <a:outerShdw blurRad="38100" dist="38100" dir="2700000" algn="tl">
                    <a:srgbClr val="000000">
                      <a:alpha val="43137"/>
                    </a:srgbClr>
                  </a:outerShdw>
                </a:effectLst>
                <a:uFill>
                  <a:solidFill>
                    <a:srgbClr val="000000"/>
                  </a:solidFill>
                </a:uFill>
                <a:latin typeface="Arial"/>
                <a:cs typeface="Arial"/>
              </a:rPr>
              <a:t>de</a:t>
            </a:r>
            <a:r>
              <a:rPr lang="es-AR" sz="2000" b="1" u="sng" spc="5" dirty="0">
                <a:effectLst>
                  <a:outerShdw blurRad="38100" dist="38100" dir="2700000" algn="tl">
                    <a:srgbClr val="000000">
                      <a:alpha val="43137"/>
                    </a:srgbClr>
                  </a:outerShdw>
                </a:effectLst>
                <a:uFill>
                  <a:solidFill>
                    <a:srgbClr val="000000"/>
                  </a:solidFill>
                </a:uFill>
                <a:latin typeface="Arial"/>
                <a:cs typeface="Arial"/>
              </a:rPr>
              <a:t> </a:t>
            </a:r>
            <a:r>
              <a:rPr lang="es-AR" sz="2000" b="1" u="sng" spc="-5" dirty="0">
                <a:effectLst>
                  <a:outerShdw blurRad="38100" dist="38100" dir="2700000" algn="tl">
                    <a:srgbClr val="000000">
                      <a:alpha val="43137"/>
                    </a:srgbClr>
                  </a:outerShdw>
                </a:effectLst>
                <a:uFill>
                  <a:solidFill>
                    <a:srgbClr val="000000"/>
                  </a:solidFill>
                </a:uFill>
                <a:latin typeface="Arial"/>
                <a:cs typeface="Arial"/>
              </a:rPr>
              <a:t>Corriente </a:t>
            </a:r>
            <a:r>
              <a:rPr lang="es-AR" sz="2000" b="1" u="sng" dirty="0">
                <a:effectLst>
                  <a:outerShdw blurRad="38100" dist="38100" dir="2700000" algn="tl">
                    <a:srgbClr val="000000">
                      <a:alpha val="43137"/>
                    </a:srgbClr>
                  </a:outerShdw>
                </a:effectLst>
                <a:uFill>
                  <a:solidFill>
                    <a:srgbClr val="000000"/>
                  </a:solidFill>
                </a:uFill>
                <a:latin typeface="Arial"/>
                <a:cs typeface="Arial"/>
              </a:rPr>
              <a:t>Tipo </a:t>
            </a:r>
            <a:r>
              <a:rPr lang="es-AR" sz="2000" b="1" spc="-375"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uFill>
                  <a:solidFill>
                    <a:srgbClr val="000000"/>
                  </a:solidFill>
                </a:uFill>
                <a:latin typeface="Arial"/>
                <a:cs typeface="Arial"/>
              </a:rPr>
              <a:t>Aislador</a:t>
            </a:r>
            <a:r>
              <a:rPr lang="es-AR" sz="2000" b="1" u="sng" dirty="0">
                <a:effectLst>
                  <a:outerShdw blurRad="38100" dist="38100" dir="2700000" algn="tl">
                    <a:srgbClr val="000000">
                      <a:alpha val="43137"/>
                    </a:srgbClr>
                  </a:outerShdw>
                </a:effectLst>
                <a:uFill>
                  <a:solidFill>
                    <a:srgbClr val="000000"/>
                  </a:solidFill>
                </a:uFill>
                <a:latin typeface="Arial"/>
                <a:cs typeface="Arial"/>
              </a:rPr>
              <a:t> </a:t>
            </a:r>
            <a:r>
              <a:rPr lang="es-AR" sz="2000" b="1" u="sng" spc="-5" dirty="0" err="1" smtClean="0">
                <a:effectLst>
                  <a:outerShdw blurRad="38100" dist="38100" dir="2700000" algn="tl">
                    <a:srgbClr val="000000">
                      <a:alpha val="43137"/>
                    </a:srgbClr>
                  </a:outerShdw>
                </a:effectLst>
                <a:uFill>
                  <a:solidFill>
                    <a:srgbClr val="000000"/>
                  </a:solidFill>
                </a:uFill>
                <a:latin typeface="Arial"/>
                <a:cs typeface="Arial"/>
              </a:rPr>
              <a:t>Pasatapas</a:t>
            </a:r>
            <a:endParaRPr lang="es-AR" sz="2000" b="1" u="sng" spc="-5" dirty="0" smtClean="0">
              <a:effectLst>
                <a:outerShdw blurRad="38100" dist="38100" dir="2700000" algn="tl">
                  <a:srgbClr val="000000">
                    <a:alpha val="43137"/>
                  </a:srgbClr>
                </a:outerShdw>
              </a:effectLst>
              <a:uFill>
                <a:solidFill>
                  <a:srgbClr val="000000"/>
                </a:solidFill>
              </a:uFill>
              <a:latin typeface="Arial"/>
              <a:cs typeface="Arial"/>
            </a:endParaRPr>
          </a:p>
          <a:p>
            <a:pPr marL="355600" marR="6985" indent="-342900">
              <a:spcBef>
                <a:spcPts val="980"/>
              </a:spcBef>
              <a:buFont typeface="Wingdings" panose="05000000000000000000" pitchFamily="2" charset="2"/>
              <a:buChar char="Ø"/>
            </a:pPr>
            <a:r>
              <a:rPr lang="es-AR" sz="2000" dirty="0" smtClean="0">
                <a:latin typeface="Arial"/>
                <a:cs typeface="Arial"/>
              </a:rPr>
              <a:t>Para</a:t>
            </a:r>
            <a:r>
              <a:rPr lang="es-AR" sz="2000" spc="-90" dirty="0" smtClean="0">
                <a:latin typeface="Arial"/>
                <a:cs typeface="Arial"/>
              </a:rPr>
              <a:t> </a:t>
            </a:r>
            <a:r>
              <a:rPr lang="es-AR" sz="2000" spc="-5" dirty="0">
                <a:latin typeface="Arial"/>
                <a:cs typeface="Arial"/>
              </a:rPr>
              <a:t>demostrar</a:t>
            </a:r>
            <a:r>
              <a:rPr lang="es-AR" sz="2000" spc="-85" dirty="0">
                <a:latin typeface="Arial"/>
                <a:cs typeface="Arial"/>
              </a:rPr>
              <a:t> </a:t>
            </a:r>
            <a:r>
              <a:rPr lang="es-AR" sz="2000" dirty="0">
                <a:latin typeface="Arial"/>
                <a:cs typeface="Arial"/>
              </a:rPr>
              <a:t>que</a:t>
            </a:r>
            <a:r>
              <a:rPr lang="es-AR" sz="2000" spc="-90" dirty="0">
                <a:latin typeface="Arial"/>
                <a:cs typeface="Arial"/>
              </a:rPr>
              <a:t> </a:t>
            </a:r>
            <a:r>
              <a:rPr lang="es-AR" sz="2000" spc="-5" dirty="0">
                <a:latin typeface="Arial"/>
                <a:cs typeface="Arial"/>
              </a:rPr>
              <a:t>las</a:t>
            </a:r>
            <a:r>
              <a:rPr lang="es-AR" sz="2000" spc="-80" dirty="0">
                <a:latin typeface="Arial"/>
                <a:cs typeface="Arial"/>
              </a:rPr>
              <a:t> </a:t>
            </a:r>
            <a:r>
              <a:rPr lang="es-AR" sz="2000" spc="-5" dirty="0">
                <a:latin typeface="Arial"/>
                <a:cs typeface="Arial"/>
              </a:rPr>
              <a:t>características</a:t>
            </a:r>
            <a:r>
              <a:rPr lang="es-AR" sz="2000" spc="-85" dirty="0">
                <a:latin typeface="Arial"/>
                <a:cs typeface="Arial"/>
              </a:rPr>
              <a:t> </a:t>
            </a:r>
            <a:r>
              <a:rPr lang="es-AR" sz="2000" dirty="0">
                <a:latin typeface="Arial"/>
                <a:cs typeface="Arial"/>
              </a:rPr>
              <a:t>de</a:t>
            </a:r>
            <a:r>
              <a:rPr lang="es-AR" sz="2000" spc="-75" dirty="0">
                <a:latin typeface="Arial"/>
                <a:cs typeface="Arial"/>
              </a:rPr>
              <a:t> </a:t>
            </a:r>
            <a:r>
              <a:rPr lang="es-AR" sz="2000" spc="-5" dirty="0">
                <a:latin typeface="Arial"/>
                <a:cs typeface="Arial"/>
              </a:rPr>
              <a:t>los</a:t>
            </a:r>
            <a:r>
              <a:rPr lang="es-AR" sz="2000" spc="-80" dirty="0">
                <a:latin typeface="Arial"/>
                <a:cs typeface="Arial"/>
              </a:rPr>
              <a:t> </a:t>
            </a:r>
            <a:r>
              <a:rPr lang="es-AR" sz="2000" spc="-5" dirty="0">
                <a:latin typeface="Arial"/>
                <a:cs typeface="Arial"/>
              </a:rPr>
              <a:t>equipos</a:t>
            </a:r>
            <a:r>
              <a:rPr lang="es-AR" sz="2000" spc="-90" dirty="0">
                <a:latin typeface="Arial"/>
                <a:cs typeface="Arial"/>
              </a:rPr>
              <a:t> </a:t>
            </a:r>
            <a:r>
              <a:rPr lang="es-AR" sz="2000" dirty="0">
                <a:latin typeface="Arial"/>
                <a:cs typeface="Arial"/>
              </a:rPr>
              <a:t>corresponden</a:t>
            </a:r>
            <a:r>
              <a:rPr lang="es-AR" sz="2000" spc="-100" dirty="0">
                <a:latin typeface="Arial"/>
                <a:cs typeface="Arial"/>
              </a:rPr>
              <a:t> </a:t>
            </a:r>
            <a:r>
              <a:rPr lang="es-AR" sz="2000" spc="-10" dirty="0">
                <a:latin typeface="Arial"/>
                <a:cs typeface="Arial"/>
              </a:rPr>
              <a:t>con </a:t>
            </a:r>
            <a:r>
              <a:rPr lang="es-AR" sz="2000" spc="-375" dirty="0">
                <a:latin typeface="Arial"/>
                <a:cs typeface="Arial"/>
              </a:rPr>
              <a:t> </a:t>
            </a:r>
            <a:r>
              <a:rPr lang="es-AR" sz="2000" dirty="0">
                <a:latin typeface="Arial"/>
                <a:cs typeface="Arial"/>
              </a:rPr>
              <a:t>los</a:t>
            </a:r>
            <a:r>
              <a:rPr lang="es-AR" sz="2000" spc="260" dirty="0">
                <a:latin typeface="Arial"/>
                <a:cs typeface="Arial"/>
              </a:rPr>
              <a:t> </a:t>
            </a:r>
            <a:r>
              <a:rPr lang="es-AR" sz="2000" spc="-5" dirty="0">
                <a:latin typeface="Arial"/>
                <a:cs typeface="Arial"/>
              </a:rPr>
              <a:t>requisitos</a:t>
            </a:r>
            <a:r>
              <a:rPr lang="es-AR" sz="2000" spc="265" dirty="0">
                <a:latin typeface="Arial"/>
                <a:cs typeface="Arial"/>
              </a:rPr>
              <a:t> </a:t>
            </a:r>
            <a:r>
              <a:rPr lang="es-AR" sz="2000" dirty="0">
                <a:latin typeface="Arial"/>
                <a:cs typeface="Arial"/>
              </a:rPr>
              <a:t>de</a:t>
            </a:r>
            <a:r>
              <a:rPr lang="es-AR" sz="2000" spc="260" dirty="0">
                <a:latin typeface="Arial"/>
                <a:cs typeface="Arial"/>
              </a:rPr>
              <a:t> </a:t>
            </a:r>
            <a:r>
              <a:rPr lang="es-AR" sz="2000" spc="-5" dirty="0" smtClean="0">
                <a:latin typeface="Arial"/>
                <a:cs typeface="Arial"/>
              </a:rPr>
              <a:t>las Especificaciones</a:t>
            </a:r>
            <a:r>
              <a:rPr lang="es-AR" sz="2000" spc="265" dirty="0" smtClean="0">
                <a:latin typeface="Arial"/>
                <a:cs typeface="Arial"/>
              </a:rPr>
              <a:t> </a:t>
            </a:r>
            <a:r>
              <a:rPr lang="es-AR" sz="2000" dirty="0">
                <a:latin typeface="Arial"/>
                <a:cs typeface="Arial"/>
              </a:rPr>
              <a:t>del</a:t>
            </a:r>
            <a:r>
              <a:rPr lang="es-AR" sz="2000" spc="260" dirty="0">
                <a:latin typeface="Arial"/>
                <a:cs typeface="Arial"/>
              </a:rPr>
              <a:t> </a:t>
            </a:r>
            <a:r>
              <a:rPr lang="es-AR" sz="2000" spc="-5" dirty="0">
                <a:latin typeface="Arial"/>
                <a:cs typeface="Arial"/>
              </a:rPr>
              <a:t>Cliente,</a:t>
            </a:r>
            <a:r>
              <a:rPr lang="es-AR" sz="2000" spc="260" dirty="0">
                <a:latin typeface="Arial"/>
                <a:cs typeface="Arial"/>
              </a:rPr>
              <a:t> </a:t>
            </a:r>
            <a:r>
              <a:rPr lang="es-AR" sz="2000" dirty="0">
                <a:latin typeface="Arial"/>
                <a:cs typeface="Arial"/>
              </a:rPr>
              <a:t>se</a:t>
            </a:r>
            <a:r>
              <a:rPr lang="es-AR" sz="2000" spc="250" dirty="0">
                <a:latin typeface="Arial"/>
                <a:cs typeface="Arial"/>
              </a:rPr>
              <a:t> </a:t>
            </a:r>
            <a:r>
              <a:rPr lang="es-AR" sz="2000" spc="-5" dirty="0">
                <a:latin typeface="Arial"/>
                <a:cs typeface="Arial"/>
              </a:rPr>
              <a:t>deberán</a:t>
            </a:r>
            <a:r>
              <a:rPr lang="es-AR" sz="2000" spc="260" dirty="0">
                <a:latin typeface="Arial"/>
                <a:cs typeface="Arial"/>
              </a:rPr>
              <a:t> </a:t>
            </a:r>
            <a:r>
              <a:rPr lang="es-AR" sz="2000" spc="-5" dirty="0" smtClean="0">
                <a:latin typeface="Arial"/>
                <a:cs typeface="Arial"/>
              </a:rPr>
              <a:t>haber </a:t>
            </a:r>
            <a:r>
              <a:rPr sz="2000" dirty="0" err="1" smtClean="0">
                <a:latin typeface="Arial"/>
                <a:cs typeface="Arial"/>
              </a:rPr>
              <a:t>efectuado</a:t>
            </a:r>
            <a:r>
              <a:rPr sz="2000" dirty="0" smtClean="0">
                <a:latin typeface="Arial"/>
                <a:cs typeface="Arial"/>
              </a:rPr>
              <a:t> </a:t>
            </a:r>
            <a:r>
              <a:rPr sz="2000" spc="-5" dirty="0">
                <a:latin typeface="Arial"/>
                <a:cs typeface="Arial"/>
              </a:rPr>
              <a:t>pruebas tipos </a:t>
            </a:r>
            <a:r>
              <a:rPr sz="2000" dirty="0">
                <a:latin typeface="Arial"/>
                <a:cs typeface="Arial"/>
              </a:rPr>
              <a:t>en </a:t>
            </a:r>
            <a:r>
              <a:rPr sz="2000" spc="-5" dirty="0">
                <a:latin typeface="Arial"/>
                <a:cs typeface="Arial"/>
              </a:rPr>
              <a:t>equipos del mismo diseño </a:t>
            </a:r>
            <a:r>
              <a:rPr sz="2000" dirty="0">
                <a:latin typeface="Arial"/>
                <a:cs typeface="Arial"/>
              </a:rPr>
              <a:t>y capacidad del </a:t>
            </a:r>
            <a:r>
              <a:rPr sz="2000" spc="5" dirty="0">
                <a:latin typeface="Arial"/>
                <a:cs typeface="Arial"/>
              </a:rPr>
              <a:t> </a:t>
            </a:r>
            <a:r>
              <a:rPr sz="2000" dirty="0">
                <a:latin typeface="Arial"/>
                <a:cs typeface="Arial"/>
              </a:rPr>
              <a:t>equipo</a:t>
            </a:r>
            <a:r>
              <a:rPr sz="2000" spc="5" dirty="0">
                <a:latin typeface="Arial"/>
                <a:cs typeface="Arial"/>
              </a:rPr>
              <a:t> </a:t>
            </a:r>
            <a:r>
              <a:rPr sz="2000" dirty="0">
                <a:latin typeface="Arial"/>
                <a:cs typeface="Arial"/>
              </a:rPr>
              <a:t>a</a:t>
            </a:r>
            <a:r>
              <a:rPr sz="2000" spc="5" dirty="0">
                <a:latin typeface="Arial"/>
                <a:cs typeface="Arial"/>
              </a:rPr>
              <a:t> </a:t>
            </a:r>
            <a:r>
              <a:rPr sz="2000" dirty="0">
                <a:latin typeface="Arial"/>
                <a:cs typeface="Arial"/>
              </a:rPr>
              <a:t>ser</a:t>
            </a:r>
            <a:r>
              <a:rPr sz="2000" spc="5" dirty="0">
                <a:latin typeface="Arial"/>
                <a:cs typeface="Arial"/>
              </a:rPr>
              <a:t> </a:t>
            </a:r>
            <a:r>
              <a:rPr sz="2000" spc="-5" dirty="0">
                <a:latin typeface="Arial"/>
                <a:cs typeface="Arial"/>
              </a:rPr>
              <a:t>suministrado</a:t>
            </a:r>
            <a:r>
              <a:rPr sz="2000" dirty="0">
                <a:latin typeface="Arial"/>
                <a:cs typeface="Arial"/>
              </a:rPr>
              <a:t> bajo</a:t>
            </a:r>
            <a:r>
              <a:rPr sz="2000" spc="5" dirty="0">
                <a:latin typeface="Arial"/>
                <a:cs typeface="Arial"/>
              </a:rPr>
              <a:t> </a:t>
            </a:r>
            <a:r>
              <a:rPr sz="2000" dirty="0">
                <a:latin typeface="Arial"/>
                <a:cs typeface="Arial"/>
              </a:rPr>
              <a:t>el</a:t>
            </a:r>
            <a:r>
              <a:rPr sz="2000" spc="5" dirty="0">
                <a:latin typeface="Arial"/>
                <a:cs typeface="Arial"/>
              </a:rPr>
              <a:t> </a:t>
            </a:r>
            <a:r>
              <a:rPr sz="2000" spc="-5" dirty="0">
                <a:latin typeface="Arial"/>
                <a:cs typeface="Arial"/>
              </a:rPr>
              <a:t>correspondiente</a:t>
            </a:r>
            <a:r>
              <a:rPr sz="2000" dirty="0">
                <a:latin typeface="Arial"/>
                <a:cs typeface="Arial"/>
              </a:rPr>
              <a:t> </a:t>
            </a:r>
            <a:r>
              <a:rPr sz="2000" spc="-5" dirty="0">
                <a:latin typeface="Arial"/>
                <a:cs typeface="Arial"/>
              </a:rPr>
              <a:t>Contrato.</a:t>
            </a:r>
            <a:r>
              <a:rPr sz="2000" dirty="0">
                <a:latin typeface="Arial"/>
                <a:cs typeface="Arial"/>
              </a:rPr>
              <a:t> </a:t>
            </a:r>
            <a:r>
              <a:rPr sz="2000" spc="-10" dirty="0">
                <a:latin typeface="Arial"/>
                <a:cs typeface="Arial"/>
              </a:rPr>
              <a:t>EL </a:t>
            </a:r>
            <a:r>
              <a:rPr sz="2000" spc="-5" dirty="0">
                <a:latin typeface="Arial"/>
                <a:cs typeface="Arial"/>
              </a:rPr>
              <a:t> FABRICANTE</a:t>
            </a:r>
            <a:r>
              <a:rPr sz="2000" dirty="0">
                <a:latin typeface="Arial"/>
                <a:cs typeface="Arial"/>
              </a:rPr>
              <a:t> </a:t>
            </a:r>
            <a:r>
              <a:rPr sz="2000" spc="-5" dirty="0">
                <a:latin typeface="Arial"/>
                <a:cs typeface="Arial"/>
              </a:rPr>
              <a:t>deberá</a:t>
            </a:r>
            <a:r>
              <a:rPr sz="2000" dirty="0">
                <a:latin typeface="Arial"/>
                <a:cs typeface="Arial"/>
              </a:rPr>
              <a:t> </a:t>
            </a:r>
            <a:r>
              <a:rPr sz="2000" spc="-5" dirty="0">
                <a:latin typeface="Arial"/>
                <a:cs typeface="Arial"/>
              </a:rPr>
              <a:t>efectuar</a:t>
            </a:r>
            <a:r>
              <a:rPr sz="2000" dirty="0">
                <a:latin typeface="Arial"/>
                <a:cs typeface="Arial"/>
              </a:rPr>
              <a:t> </a:t>
            </a:r>
            <a:r>
              <a:rPr sz="2000" spc="-5" dirty="0">
                <a:latin typeface="Arial"/>
                <a:cs typeface="Arial"/>
              </a:rPr>
              <a:t>estas</a:t>
            </a:r>
            <a:r>
              <a:rPr sz="2000" dirty="0">
                <a:latin typeface="Arial"/>
                <a:cs typeface="Arial"/>
              </a:rPr>
              <a:t> </a:t>
            </a:r>
            <a:r>
              <a:rPr sz="2000" spc="-5" dirty="0">
                <a:latin typeface="Arial"/>
                <a:cs typeface="Arial"/>
              </a:rPr>
              <a:t>pruebas</a:t>
            </a:r>
            <a:r>
              <a:rPr sz="2000" dirty="0">
                <a:latin typeface="Arial"/>
                <a:cs typeface="Arial"/>
              </a:rPr>
              <a:t> de</a:t>
            </a:r>
            <a:r>
              <a:rPr sz="2000" spc="5" dirty="0">
                <a:latin typeface="Arial"/>
                <a:cs typeface="Arial"/>
              </a:rPr>
              <a:t> </a:t>
            </a:r>
            <a:r>
              <a:rPr sz="2000" spc="-5" dirty="0">
                <a:latin typeface="Arial"/>
                <a:cs typeface="Arial"/>
              </a:rPr>
              <a:t>acuerdo</a:t>
            </a:r>
            <a:r>
              <a:rPr sz="2000" dirty="0">
                <a:latin typeface="Arial"/>
                <a:cs typeface="Arial"/>
              </a:rPr>
              <a:t> a</a:t>
            </a:r>
            <a:r>
              <a:rPr sz="2000" spc="5" dirty="0">
                <a:latin typeface="Arial"/>
                <a:cs typeface="Arial"/>
              </a:rPr>
              <a:t> </a:t>
            </a:r>
            <a:r>
              <a:rPr sz="2000" spc="-10" dirty="0">
                <a:latin typeface="Arial"/>
                <a:cs typeface="Arial"/>
              </a:rPr>
              <a:t>ANSI </a:t>
            </a:r>
            <a:r>
              <a:rPr sz="2000" spc="-5" dirty="0">
                <a:latin typeface="Arial"/>
                <a:cs typeface="Arial"/>
              </a:rPr>
              <a:t> </a:t>
            </a:r>
            <a:r>
              <a:rPr sz="2000" dirty="0">
                <a:latin typeface="Arial"/>
                <a:cs typeface="Arial"/>
              </a:rPr>
              <a:t>C57.13</a:t>
            </a:r>
            <a:r>
              <a:rPr sz="2000" dirty="0" smtClean="0">
                <a:latin typeface="Arial"/>
                <a:cs typeface="Arial"/>
              </a:rPr>
              <a:t>.</a:t>
            </a:r>
            <a:endParaRPr lang="es-AR" sz="2000" dirty="0" smtClean="0">
              <a:latin typeface="Arial"/>
              <a:cs typeface="Arial"/>
            </a:endParaRPr>
          </a:p>
          <a:p>
            <a:pPr marL="12065" marR="200660" lvl="2">
              <a:spcBef>
                <a:spcPts val="845"/>
              </a:spcBef>
              <a:tabLst>
                <a:tab pos="690245" algn="l"/>
                <a:tab pos="690880" algn="l"/>
              </a:tabLst>
            </a:pPr>
            <a:r>
              <a:rPr sz="2000" b="1" u="sng" spc="-5" dirty="0" err="1" smtClean="0">
                <a:effectLst>
                  <a:outerShdw blurRad="38100" dist="38100" dir="2700000" algn="tl">
                    <a:srgbClr val="000000">
                      <a:alpha val="43137"/>
                    </a:srgbClr>
                  </a:outerShdw>
                </a:effectLst>
                <a:latin typeface="Arial"/>
                <a:cs typeface="Arial"/>
              </a:rPr>
              <a:t>Pruebas</a:t>
            </a:r>
            <a:r>
              <a:rPr sz="2000" b="1" u="sng" dirty="0" smtClean="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de</a:t>
            </a:r>
            <a:r>
              <a:rPr sz="2000" b="1" u="sng" spc="-10"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rutina</a:t>
            </a:r>
            <a:r>
              <a:rPr sz="2000" b="1" u="sng" spc="-10" dirty="0">
                <a:effectLst>
                  <a:outerShdw blurRad="38100" dist="38100" dir="2700000" algn="tl">
                    <a:srgbClr val="000000">
                      <a:alpha val="43137"/>
                    </a:srgbClr>
                  </a:outerShdw>
                </a:effectLst>
                <a:latin typeface="Arial"/>
                <a:cs typeface="Arial"/>
              </a:rPr>
              <a:t> </a:t>
            </a:r>
            <a:r>
              <a:rPr sz="2000" b="1" u="sng" dirty="0">
                <a:effectLst>
                  <a:outerShdw blurRad="38100" dist="38100" dir="2700000" algn="tl">
                    <a:srgbClr val="000000">
                      <a:alpha val="43137"/>
                    </a:srgbClr>
                  </a:outerShdw>
                </a:effectLst>
                <a:latin typeface="Arial"/>
                <a:cs typeface="Arial"/>
              </a:rPr>
              <a:t>en</a:t>
            </a:r>
            <a:r>
              <a:rPr sz="2000" b="1" u="sng" spc="-5" dirty="0">
                <a:effectLst>
                  <a:outerShdw blurRad="38100" dist="38100" dir="2700000" algn="tl">
                    <a:srgbClr val="000000">
                      <a:alpha val="43137"/>
                    </a:srgbClr>
                  </a:outerShdw>
                </a:effectLst>
                <a:latin typeface="Arial"/>
                <a:cs typeface="Arial"/>
              </a:rPr>
              <a:t> Transformadores</a:t>
            </a:r>
            <a:r>
              <a:rPr sz="2000" b="1" u="sng" spc="5"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de</a:t>
            </a:r>
            <a:r>
              <a:rPr sz="2000" b="1" u="sng" spc="5"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Corriente</a:t>
            </a:r>
            <a:r>
              <a:rPr sz="2000" b="1" u="sng" spc="5" dirty="0">
                <a:effectLst>
                  <a:outerShdw blurRad="38100" dist="38100" dir="2700000" algn="tl">
                    <a:srgbClr val="000000">
                      <a:alpha val="43137"/>
                    </a:srgbClr>
                  </a:outerShdw>
                </a:effectLst>
                <a:latin typeface="Arial"/>
                <a:cs typeface="Arial"/>
              </a:rPr>
              <a:t> </a:t>
            </a:r>
            <a:r>
              <a:rPr sz="2000" b="1" u="sng" spc="-10" dirty="0">
                <a:effectLst>
                  <a:outerShdw blurRad="38100" dist="38100" dir="2700000" algn="tl">
                    <a:srgbClr val="000000">
                      <a:alpha val="43137"/>
                    </a:srgbClr>
                  </a:outerShdw>
                </a:effectLst>
                <a:latin typeface="Arial"/>
                <a:cs typeface="Arial"/>
              </a:rPr>
              <a:t>tipo </a:t>
            </a:r>
            <a:r>
              <a:rPr sz="2000" b="1" u="sng" spc="-375"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Aislador</a:t>
            </a:r>
            <a:r>
              <a:rPr sz="2000" b="1" u="sng"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Pasatapas.</a:t>
            </a:r>
            <a:endParaRPr sz="2000" b="1" u="sng" dirty="0">
              <a:effectLst>
                <a:outerShdw blurRad="38100" dist="38100" dir="2700000" algn="tl">
                  <a:srgbClr val="000000">
                    <a:alpha val="43137"/>
                  </a:srgbClr>
                </a:outerShdw>
              </a:effectLst>
              <a:latin typeface="Arial"/>
              <a:cs typeface="Arial"/>
            </a:endParaRPr>
          </a:p>
          <a:p>
            <a:pPr marL="355600" marR="93345" indent="-342900" algn="just">
              <a:spcBef>
                <a:spcPts val="965"/>
              </a:spcBef>
              <a:buFont typeface="Wingdings" panose="05000000000000000000" pitchFamily="2" charset="2"/>
              <a:buChar char="Ø"/>
            </a:pPr>
            <a:r>
              <a:rPr sz="2000" dirty="0">
                <a:latin typeface="Arial"/>
                <a:cs typeface="Arial"/>
              </a:rPr>
              <a:t>Deberán </a:t>
            </a:r>
            <a:r>
              <a:rPr sz="2000" spc="-5" dirty="0">
                <a:latin typeface="Arial"/>
                <a:cs typeface="Arial"/>
              </a:rPr>
              <a:t>realizarse las pruebas </a:t>
            </a:r>
            <a:r>
              <a:rPr sz="2000" dirty="0">
                <a:latin typeface="Arial"/>
                <a:cs typeface="Arial"/>
              </a:rPr>
              <a:t>de </a:t>
            </a:r>
            <a:r>
              <a:rPr sz="2000" spc="-5" dirty="0">
                <a:latin typeface="Arial"/>
                <a:cs typeface="Arial"/>
              </a:rPr>
              <a:t>acuerdo </a:t>
            </a:r>
            <a:r>
              <a:rPr sz="2000" dirty="0">
                <a:latin typeface="Arial"/>
                <a:cs typeface="Arial"/>
              </a:rPr>
              <a:t>a </a:t>
            </a:r>
            <a:r>
              <a:rPr sz="2000" spc="-5" dirty="0">
                <a:latin typeface="Arial"/>
                <a:cs typeface="Arial"/>
              </a:rPr>
              <a:t>ANSI C57.13. Cada </a:t>
            </a:r>
            <a:r>
              <a:rPr sz="2000" dirty="0">
                <a:latin typeface="Arial"/>
                <a:cs typeface="Arial"/>
              </a:rPr>
              <a:t> secundario de </a:t>
            </a:r>
            <a:r>
              <a:rPr sz="2000" spc="-5" dirty="0">
                <a:latin typeface="Arial"/>
                <a:cs typeface="Arial"/>
              </a:rPr>
              <a:t>los transformadores </a:t>
            </a:r>
            <a:r>
              <a:rPr sz="2000" dirty="0">
                <a:latin typeface="Arial"/>
                <a:cs typeface="Arial"/>
              </a:rPr>
              <a:t>de corriente </a:t>
            </a:r>
            <a:r>
              <a:rPr sz="2000" spc="-5" dirty="0">
                <a:latin typeface="Arial"/>
                <a:cs typeface="Arial"/>
              </a:rPr>
              <a:t>deberá someterse </a:t>
            </a:r>
            <a:r>
              <a:rPr sz="2000" dirty="0">
                <a:latin typeface="Arial"/>
                <a:cs typeface="Arial"/>
              </a:rPr>
              <a:t>a </a:t>
            </a:r>
            <a:r>
              <a:rPr sz="2000" spc="5" dirty="0">
                <a:latin typeface="Arial"/>
                <a:cs typeface="Arial"/>
              </a:rPr>
              <a:t> </a:t>
            </a:r>
            <a:r>
              <a:rPr sz="2000" dirty="0">
                <a:latin typeface="Arial"/>
                <a:cs typeface="Arial"/>
              </a:rPr>
              <a:t>una prueba </a:t>
            </a:r>
            <a:r>
              <a:rPr sz="2000" spc="-5" dirty="0">
                <a:latin typeface="Arial"/>
                <a:cs typeface="Arial"/>
              </a:rPr>
              <a:t>dieléctrica </a:t>
            </a:r>
            <a:r>
              <a:rPr sz="2000" dirty="0">
                <a:latin typeface="Arial"/>
                <a:cs typeface="Arial"/>
              </a:rPr>
              <a:t>de baja </a:t>
            </a:r>
            <a:r>
              <a:rPr sz="2000" spc="-5" dirty="0">
                <a:latin typeface="Arial"/>
                <a:cs typeface="Arial"/>
              </a:rPr>
              <a:t>frecuencia </a:t>
            </a:r>
            <a:r>
              <a:rPr sz="2000" dirty="0">
                <a:latin typeface="Arial"/>
                <a:cs typeface="Arial"/>
              </a:rPr>
              <a:t>de </a:t>
            </a:r>
            <a:r>
              <a:rPr sz="2000" spc="-5" dirty="0">
                <a:latin typeface="Arial"/>
                <a:cs typeface="Arial"/>
              </a:rPr>
              <a:t>2.500 </a:t>
            </a:r>
            <a:r>
              <a:rPr sz="2000" dirty="0">
                <a:latin typeface="Arial"/>
                <a:cs typeface="Arial"/>
              </a:rPr>
              <a:t>V a </a:t>
            </a:r>
            <a:r>
              <a:rPr sz="2000" spc="-5" dirty="0">
                <a:latin typeface="Arial"/>
                <a:cs typeface="Arial"/>
              </a:rPr>
              <a:t>tierra durante </a:t>
            </a:r>
            <a:r>
              <a:rPr sz="2000" dirty="0">
                <a:latin typeface="Arial"/>
                <a:cs typeface="Arial"/>
              </a:rPr>
              <a:t> un minuto y deberá </a:t>
            </a:r>
            <a:r>
              <a:rPr sz="2000" spc="-5" dirty="0">
                <a:latin typeface="Arial"/>
                <a:cs typeface="Arial"/>
              </a:rPr>
              <a:t>comprobarse </a:t>
            </a:r>
            <a:r>
              <a:rPr sz="2000" dirty="0">
                <a:latin typeface="Arial"/>
                <a:cs typeface="Arial"/>
              </a:rPr>
              <a:t>si </a:t>
            </a:r>
            <a:r>
              <a:rPr sz="2000" spc="-5" dirty="0">
                <a:latin typeface="Arial"/>
                <a:cs typeface="Arial"/>
              </a:rPr>
              <a:t>tiene </a:t>
            </a:r>
            <a:r>
              <a:rPr sz="2000" dirty="0">
                <a:latin typeface="Arial"/>
                <a:cs typeface="Arial"/>
              </a:rPr>
              <a:t>la </a:t>
            </a:r>
            <a:r>
              <a:rPr sz="2000" spc="-5" dirty="0">
                <a:latin typeface="Arial"/>
                <a:cs typeface="Arial"/>
              </a:rPr>
              <a:t>placa </a:t>
            </a:r>
            <a:r>
              <a:rPr sz="2000" dirty="0">
                <a:latin typeface="Arial"/>
                <a:cs typeface="Arial"/>
              </a:rPr>
              <a:t>de </a:t>
            </a:r>
            <a:r>
              <a:rPr sz="2000" spc="-5" dirty="0">
                <a:latin typeface="Arial"/>
                <a:cs typeface="Arial"/>
              </a:rPr>
              <a:t>características </a:t>
            </a:r>
            <a:r>
              <a:rPr sz="2000" dirty="0">
                <a:latin typeface="Arial"/>
                <a:cs typeface="Arial"/>
              </a:rPr>
              <a:t>y </a:t>
            </a:r>
            <a:r>
              <a:rPr sz="2000" spc="5" dirty="0">
                <a:latin typeface="Arial"/>
                <a:cs typeface="Arial"/>
              </a:rPr>
              <a:t> </a:t>
            </a:r>
            <a:r>
              <a:rPr sz="2000" dirty="0">
                <a:latin typeface="Arial"/>
                <a:cs typeface="Arial"/>
              </a:rPr>
              <a:t>las </a:t>
            </a:r>
            <a:r>
              <a:rPr sz="2000" spc="-5" dirty="0">
                <a:latin typeface="Arial"/>
                <a:cs typeface="Arial"/>
              </a:rPr>
              <a:t>marcas </a:t>
            </a:r>
            <a:r>
              <a:rPr sz="2000" spc="-10" dirty="0">
                <a:latin typeface="Arial"/>
                <a:cs typeface="Arial"/>
              </a:rPr>
              <a:t>de </a:t>
            </a:r>
            <a:r>
              <a:rPr sz="2000" spc="-5" dirty="0">
                <a:latin typeface="Arial"/>
                <a:cs typeface="Arial"/>
              </a:rPr>
              <a:t>polaridad apropiadas. Los transformadores </a:t>
            </a:r>
            <a:r>
              <a:rPr sz="2000" dirty="0">
                <a:latin typeface="Arial"/>
                <a:cs typeface="Arial"/>
              </a:rPr>
              <a:t>de corriente </a:t>
            </a:r>
            <a:r>
              <a:rPr sz="2000" spc="-375" dirty="0">
                <a:latin typeface="Arial"/>
                <a:cs typeface="Arial"/>
              </a:rPr>
              <a:t> </a:t>
            </a:r>
            <a:r>
              <a:rPr sz="2000" dirty="0">
                <a:latin typeface="Arial"/>
                <a:cs typeface="Arial"/>
              </a:rPr>
              <a:t>deberán</a:t>
            </a:r>
            <a:r>
              <a:rPr sz="2000" spc="5" dirty="0">
                <a:latin typeface="Arial"/>
                <a:cs typeface="Arial"/>
              </a:rPr>
              <a:t> </a:t>
            </a:r>
            <a:r>
              <a:rPr sz="2000" spc="-5" dirty="0">
                <a:latin typeface="Arial"/>
                <a:cs typeface="Arial"/>
              </a:rPr>
              <a:t>someterse</a:t>
            </a:r>
            <a:r>
              <a:rPr sz="2000" dirty="0">
                <a:latin typeface="Arial"/>
                <a:cs typeface="Arial"/>
              </a:rPr>
              <a:t> a</a:t>
            </a:r>
            <a:r>
              <a:rPr sz="2000" spc="5" dirty="0">
                <a:latin typeface="Arial"/>
                <a:cs typeface="Arial"/>
              </a:rPr>
              <a:t> </a:t>
            </a:r>
            <a:r>
              <a:rPr sz="2000" dirty="0">
                <a:latin typeface="Arial"/>
                <a:cs typeface="Arial"/>
              </a:rPr>
              <a:t>una</a:t>
            </a:r>
            <a:r>
              <a:rPr sz="2000" spc="5" dirty="0">
                <a:latin typeface="Arial"/>
                <a:cs typeface="Arial"/>
              </a:rPr>
              <a:t> </a:t>
            </a:r>
            <a:r>
              <a:rPr sz="2000" spc="-5" dirty="0">
                <a:latin typeface="Arial"/>
                <a:cs typeface="Arial"/>
              </a:rPr>
              <a:t>comprobación</a:t>
            </a:r>
            <a:r>
              <a:rPr sz="2000" dirty="0">
                <a:latin typeface="Arial"/>
                <a:cs typeface="Arial"/>
              </a:rPr>
              <a:t> de</a:t>
            </a:r>
            <a:r>
              <a:rPr sz="2000" spc="5" dirty="0">
                <a:latin typeface="Arial"/>
                <a:cs typeface="Arial"/>
              </a:rPr>
              <a:t> </a:t>
            </a:r>
            <a:r>
              <a:rPr sz="2000" spc="-5" dirty="0">
                <a:latin typeface="Arial"/>
                <a:cs typeface="Arial"/>
              </a:rPr>
              <a:t>polaridad</a:t>
            </a:r>
            <a:r>
              <a:rPr sz="2000" dirty="0">
                <a:latin typeface="Arial"/>
                <a:cs typeface="Arial"/>
              </a:rPr>
              <a:t> y</a:t>
            </a:r>
            <a:r>
              <a:rPr sz="2000" spc="5" dirty="0">
                <a:latin typeface="Arial"/>
                <a:cs typeface="Arial"/>
              </a:rPr>
              <a:t> </a:t>
            </a:r>
            <a:r>
              <a:rPr sz="2000" dirty="0">
                <a:latin typeface="Arial"/>
                <a:cs typeface="Arial"/>
              </a:rPr>
              <a:t>a</a:t>
            </a:r>
            <a:r>
              <a:rPr sz="2000" spc="5" dirty="0">
                <a:latin typeface="Arial"/>
                <a:cs typeface="Arial"/>
              </a:rPr>
              <a:t> </a:t>
            </a:r>
            <a:r>
              <a:rPr sz="2000" dirty="0">
                <a:latin typeface="Arial"/>
                <a:cs typeface="Arial"/>
              </a:rPr>
              <a:t>una </a:t>
            </a:r>
            <a:r>
              <a:rPr sz="2000" spc="5" dirty="0">
                <a:latin typeface="Arial"/>
                <a:cs typeface="Arial"/>
              </a:rPr>
              <a:t> </a:t>
            </a:r>
            <a:r>
              <a:rPr sz="2000" spc="-5" dirty="0">
                <a:latin typeface="Arial"/>
                <a:cs typeface="Arial"/>
              </a:rPr>
              <a:t>comprobación </a:t>
            </a:r>
            <a:r>
              <a:rPr sz="2000" dirty="0">
                <a:latin typeface="Arial"/>
                <a:cs typeface="Arial"/>
              </a:rPr>
              <a:t>de </a:t>
            </a:r>
            <a:r>
              <a:rPr sz="2000" spc="-10" dirty="0">
                <a:latin typeface="Arial"/>
                <a:cs typeface="Arial"/>
              </a:rPr>
              <a:t>la </a:t>
            </a:r>
            <a:r>
              <a:rPr sz="2000" spc="-5" dirty="0">
                <a:latin typeface="Arial"/>
                <a:cs typeface="Arial"/>
              </a:rPr>
              <a:t>relación mediante amperímetros con </a:t>
            </a:r>
            <a:r>
              <a:rPr sz="2000" dirty="0">
                <a:latin typeface="Arial"/>
                <a:cs typeface="Arial"/>
              </a:rPr>
              <a:t>el </a:t>
            </a:r>
            <a:r>
              <a:rPr sz="2000" spc="-5" dirty="0">
                <a:latin typeface="Arial"/>
                <a:cs typeface="Arial"/>
              </a:rPr>
              <a:t>objeto </a:t>
            </a:r>
            <a:r>
              <a:rPr sz="2000" spc="-10" dirty="0">
                <a:latin typeface="Arial"/>
                <a:cs typeface="Arial"/>
              </a:rPr>
              <a:t>de </a:t>
            </a:r>
            <a:r>
              <a:rPr sz="2000" spc="-5" dirty="0">
                <a:latin typeface="Arial"/>
                <a:cs typeface="Arial"/>
              </a:rPr>
              <a:t> </a:t>
            </a:r>
            <a:r>
              <a:rPr sz="2000" dirty="0">
                <a:latin typeface="Arial"/>
                <a:cs typeface="Arial"/>
              </a:rPr>
              <a:t>asegurar</a:t>
            </a:r>
            <a:r>
              <a:rPr sz="2000" spc="5" dirty="0">
                <a:latin typeface="Arial"/>
                <a:cs typeface="Arial"/>
              </a:rPr>
              <a:t> </a:t>
            </a:r>
            <a:r>
              <a:rPr sz="2000" dirty="0">
                <a:latin typeface="Arial"/>
                <a:cs typeface="Arial"/>
              </a:rPr>
              <a:t>su</a:t>
            </a:r>
            <a:r>
              <a:rPr sz="2000" spc="5" dirty="0">
                <a:latin typeface="Arial"/>
                <a:cs typeface="Arial"/>
              </a:rPr>
              <a:t> </a:t>
            </a:r>
            <a:r>
              <a:rPr sz="2000" spc="-5" dirty="0">
                <a:latin typeface="Arial"/>
                <a:cs typeface="Arial"/>
              </a:rPr>
              <a:t>correcta</a:t>
            </a:r>
            <a:r>
              <a:rPr sz="2000" dirty="0">
                <a:latin typeface="Arial"/>
                <a:cs typeface="Arial"/>
              </a:rPr>
              <a:t> </a:t>
            </a:r>
            <a:r>
              <a:rPr sz="2000" spc="-5" dirty="0">
                <a:latin typeface="Arial"/>
                <a:cs typeface="Arial"/>
              </a:rPr>
              <a:t>instalación</a:t>
            </a:r>
            <a:r>
              <a:rPr sz="2000" dirty="0">
                <a:latin typeface="Arial"/>
                <a:cs typeface="Arial"/>
              </a:rPr>
              <a:t> </a:t>
            </a:r>
            <a:r>
              <a:rPr sz="2000" spc="-5" dirty="0">
                <a:latin typeface="Arial"/>
                <a:cs typeface="Arial"/>
              </a:rPr>
              <a:t>después</a:t>
            </a:r>
            <a:r>
              <a:rPr sz="2000" dirty="0">
                <a:latin typeface="Arial"/>
                <a:cs typeface="Arial"/>
              </a:rPr>
              <a:t> del</a:t>
            </a:r>
            <a:r>
              <a:rPr sz="2000" spc="5" dirty="0">
                <a:latin typeface="Arial"/>
                <a:cs typeface="Arial"/>
              </a:rPr>
              <a:t> </a:t>
            </a:r>
            <a:r>
              <a:rPr sz="2000" spc="-5" dirty="0">
                <a:latin typeface="Arial"/>
                <a:cs typeface="Arial"/>
              </a:rPr>
              <a:t>montaje</a:t>
            </a:r>
            <a:r>
              <a:rPr sz="2000" dirty="0">
                <a:latin typeface="Arial"/>
                <a:cs typeface="Arial"/>
              </a:rPr>
              <a:t> en</a:t>
            </a:r>
            <a:r>
              <a:rPr sz="2000" spc="5" dirty="0">
                <a:latin typeface="Arial"/>
                <a:cs typeface="Arial"/>
              </a:rPr>
              <a:t> </a:t>
            </a:r>
            <a:r>
              <a:rPr sz="2000" spc="-10" dirty="0">
                <a:latin typeface="Arial"/>
                <a:cs typeface="Arial"/>
              </a:rPr>
              <a:t>el </a:t>
            </a:r>
            <a:r>
              <a:rPr sz="2000" spc="-5" dirty="0">
                <a:latin typeface="Arial"/>
                <a:cs typeface="Arial"/>
              </a:rPr>
              <a:t> </a:t>
            </a:r>
            <a:r>
              <a:rPr sz="2000" spc="-5" dirty="0" err="1">
                <a:latin typeface="Arial"/>
                <a:cs typeface="Arial"/>
              </a:rPr>
              <a:t>transformador</a:t>
            </a:r>
            <a:r>
              <a:rPr sz="2000" spc="-5" dirty="0" smtClean="0">
                <a:latin typeface="Arial"/>
                <a:cs typeface="Arial"/>
              </a:rPr>
              <a:t>.</a:t>
            </a:r>
            <a:endParaRPr lang="es-AR" sz="2000" spc="-5" dirty="0" smtClean="0">
              <a:latin typeface="Arial"/>
              <a:cs typeface="Arial"/>
            </a:endParaRPr>
          </a:p>
          <a:p>
            <a:pPr marL="12700" marR="93345" algn="just">
              <a:spcBef>
                <a:spcPts val="965"/>
              </a:spcBef>
            </a:pPr>
            <a:endParaRPr lang="es-AR" sz="2000" spc="-5" dirty="0" smtClean="0">
              <a:latin typeface="Arial"/>
              <a:cs typeface="Arial"/>
            </a:endParaRPr>
          </a:p>
          <a:p>
            <a:pPr marL="12065" lvl="2" algn="just">
              <a:spcBef>
                <a:spcPts val="745"/>
              </a:spcBef>
              <a:tabLst>
                <a:tab pos="690880" algn="l"/>
              </a:tabLst>
            </a:pPr>
            <a:r>
              <a:rPr sz="2000" b="1" u="sng" spc="-5" dirty="0" err="1" smtClean="0">
                <a:effectLst>
                  <a:outerShdw blurRad="38100" dist="38100" dir="2700000" algn="tl">
                    <a:srgbClr val="000000">
                      <a:alpha val="43137"/>
                    </a:srgbClr>
                  </a:outerShdw>
                </a:effectLst>
                <a:latin typeface="Arial"/>
                <a:cs typeface="Arial"/>
              </a:rPr>
              <a:t>Pruebas</a:t>
            </a:r>
            <a:r>
              <a:rPr sz="2000" b="1" u="sng" dirty="0" smtClean="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Tipo</a:t>
            </a:r>
            <a:r>
              <a:rPr sz="2000" b="1" u="sng" spc="-10"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para</a:t>
            </a:r>
            <a:r>
              <a:rPr sz="2000" b="1" u="sng" spc="-10"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cambiador</a:t>
            </a:r>
            <a:r>
              <a:rPr sz="2000" b="1" u="sng" spc="10"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de</a:t>
            </a:r>
            <a:r>
              <a:rPr sz="2000" b="1" u="sng" spc="-10" dirty="0">
                <a:effectLst>
                  <a:outerShdw blurRad="38100" dist="38100" dir="2700000" algn="tl">
                    <a:srgbClr val="000000">
                      <a:alpha val="43137"/>
                    </a:srgbClr>
                  </a:outerShdw>
                </a:effectLst>
                <a:latin typeface="Arial"/>
                <a:cs typeface="Arial"/>
              </a:rPr>
              <a:t> </a:t>
            </a:r>
            <a:r>
              <a:rPr sz="2000" b="1" u="sng" dirty="0">
                <a:effectLst>
                  <a:outerShdw blurRad="38100" dist="38100" dir="2700000" algn="tl">
                    <a:srgbClr val="000000">
                      <a:alpha val="43137"/>
                    </a:srgbClr>
                  </a:outerShdw>
                </a:effectLst>
                <a:latin typeface="Arial"/>
                <a:cs typeface="Arial"/>
              </a:rPr>
              <a:t>tomas</a:t>
            </a:r>
            <a:r>
              <a:rPr sz="2000" b="1" u="sng" spc="5"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bajo</a:t>
            </a:r>
            <a:r>
              <a:rPr sz="2000" b="1" u="sng" spc="-10" dirty="0">
                <a:effectLst>
                  <a:outerShdw blurRad="38100" dist="38100" dir="2700000" algn="tl">
                    <a:srgbClr val="000000">
                      <a:alpha val="43137"/>
                    </a:srgbClr>
                  </a:outerShdw>
                </a:effectLst>
                <a:latin typeface="Arial"/>
                <a:cs typeface="Arial"/>
              </a:rPr>
              <a:t> </a:t>
            </a:r>
            <a:r>
              <a:rPr sz="2000" b="1" u="sng" spc="-5" dirty="0" err="1">
                <a:effectLst>
                  <a:outerShdw blurRad="38100" dist="38100" dir="2700000" algn="tl">
                    <a:srgbClr val="000000">
                      <a:alpha val="43137"/>
                    </a:srgbClr>
                  </a:outerShdw>
                </a:effectLst>
                <a:latin typeface="Arial"/>
                <a:cs typeface="Arial"/>
              </a:rPr>
              <a:t>carga</a:t>
            </a:r>
            <a:r>
              <a:rPr sz="2000" b="1" u="sng" spc="-5" dirty="0" smtClean="0">
                <a:effectLst>
                  <a:outerShdw blurRad="38100" dist="38100" dir="2700000" algn="tl">
                    <a:srgbClr val="000000">
                      <a:alpha val="43137"/>
                    </a:srgbClr>
                  </a:outerShdw>
                </a:effectLst>
                <a:latin typeface="Arial"/>
                <a:cs typeface="Arial"/>
              </a:rPr>
              <a:t>.</a:t>
            </a:r>
            <a:endParaRPr lang="es-AR" sz="2000" b="1" u="sng" spc="-5" dirty="0" smtClean="0">
              <a:effectLst>
                <a:outerShdw blurRad="38100" dist="38100" dir="2700000" algn="tl">
                  <a:srgbClr val="000000">
                    <a:alpha val="43137"/>
                  </a:srgbClr>
                </a:outerShdw>
              </a:effectLst>
              <a:latin typeface="Arial"/>
              <a:cs typeface="Arial"/>
            </a:endParaRPr>
          </a:p>
          <a:p>
            <a:pPr marL="12065" lvl="2" algn="just">
              <a:spcBef>
                <a:spcPts val="745"/>
              </a:spcBef>
              <a:tabLst>
                <a:tab pos="690880" algn="l"/>
              </a:tabLst>
            </a:pPr>
            <a:endParaRPr sz="2000" dirty="0">
              <a:latin typeface="Arial"/>
              <a:cs typeface="Arial"/>
            </a:endParaRPr>
          </a:p>
          <a:p>
            <a:pPr marL="12700" marR="282575" algn="just">
              <a:spcBef>
                <a:spcPts val="745"/>
              </a:spcBef>
            </a:pPr>
            <a:r>
              <a:rPr sz="2000" spc="-5" dirty="0">
                <a:latin typeface="Arial"/>
                <a:cs typeface="Arial"/>
              </a:rPr>
              <a:t>Las siguientes pruebas </a:t>
            </a:r>
            <a:r>
              <a:rPr sz="2000" dirty="0">
                <a:latin typeface="Arial"/>
                <a:cs typeface="Arial"/>
              </a:rPr>
              <a:t>deberán </a:t>
            </a:r>
            <a:r>
              <a:rPr sz="2000" spc="-5" dirty="0">
                <a:latin typeface="Arial"/>
                <a:cs typeface="Arial"/>
              </a:rPr>
              <a:t>hacerse </a:t>
            </a:r>
            <a:r>
              <a:rPr sz="2000" spc="-10" dirty="0">
                <a:latin typeface="Arial"/>
                <a:cs typeface="Arial"/>
              </a:rPr>
              <a:t>de </a:t>
            </a:r>
            <a:r>
              <a:rPr sz="2000" spc="-5" dirty="0">
                <a:latin typeface="Arial"/>
                <a:cs typeface="Arial"/>
              </a:rPr>
              <a:t>acuerdo </a:t>
            </a:r>
            <a:r>
              <a:rPr sz="2000" dirty="0">
                <a:latin typeface="Arial"/>
                <a:cs typeface="Arial"/>
              </a:rPr>
              <a:t>a la </a:t>
            </a:r>
            <a:r>
              <a:rPr sz="2000" spc="-5" dirty="0">
                <a:latin typeface="Arial"/>
                <a:cs typeface="Arial"/>
              </a:rPr>
              <a:t>cláusula </a:t>
            </a:r>
            <a:r>
              <a:rPr sz="2000" dirty="0">
                <a:latin typeface="Arial"/>
                <a:cs typeface="Arial"/>
              </a:rPr>
              <a:t>8 </a:t>
            </a:r>
            <a:r>
              <a:rPr sz="2000" spc="-375" dirty="0">
                <a:latin typeface="Arial"/>
                <a:cs typeface="Arial"/>
              </a:rPr>
              <a:t> </a:t>
            </a:r>
            <a:r>
              <a:rPr sz="2000" dirty="0">
                <a:latin typeface="Arial"/>
                <a:cs typeface="Arial"/>
              </a:rPr>
              <a:t>de</a:t>
            </a:r>
            <a:r>
              <a:rPr sz="2000" spc="-5" dirty="0">
                <a:latin typeface="Arial"/>
                <a:cs typeface="Arial"/>
              </a:rPr>
              <a:t> </a:t>
            </a:r>
            <a:r>
              <a:rPr sz="2000" dirty="0">
                <a:latin typeface="Arial"/>
                <a:cs typeface="Arial"/>
              </a:rPr>
              <a:t>la</a:t>
            </a:r>
            <a:r>
              <a:rPr sz="2000" spc="-10" dirty="0">
                <a:latin typeface="Arial"/>
                <a:cs typeface="Arial"/>
              </a:rPr>
              <a:t> </a:t>
            </a:r>
            <a:r>
              <a:rPr sz="2000" dirty="0">
                <a:latin typeface="Arial"/>
                <a:cs typeface="Arial"/>
              </a:rPr>
              <a:t>norma</a:t>
            </a:r>
            <a:r>
              <a:rPr sz="2000" spc="-10" dirty="0">
                <a:latin typeface="Arial"/>
                <a:cs typeface="Arial"/>
              </a:rPr>
              <a:t> </a:t>
            </a:r>
            <a:r>
              <a:rPr sz="2000" dirty="0">
                <a:latin typeface="Arial"/>
                <a:cs typeface="Arial"/>
              </a:rPr>
              <a:t>IEC</a:t>
            </a:r>
            <a:r>
              <a:rPr sz="2000" spc="-15" dirty="0">
                <a:latin typeface="Arial"/>
                <a:cs typeface="Arial"/>
              </a:rPr>
              <a:t> </a:t>
            </a:r>
            <a:r>
              <a:rPr sz="2000" spc="-5" dirty="0">
                <a:latin typeface="Arial"/>
                <a:cs typeface="Arial"/>
              </a:rPr>
              <a:t>214.</a:t>
            </a:r>
            <a:endParaRPr sz="2000" dirty="0">
              <a:latin typeface="Arial"/>
              <a:cs typeface="Arial"/>
            </a:endParaRPr>
          </a:p>
          <a:p>
            <a:pPr marL="2056130" marR="513715" lvl="3" indent="-685800">
              <a:spcBef>
                <a:spcPts val="1075"/>
              </a:spcBef>
              <a:buAutoNum type="arabicPeriod"/>
              <a:tabLst>
                <a:tab pos="2260600" algn="l"/>
                <a:tab pos="2261235" algn="l"/>
              </a:tabLst>
            </a:pPr>
            <a:r>
              <a:rPr sz="2000" b="1" dirty="0">
                <a:latin typeface="Arial"/>
                <a:cs typeface="Arial"/>
              </a:rPr>
              <a:t>Incremento </a:t>
            </a:r>
            <a:r>
              <a:rPr sz="2000" b="1" spc="-5" dirty="0">
                <a:latin typeface="Arial"/>
                <a:cs typeface="Arial"/>
              </a:rPr>
              <a:t>de temperatura de los </a:t>
            </a:r>
            <a:r>
              <a:rPr sz="2000" b="1" spc="-375" dirty="0">
                <a:latin typeface="Arial"/>
                <a:cs typeface="Arial"/>
              </a:rPr>
              <a:t> </a:t>
            </a:r>
            <a:r>
              <a:rPr sz="2000" b="1" spc="-5" dirty="0">
                <a:latin typeface="Arial"/>
                <a:cs typeface="Arial"/>
              </a:rPr>
              <a:t>contactos.</a:t>
            </a:r>
            <a:endParaRPr sz="2000" dirty="0">
              <a:latin typeface="Arial"/>
              <a:cs typeface="Arial"/>
            </a:endParaRPr>
          </a:p>
          <a:p>
            <a:pPr lvl="3">
              <a:buFont typeface="Arial"/>
              <a:buAutoNum type="arabicPeriod"/>
            </a:pPr>
            <a:endParaRPr sz="2000" dirty="0">
              <a:latin typeface="Arial"/>
              <a:cs typeface="Arial"/>
            </a:endParaRPr>
          </a:p>
          <a:p>
            <a:pPr marL="2260600" lvl="3" indent="-890905">
              <a:buAutoNum type="arabicPeriod"/>
              <a:tabLst>
                <a:tab pos="2260600" algn="l"/>
                <a:tab pos="2261235" algn="l"/>
              </a:tabLst>
            </a:pPr>
            <a:r>
              <a:rPr sz="2000" b="1" spc="-5" dirty="0">
                <a:latin typeface="Arial"/>
                <a:cs typeface="Arial"/>
              </a:rPr>
              <a:t>Prueba</a:t>
            </a:r>
            <a:r>
              <a:rPr sz="2000" b="1" spc="-15" dirty="0">
                <a:latin typeface="Arial"/>
                <a:cs typeface="Arial"/>
              </a:rPr>
              <a:t> </a:t>
            </a:r>
            <a:r>
              <a:rPr sz="2000" b="1" spc="-5" dirty="0">
                <a:latin typeface="Arial"/>
                <a:cs typeface="Arial"/>
              </a:rPr>
              <a:t>de</a:t>
            </a:r>
            <a:r>
              <a:rPr sz="2000" b="1" spc="-30" dirty="0">
                <a:latin typeface="Arial"/>
                <a:cs typeface="Arial"/>
              </a:rPr>
              <a:t> </a:t>
            </a:r>
            <a:r>
              <a:rPr sz="2000" b="1" spc="-5" dirty="0">
                <a:latin typeface="Arial"/>
                <a:cs typeface="Arial"/>
              </a:rPr>
              <a:t>impulso.</a:t>
            </a:r>
            <a:endParaRPr sz="2000" dirty="0">
              <a:latin typeface="Arial"/>
              <a:cs typeface="Arial"/>
            </a:endParaRPr>
          </a:p>
          <a:p>
            <a:pPr lvl="3">
              <a:buFont typeface="Arial"/>
              <a:buAutoNum type="arabicPeriod"/>
            </a:pPr>
            <a:endParaRPr sz="2000" dirty="0">
              <a:latin typeface="Arial"/>
              <a:cs typeface="Arial"/>
            </a:endParaRPr>
          </a:p>
          <a:p>
            <a:pPr marL="2260600" lvl="3" indent="-890905">
              <a:buAutoNum type="arabicPeriod"/>
              <a:tabLst>
                <a:tab pos="2260600" algn="l"/>
                <a:tab pos="2261235" algn="l"/>
              </a:tabLst>
            </a:pPr>
            <a:r>
              <a:rPr sz="2000" b="1" spc="-5" dirty="0">
                <a:latin typeface="Arial"/>
                <a:cs typeface="Arial"/>
              </a:rPr>
              <a:t>Impedancia</a:t>
            </a:r>
            <a:r>
              <a:rPr sz="2000" b="1" spc="-25" dirty="0">
                <a:latin typeface="Arial"/>
                <a:cs typeface="Arial"/>
              </a:rPr>
              <a:t> </a:t>
            </a:r>
            <a:r>
              <a:rPr sz="2000" b="1" spc="-5" dirty="0">
                <a:latin typeface="Arial"/>
                <a:cs typeface="Arial"/>
              </a:rPr>
              <a:t>de transición.</a:t>
            </a:r>
            <a:endParaRPr sz="2000" dirty="0">
              <a:latin typeface="Arial"/>
              <a:cs typeface="Arial"/>
            </a:endParaRPr>
          </a:p>
          <a:p>
            <a:pPr lvl="3">
              <a:spcBef>
                <a:spcPts val="45"/>
              </a:spcBef>
              <a:buFont typeface="Arial"/>
              <a:buAutoNum type="arabicPeriod"/>
            </a:pPr>
            <a:endParaRPr sz="2000" dirty="0">
              <a:latin typeface="Arial"/>
              <a:cs typeface="Arial"/>
            </a:endParaRPr>
          </a:p>
          <a:p>
            <a:pPr marL="2260600" lvl="3" indent="-890905">
              <a:buAutoNum type="arabicPeriod"/>
              <a:tabLst>
                <a:tab pos="2260600" algn="l"/>
                <a:tab pos="2261235" algn="l"/>
              </a:tabLst>
            </a:pPr>
            <a:r>
              <a:rPr sz="2000" b="1" spc="-5" dirty="0">
                <a:latin typeface="Arial"/>
                <a:cs typeface="Arial"/>
              </a:rPr>
              <a:t>Prueba</a:t>
            </a:r>
            <a:r>
              <a:rPr sz="2000" b="1" spc="-20" dirty="0">
                <a:latin typeface="Arial"/>
                <a:cs typeface="Arial"/>
              </a:rPr>
              <a:t> </a:t>
            </a:r>
            <a:r>
              <a:rPr sz="2000" b="1" spc="-5" dirty="0">
                <a:latin typeface="Arial"/>
                <a:cs typeface="Arial"/>
              </a:rPr>
              <a:t>mecánica.</a:t>
            </a:r>
            <a:endParaRPr sz="2000" dirty="0">
              <a:latin typeface="Arial"/>
              <a:cs typeface="Arial"/>
            </a:endParaRPr>
          </a:p>
          <a:p>
            <a:pPr lvl="3">
              <a:buFont typeface="Arial"/>
              <a:buAutoNum type="arabicPeriod"/>
            </a:pPr>
            <a:endParaRPr sz="2000" dirty="0">
              <a:latin typeface="Arial"/>
              <a:cs typeface="Arial"/>
            </a:endParaRPr>
          </a:p>
          <a:p>
            <a:pPr marL="2260600" lvl="3" indent="-890905">
              <a:buAutoNum type="arabicPeriod"/>
              <a:tabLst>
                <a:tab pos="2260600" algn="l"/>
                <a:tab pos="2261235" algn="l"/>
              </a:tabLst>
            </a:pPr>
            <a:r>
              <a:rPr sz="2000" b="1" spc="-5" dirty="0">
                <a:latin typeface="Arial"/>
                <a:cs typeface="Arial"/>
              </a:rPr>
              <a:t>Pruebas</a:t>
            </a:r>
            <a:r>
              <a:rPr sz="2000" b="1" spc="-20" dirty="0">
                <a:latin typeface="Arial"/>
                <a:cs typeface="Arial"/>
              </a:rPr>
              <a:t> </a:t>
            </a:r>
            <a:r>
              <a:rPr sz="2000" b="1" spc="-5" dirty="0">
                <a:latin typeface="Arial"/>
                <a:cs typeface="Arial"/>
              </a:rPr>
              <a:t>dieléctricas.</a:t>
            </a:r>
            <a:endParaRPr sz="2000" dirty="0">
              <a:latin typeface="Arial"/>
              <a:cs typeface="Arial"/>
            </a:endParaRPr>
          </a:p>
          <a:p>
            <a:pPr marL="355600" marR="6350" indent="-342900" algn="just">
              <a:spcBef>
                <a:spcPts val="900"/>
              </a:spcBef>
              <a:buFont typeface="Wingdings" panose="05000000000000000000" pitchFamily="2" charset="2"/>
              <a:buChar char="Ø"/>
            </a:pPr>
            <a:r>
              <a:rPr sz="2000" dirty="0">
                <a:latin typeface="Arial"/>
                <a:cs typeface="Arial"/>
              </a:rPr>
              <a:t>El </a:t>
            </a:r>
            <a:r>
              <a:rPr sz="2000" spc="-5" dirty="0">
                <a:latin typeface="Arial"/>
                <a:cs typeface="Arial"/>
              </a:rPr>
              <a:t>cliente podrá aceptar protocolos </a:t>
            </a:r>
            <a:r>
              <a:rPr sz="2000" dirty="0">
                <a:latin typeface="Arial"/>
                <a:cs typeface="Arial"/>
              </a:rPr>
              <a:t>de pruebas tipo de </a:t>
            </a:r>
            <a:r>
              <a:rPr sz="2000" spc="-5" dirty="0">
                <a:latin typeface="Arial"/>
                <a:cs typeface="Arial"/>
              </a:rPr>
              <a:t>cambiadores </a:t>
            </a:r>
            <a:r>
              <a:rPr sz="2000" spc="-10" dirty="0">
                <a:latin typeface="Arial"/>
                <a:cs typeface="Arial"/>
              </a:rPr>
              <a:t>de </a:t>
            </a:r>
            <a:r>
              <a:rPr sz="2000" spc="-5" dirty="0">
                <a:latin typeface="Arial"/>
                <a:cs typeface="Arial"/>
              </a:rPr>
              <a:t> </a:t>
            </a:r>
            <a:r>
              <a:rPr sz="2000" dirty="0">
                <a:latin typeface="Arial"/>
                <a:cs typeface="Arial"/>
              </a:rPr>
              <a:t>tomas</a:t>
            </a:r>
            <a:r>
              <a:rPr sz="2000" spc="90" dirty="0">
                <a:latin typeface="Arial"/>
                <a:cs typeface="Arial"/>
              </a:rPr>
              <a:t> </a:t>
            </a:r>
            <a:r>
              <a:rPr sz="2000" dirty="0">
                <a:latin typeface="Arial"/>
                <a:cs typeface="Arial"/>
              </a:rPr>
              <a:t>bajo</a:t>
            </a:r>
            <a:r>
              <a:rPr sz="2000" spc="90" dirty="0">
                <a:latin typeface="Arial"/>
                <a:cs typeface="Arial"/>
              </a:rPr>
              <a:t> </a:t>
            </a:r>
            <a:r>
              <a:rPr sz="2000" spc="-5" dirty="0">
                <a:latin typeface="Arial"/>
                <a:cs typeface="Arial"/>
              </a:rPr>
              <a:t>carga</a:t>
            </a:r>
            <a:r>
              <a:rPr sz="2000" spc="105" dirty="0">
                <a:latin typeface="Arial"/>
                <a:cs typeface="Arial"/>
              </a:rPr>
              <a:t> </a:t>
            </a:r>
            <a:r>
              <a:rPr sz="2000" spc="-10" dirty="0">
                <a:latin typeface="Arial"/>
                <a:cs typeface="Arial"/>
              </a:rPr>
              <a:t>de</a:t>
            </a:r>
            <a:r>
              <a:rPr sz="2000" spc="105" dirty="0">
                <a:latin typeface="Arial"/>
                <a:cs typeface="Arial"/>
              </a:rPr>
              <a:t> </a:t>
            </a:r>
            <a:r>
              <a:rPr sz="2000" spc="-5" dirty="0">
                <a:latin typeface="Arial"/>
                <a:cs typeface="Arial"/>
              </a:rPr>
              <a:t>diseño</a:t>
            </a:r>
            <a:r>
              <a:rPr sz="2000" spc="105" dirty="0">
                <a:latin typeface="Arial"/>
                <a:cs typeface="Arial"/>
              </a:rPr>
              <a:t> </a:t>
            </a:r>
            <a:r>
              <a:rPr sz="2000" spc="-5" dirty="0">
                <a:latin typeface="Arial"/>
                <a:cs typeface="Arial"/>
              </a:rPr>
              <a:t>igual</a:t>
            </a:r>
            <a:r>
              <a:rPr sz="2000" spc="105" dirty="0">
                <a:latin typeface="Arial"/>
                <a:cs typeface="Arial"/>
              </a:rPr>
              <a:t> </a:t>
            </a:r>
            <a:r>
              <a:rPr sz="2000" dirty="0">
                <a:latin typeface="Arial"/>
                <a:cs typeface="Arial"/>
              </a:rPr>
              <a:t>al</a:t>
            </a:r>
            <a:r>
              <a:rPr sz="2000" spc="90" dirty="0">
                <a:latin typeface="Arial"/>
                <a:cs typeface="Arial"/>
              </a:rPr>
              <a:t> </a:t>
            </a:r>
            <a:r>
              <a:rPr sz="2000" spc="-5" dirty="0">
                <a:latin typeface="Arial"/>
                <a:cs typeface="Arial"/>
              </a:rPr>
              <a:t>que</a:t>
            </a:r>
            <a:r>
              <a:rPr sz="2000" spc="105" dirty="0">
                <a:latin typeface="Arial"/>
                <a:cs typeface="Arial"/>
              </a:rPr>
              <a:t> </a:t>
            </a:r>
            <a:r>
              <a:rPr sz="2000" dirty="0">
                <a:latin typeface="Arial"/>
                <a:cs typeface="Arial"/>
              </a:rPr>
              <a:t>se</a:t>
            </a:r>
            <a:r>
              <a:rPr sz="2000" spc="80" dirty="0">
                <a:latin typeface="Arial"/>
                <a:cs typeface="Arial"/>
              </a:rPr>
              <a:t> </a:t>
            </a:r>
            <a:r>
              <a:rPr sz="2000" spc="-5" dirty="0">
                <a:latin typeface="Arial"/>
                <a:cs typeface="Arial"/>
              </a:rPr>
              <a:t>suministrará,</a:t>
            </a:r>
            <a:r>
              <a:rPr sz="2000" spc="100" dirty="0">
                <a:latin typeface="Arial"/>
                <a:cs typeface="Arial"/>
              </a:rPr>
              <a:t> </a:t>
            </a:r>
            <a:r>
              <a:rPr sz="2000" dirty="0" err="1">
                <a:latin typeface="Arial"/>
                <a:cs typeface="Arial"/>
              </a:rPr>
              <a:t>siempre</a:t>
            </a:r>
            <a:r>
              <a:rPr sz="2000" spc="90" dirty="0">
                <a:latin typeface="Arial"/>
                <a:cs typeface="Arial"/>
              </a:rPr>
              <a:t> </a:t>
            </a:r>
            <a:r>
              <a:rPr sz="2000" spc="-5" dirty="0" err="1" smtClean="0">
                <a:latin typeface="Arial"/>
                <a:cs typeface="Arial"/>
              </a:rPr>
              <a:t>que</a:t>
            </a:r>
            <a:r>
              <a:rPr lang="es-AR" sz="2000" spc="-5" dirty="0">
                <a:latin typeface="Arial"/>
                <a:cs typeface="Arial"/>
              </a:rPr>
              <a:t> dichas</a:t>
            </a:r>
            <a:r>
              <a:rPr lang="es-AR" sz="2000" spc="-80" dirty="0">
                <a:latin typeface="Arial"/>
                <a:cs typeface="Arial"/>
              </a:rPr>
              <a:t> </a:t>
            </a:r>
            <a:r>
              <a:rPr lang="es-AR" sz="2000" spc="-5" dirty="0">
                <a:latin typeface="Arial"/>
                <a:cs typeface="Arial"/>
              </a:rPr>
              <a:t>pruebas</a:t>
            </a:r>
            <a:r>
              <a:rPr lang="es-AR" sz="2000" spc="-75" dirty="0">
                <a:latin typeface="Arial"/>
                <a:cs typeface="Arial"/>
              </a:rPr>
              <a:t> </a:t>
            </a:r>
            <a:r>
              <a:rPr lang="es-AR" sz="2000" spc="-5" dirty="0">
                <a:latin typeface="Arial"/>
                <a:cs typeface="Arial"/>
              </a:rPr>
              <a:t>tenga</a:t>
            </a:r>
            <a:r>
              <a:rPr lang="es-AR" sz="2000" spc="-75" dirty="0">
                <a:latin typeface="Arial"/>
                <a:cs typeface="Arial"/>
              </a:rPr>
              <a:t> </a:t>
            </a:r>
            <a:r>
              <a:rPr lang="es-AR" sz="2000" spc="-5" dirty="0">
                <a:latin typeface="Arial"/>
                <a:cs typeface="Arial"/>
              </a:rPr>
              <a:t>menos</a:t>
            </a:r>
            <a:r>
              <a:rPr lang="es-AR" sz="2000" spc="-75" dirty="0">
                <a:latin typeface="Arial"/>
                <a:cs typeface="Arial"/>
              </a:rPr>
              <a:t> </a:t>
            </a:r>
            <a:r>
              <a:rPr lang="es-AR" sz="2000" dirty="0">
                <a:latin typeface="Arial"/>
                <a:cs typeface="Arial"/>
              </a:rPr>
              <a:t>de</a:t>
            </a:r>
            <a:r>
              <a:rPr lang="es-AR" sz="2000" spc="-80" dirty="0">
                <a:latin typeface="Arial"/>
                <a:cs typeface="Arial"/>
              </a:rPr>
              <a:t> </a:t>
            </a:r>
            <a:r>
              <a:rPr lang="es-AR" sz="2000" spc="-5" dirty="0">
                <a:latin typeface="Arial"/>
                <a:cs typeface="Arial"/>
              </a:rPr>
              <a:t>diez</a:t>
            </a:r>
            <a:r>
              <a:rPr lang="es-AR" sz="2000" spc="-70" dirty="0">
                <a:latin typeface="Arial"/>
                <a:cs typeface="Arial"/>
              </a:rPr>
              <a:t> </a:t>
            </a:r>
            <a:r>
              <a:rPr lang="es-AR" sz="2000" spc="-5" dirty="0">
                <a:latin typeface="Arial"/>
                <a:cs typeface="Arial"/>
              </a:rPr>
              <a:t>años</a:t>
            </a:r>
            <a:r>
              <a:rPr lang="es-AR" sz="2000" spc="-75" dirty="0">
                <a:latin typeface="Arial"/>
                <a:cs typeface="Arial"/>
              </a:rPr>
              <a:t> </a:t>
            </a:r>
            <a:r>
              <a:rPr lang="es-AR" sz="2000" dirty="0">
                <a:latin typeface="Arial"/>
                <a:cs typeface="Arial"/>
              </a:rPr>
              <a:t>de</a:t>
            </a:r>
            <a:r>
              <a:rPr lang="es-AR" sz="2000" spc="-80" dirty="0">
                <a:latin typeface="Arial"/>
                <a:cs typeface="Arial"/>
              </a:rPr>
              <a:t> </a:t>
            </a:r>
            <a:r>
              <a:rPr lang="es-AR" sz="2000" dirty="0">
                <a:latin typeface="Arial"/>
                <a:cs typeface="Arial"/>
              </a:rPr>
              <a:t>haber</a:t>
            </a:r>
            <a:r>
              <a:rPr lang="es-AR" sz="2000" spc="-100" dirty="0">
                <a:latin typeface="Arial"/>
                <a:cs typeface="Arial"/>
              </a:rPr>
              <a:t> </a:t>
            </a:r>
            <a:r>
              <a:rPr lang="es-AR" sz="2000" dirty="0">
                <a:latin typeface="Arial"/>
                <a:cs typeface="Arial"/>
              </a:rPr>
              <a:t>sido</a:t>
            </a:r>
            <a:r>
              <a:rPr lang="es-AR" sz="2000" spc="-80" dirty="0">
                <a:latin typeface="Arial"/>
                <a:cs typeface="Arial"/>
              </a:rPr>
              <a:t> </a:t>
            </a:r>
            <a:r>
              <a:rPr lang="es-AR" sz="2000" spc="-5" dirty="0">
                <a:latin typeface="Arial"/>
                <a:cs typeface="Arial"/>
              </a:rPr>
              <a:t>realizadas</a:t>
            </a:r>
            <a:r>
              <a:rPr lang="es-AR" sz="2000" spc="-75" dirty="0">
                <a:latin typeface="Arial"/>
                <a:cs typeface="Arial"/>
              </a:rPr>
              <a:t> </a:t>
            </a:r>
            <a:r>
              <a:rPr lang="es-AR" sz="2000" spc="-10" dirty="0">
                <a:latin typeface="Arial"/>
                <a:cs typeface="Arial"/>
              </a:rPr>
              <a:t>para </a:t>
            </a:r>
            <a:r>
              <a:rPr lang="es-AR" sz="2000" spc="-380" dirty="0">
                <a:latin typeface="Arial"/>
                <a:cs typeface="Arial"/>
              </a:rPr>
              <a:t> </a:t>
            </a:r>
            <a:r>
              <a:rPr lang="es-AR" sz="2000" dirty="0">
                <a:latin typeface="Arial"/>
                <a:cs typeface="Arial"/>
              </a:rPr>
              <a:t>la </a:t>
            </a:r>
            <a:r>
              <a:rPr lang="es-AR" sz="2000" spc="-5" dirty="0">
                <a:latin typeface="Arial"/>
                <a:cs typeface="Arial"/>
              </a:rPr>
              <a:t>fecha</a:t>
            </a:r>
            <a:r>
              <a:rPr lang="es-AR" sz="2000" spc="-10" dirty="0">
                <a:latin typeface="Arial"/>
                <a:cs typeface="Arial"/>
              </a:rPr>
              <a:t> </a:t>
            </a:r>
            <a:r>
              <a:rPr lang="es-AR" sz="2000" dirty="0">
                <a:latin typeface="Arial"/>
                <a:cs typeface="Arial"/>
              </a:rPr>
              <a:t>de</a:t>
            </a:r>
            <a:r>
              <a:rPr lang="es-AR" sz="2000" spc="-10" dirty="0">
                <a:latin typeface="Arial"/>
                <a:cs typeface="Arial"/>
              </a:rPr>
              <a:t> </a:t>
            </a:r>
            <a:r>
              <a:rPr lang="es-AR" sz="2000" spc="-5" dirty="0">
                <a:latin typeface="Arial"/>
                <a:cs typeface="Arial"/>
              </a:rPr>
              <a:t>presentación</a:t>
            </a:r>
            <a:r>
              <a:rPr lang="es-AR" sz="2000" spc="-10" dirty="0">
                <a:latin typeface="Arial"/>
                <a:cs typeface="Arial"/>
              </a:rPr>
              <a:t> </a:t>
            </a:r>
            <a:r>
              <a:rPr lang="es-AR" sz="2000" dirty="0">
                <a:latin typeface="Arial"/>
                <a:cs typeface="Arial"/>
              </a:rPr>
              <a:t>de</a:t>
            </a:r>
            <a:r>
              <a:rPr lang="es-AR" sz="2000" spc="-10" dirty="0">
                <a:latin typeface="Arial"/>
                <a:cs typeface="Arial"/>
              </a:rPr>
              <a:t> </a:t>
            </a:r>
            <a:r>
              <a:rPr lang="es-AR" sz="2000" dirty="0">
                <a:latin typeface="Arial"/>
                <a:cs typeface="Arial"/>
              </a:rPr>
              <a:t>la</a:t>
            </a:r>
            <a:r>
              <a:rPr lang="es-AR" sz="2000" spc="5" dirty="0">
                <a:latin typeface="Arial"/>
                <a:cs typeface="Arial"/>
              </a:rPr>
              <a:t> </a:t>
            </a:r>
            <a:r>
              <a:rPr lang="es-AR" sz="2000" spc="-5" dirty="0">
                <a:latin typeface="Arial"/>
                <a:cs typeface="Arial"/>
              </a:rPr>
              <a:t>oferta</a:t>
            </a:r>
            <a:endParaRPr sz="2000" dirty="0">
              <a:latin typeface="Arial"/>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533400" y="609600"/>
            <a:ext cx="12039600" cy="7343036"/>
          </a:xfrm>
          <a:prstGeom prst="rect">
            <a:avLst/>
          </a:prstGeom>
        </p:spPr>
        <p:txBody>
          <a:bodyPr vert="horz" wrap="square" lIns="0" tIns="12700" rIns="0" bIns="0" rtlCol="0">
            <a:spAutoFit/>
          </a:bodyPr>
          <a:lstStyle/>
          <a:p>
            <a:pPr marL="917575" marR="270510" lvl="2" algn="just">
              <a:spcBef>
                <a:spcPts val="894"/>
              </a:spcBef>
              <a:tabLst>
                <a:tab pos="1596390" algn="l"/>
                <a:tab pos="1597025" algn="l"/>
              </a:tabLst>
            </a:pPr>
            <a:r>
              <a:rPr sz="3200" b="1" u="sng" spc="-5" dirty="0" err="1" smtClean="0">
                <a:effectLst>
                  <a:outerShdw blurRad="38100" dist="38100" dir="2700000" algn="tl">
                    <a:srgbClr val="000000">
                      <a:alpha val="43137"/>
                    </a:srgbClr>
                  </a:outerShdw>
                </a:effectLst>
                <a:latin typeface="Arial"/>
                <a:cs typeface="Arial"/>
              </a:rPr>
              <a:t>Pruebas</a:t>
            </a:r>
            <a:r>
              <a:rPr sz="3200" b="1" u="sng" spc="-5" dirty="0" smtClean="0">
                <a:effectLst>
                  <a:outerShdw blurRad="38100" dist="38100" dir="2700000" algn="tl">
                    <a:srgbClr val="000000">
                      <a:alpha val="43137"/>
                    </a:srgbClr>
                  </a:outerShdw>
                </a:effectLst>
                <a:latin typeface="Arial"/>
                <a:cs typeface="Arial"/>
              </a:rPr>
              <a:t> </a:t>
            </a:r>
            <a:r>
              <a:rPr sz="3200" b="1" u="sng" spc="-5" dirty="0">
                <a:effectLst>
                  <a:outerShdw blurRad="38100" dist="38100" dir="2700000" algn="tl">
                    <a:srgbClr val="000000">
                      <a:alpha val="43137"/>
                    </a:srgbClr>
                  </a:outerShdw>
                </a:effectLst>
                <a:latin typeface="Arial"/>
                <a:cs typeface="Arial"/>
              </a:rPr>
              <a:t>de</a:t>
            </a:r>
            <a:r>
              <a:rPr sz="3200" b="1" u="sng" spc="-10" dirty="0">
                <a:effectLst>
                  <a:outerShdw blurRad="38100" dist="38100" dir="2700000" algn="tl">
                    <a:srgbClr val="000000">
                      <a:alpha val="43137"/>
                    </a:srgbClr>
                  </a:outerShdw>
                </a:effectLst>
                <a:latin typeface="Arial"/>
                <a:cs typeface="Arial"/>
              </a:rPr>
              <a:t> </a:t>
            </a:r>
            <a:r>
              <a:rPr sz="3200" b="1" u="sng" spc="-5" dirty="0">
                <a:effectLst>
                  <a:outerShdw blurRad="38100" dist="38100" dir="2700000" algn="tl">
                    <a:srgbClr val="000000">
                      <a:alpha val="43137"/>
                    </a:srgbClr>
                  </a:outerShdw>
                </a:effectLst>
                <a:latin typeface="Arial"/>
                <a:cs typeface="Arial"/>
              </a:rPr>
              <a:t>Rutina</a:t>
            </a:r>
            <a:r>
              <a:rPr sz="3200" b="1" u="sng" dirty="0">
                <a:effectLst>
                  <a:outerShdw blurRad="38100" dist="38100" dir="2700000" algn="tl">
                    <a:srgbClr val="000000">
                      <a:alpha val="43137"/>
                    </a:srgbClr>
                  </a:outerShdw>
                </a:effectLst>
                <a:latin typeface="Arial"/>
                <a:cs typeface="Arial"/>
              </a:rPr>
              <a:t> </a:t>
            </a:r>
            <a:r>
              <a:rPr sz="3200" b="1" u="sng" spc="-5" dirty="0">
                <a:effectLst>
                  <a:outerShdw blurRad="38100" dist="38100" dir="2700000" algn="tl">
                    <a:srgbClr val="000000">
                      <a:alpha val="43137"/>
                    </a:srgbClr>
                  </a:outerShdw>
                </a:effectLst>
                <a:latin typeface="Arial"/>
                <a:cs typeface="Arial"/>
              </a:rPr>
              <a:t>para</a:t>
            </a:r>
            <a:r>
              <a:rPr sz="3200" b="1" u="sng" spc="-10" dirty="0">
                <a:effectLst>
                  <a:outerShdw blurRad="38100" dist="38100" dir="2700000" algn="tl">
                    <a:srgbClr val="000000">
                      <a:alpha val="43137"/>
                    </a:srgbClr>
                  </a:outerShdw>
                </a:effectLst>
                <a:latin typeface="Arial"/>
                <a:cs typeface="Arial"/>
              </a:rPr>
              <a:t> </a:t>
            </a:r>
            <a:r>
              <a:rPr sz="3200" b="1" u="sng" spc="-5" dirty="0">
                <a:effectLst>
                  <a:outerShdw blurRad="38100" dist="38100" dir="2700000" algn="tl">
                    <a:srgbClr val="000000">
                      <a:alpha val="43137"/>
                    </a:srgbClr>
                  </a:outerShdw>
                </a:effectLst>
                <a:latin typeface="Arial"/>
                <a:cs typeface="Arial"/>
              </a:rPr>
              <a:t>cambiador</a:t>
            </a:r>
            <a:r>
              <a:rPr sz="3200" b="1" u="sng" spc="-10" dirty="0">
                <a:effectLst>
                  <a:outerShdw blurRad="38100" dist="38100" dir="2700000" algn="tl">
                    <a:srgbClr val="000000">
                      <a:alpha val="43137"/>
                    </a:srgbClr>
                  </a:outerShdw>
                </a:effectLst>
                <a:latin typeface="Arial"/>
                <a:cs typeface="Arial"/>
              </a:rPr>
              <a:t> </a:t>
            </a:r>
            <a:r>
              <a:rPr sz="3200" b="1" u="sng" spc="-5" dirty="0">
                <a:effectLst>
                  <a:outerShdw blurRad="38100" dist="38100" dir="2700000" algn="tl">
                    <a:srgbClr val="000000">
                      <a:alpha val="43137"/>
                    </a:srgbClr>
                  </a:outerShdw>
                </a:effectLst>
                <a:latin typeface="Arial"/>
                <a:cs typeface="Arial"/>
              </a:rPr>
              <a:t>de</a:t>
            </a:r>
            <a:r>
              <a:rPr sz="3200" b="1" u="sng" spc="5" dirty="0">
                <a:effectLst>
                  <a:outerShdw blurRad="38100" dist="38100" dir="2700000" algn="tl">
                    <a:srgbClr val="000000">
                      <a:alpha val="43137"/>
                    </a:srgbClr>
                  </a:outerShdw>
                </a:effectLst>
                <a:latin typeface="Arial"/>
                <a:cs typeface="Arial"/>
              </a:rPr>
              <a:t> </a:t>
            </a:r>
            <a:r>
              <a:rPr sz="3200" b="1" u="sng" dirty="0">
                <a:effectLst>
                  <a:outerShdw blurRad="38100" dist="38100" dir="2700000" algn="tl">
                    <a:srgbClr val="000000">
                      <a:alpha val="43137"/>
                    </a:srgbClr>
                  </a:outerShdw>
                </a:effectLst>
                <a:latin typeface="Arial"/>
                <a:cs typeface="Arial"/>
              </a:rPr>
              <a:t>tomas </a:t>
            </a:r>
            <a:r>
              <a:rPr sz="3200" b="1" u="sng" spc="-375" dirty="0">
                <a:effectLst>
                  <a:outerShdw blurRad="38100" dist="38100" dir="2700000" algn="tl">
                    <a:srgbClr val="000000">
                      <a:alpha val="43137"/>
                    </a:srgbClr>
                  </a:outerShdw>
                </a:effectLst>
                <a:latin typeface="Arial"/>
                <a:cs typeface="Arial"/>
              </a:rPr>
              <a:t> </a:t>
            </a:r>
            <a:r>
              <a:rPr sz="3200" b="1" u="sng" spc="-5" dirty="0">
                <a:effectLst>
                  <a:outerShdw blurRad="38100" dist="38100" dir="2700000" algn="tl">
                    <a:srgbClr val="000000">
                      <a:alpha val="43137"/>
                    </a:srgbClr>
                  </a:outerShdw>
                </a:effectLst>
                <a:latin typeface="Arial"/>
                <a:cs typeface="Arial"/>
              </a:rPr>
              <a:t>bajo</a:t>
            </a:r>
            <a:r>
              <a:rPr sz="3200" b="1" u="sng" spc="-10" dirty="0">
                <a:effectLst>
                  <a:outerShdw blurRad="38100" dist="38100" dir="2700000" algn="tl">
                    <a:srgbClr val="000000">
                      <a:alpha val="43137"/>
                    </a:srgbClr>
                  </a:outerShdw>
                </a:effectLst>
                <a:latin typeface="Arial"/>
                <a:cs typeface="Arial"/>
              </a:rPr>
              <a:t> </a:t>
            </a:r>
            <a:r>
              <a:rPr sz="3200" b="1" u="sng" spc="-5" dirty="0" err="1">
                <a:effectLst>
                  <a:outerShdw blurRad="38100" dist="38100" dir="2700000" algn="tl">
                    <a:srgbClr val="000000">
                      <a:alpha val="43137"/>
                    </a:srgbClr>
                  </a:outerShdw>
                </a:effectLst>
                <a:latin typeface="Arial"/>
                <a:cs typeface="Arial"/>
              </a:rPr>
              <a:t>carga</a:t>
            </a:r>
            <a:r>
              <a:rPr sz="3200" b="1" spc="-5" dirty="0" smtClean="0">
                <a:latin typeface="Arial"/>
                <a:cs typeface="Arial"/>
              </a:rPr>
              <a:t>.</a:t>
            </a:r>
            <a:endParaRPr lang="es-AR" sz="3200" b="1" spc="-5" dirty="0" smtClean="0">
              <a:latin typeface="Arial"/>
              <a:cs typeface="Arial"/>
            </a:endParaRPr>
          </a:p>
          <a:p>
            <a:pPr marL="1596390" marR="270510" lvl="2" indent="-678815" algn="just">
              <a:spcBef>
                <a:spcPts val="894"/>
              </a:spcBef>
              <a:buAutoNum type="arabicPeriod" startAt="19"/>
              <a:tabLst>
                <a:tab pos="1596390" algn="l"/>
                <a:tab pos="1597025" algn="l"/>
              </a:tabLst>
            </a:pPr>
            <a:endParaRPr sz="3200" dirty="0">
              <a:latin typeface="Arial"/>
              <a:cs typeface="Arial"/>
            </a:endParaRPr>
          </a:p>
          <a:p>
            <a:pPr marL="12700" marR="8890" algn="just">
              <a:spcBef>
                <a:spcPts val="695"/>
              </a:spcBef>
            </a:pPr>
            <a:r>
              <a:rPr sz="3200" dirty="0">
                <a:latin typeface="Arial"/>
                <a:cs typeface="Arial"/>
              </a:rPr>
              <a:t>Las siguientes </a:t>
            </a:r>
            <a:r>
              <a:rPr sz="3200" spc="-5" dirty="0">
                <a:latin typeface="Arial"/>
                <a:cs typeface="Arial"/>
              </a:rPr>
              <a:t>pruebas deberán hacerse </a:t>
            </a:r>
            <a:r>
              <a:rPr sz="3200" dirty="0">
                <a:latin typeface="Arial"/>
                <a:cs typeface="Arial"/>
              </a:rPr>
              <a:t>de </a:t>
            </a:r>
            <a:r>
              <a:rPr sz="3200" spc="-5" dirty="0">
                <a:latin typeface="Arial"/>
                <a:cs typeface="Arial"/>
              </a:rPr>
              <a:t>acuerdo </a:t>
            </a:r>
            <a:r>
              <a:rPr sz="3200" dirty="0">
                <a:latin typeface="Arial"/>
                <a:cs typeface="Arial"/>
              </a:rPr>
              <a:t>a la </a:t>
            </a:r>
            <a:r>
              <a:rPr sz="3200" spc="-5" dirty="0">
                <a:latin typeface="Arial"/>
                <a:cs typeface="Arial"/>
              </a:rPr>
              <a:t>cláusula </a:t>
            </a:r>
            <a:r>
              <a:rPr sz="3200" dirty="0">
                <a:latin typeface="Arial"/>
                <a:cs typeface="Arial"/>
              </a:rPr>
              <a:t>9 </a:t>
            </a:r>
            <a:r>
              <a:rPr sz="3200" spc="-10" dirty="0">
                <a:latin typeface="Arial"/>
                <a:cs typeface="Arial"/>
              </a:rPr>
              <a:t>de </a:t>
            </a:r>
            <a:r>
              <a:rPr sz="3200" spc="-375" dirty="0">
                <a:latin typeface="Arial"/>
                <a:cs typeface="Arial"/>
              </a:rPr>
              <a:t> </a:t>
            </a:r>
            <a:r>
              <a:rPr sz="3200" dirty="0">
                <a:latin typeface="Arial"/>
                <a:cs typeface="Arial"/>
              </a:rPr>
              <a:t>la norma</a:t>
            </a:r>
            <a:r>
              <a:rPr sz="3200" spc="-10" dirty="0">
                <a:latin typeface="Arial"/>
                <a:cs typeface="Arial"/>
              </a:rPr>
              <a:t> </a:t>
            </a:r>
            <a:r>
              <a:rPr sz="3200" dirty="0">
                <a:latin typeface="Arial"/>
                <a:cs typeface="Arial"/>
              </a:rPr>
              <a:t>IEC</a:t>
            </a:r>
            <a:r>
              <a:rPr sz="3200" spc="-15" dirty="0">
                <a:latin typeface="Arial"/>
                <a:cs typeface="Arial"/>
              </a:rPr>
              <a:t> </a:t>
            </a:r>
            <a:r>
              <a:rPr sz="3200" spc="-5" dirty="0">
                <a:latin typeface="Arial"/>
                <a:cs typeface="Arial"/>
              </a:rPr>
              <a:t>214</a:t>
            </a:r>
            <a:r>
              <a:rPr sz="3200" spc="-5" dirty="0" smtClean="0">
                <a:latin typeface="Arial"/>
                <a:cs typeface="Arial"/>
              </a:rPr>
              <a:t>.</a:t>
            </a:r>
            <a:endParaRPr lang="es-AR" sz="3200" spc="-5" dirty="0" smtClean="0">
              <a:latin typeface="Arial"/>
              <a:cs typeface="Arial"/>
            </a:endParaRPr>
          </a:p>
          <a:p>
            <a:pPr marL="12700" marR="8890" algn="just">
              <a:spcBef>
                <a:spcPts val="695"/>
              </a:spcBef>
            </a:pPr>
            <a:endParaRPr sz="3200" dirty="0">
              <a:latin typeface="Arial"/>
              <a:cs typeface="Arial"/>
            </a:endParaRPr>
          </a:p>
          <a:p>
            <a:pPr marL="1826895" lvl="3" indent="-457200" algn="just">
              <a:spcBef>
                <a:spcPts val="975"/>
              </a:spcBef>
              <a:buFont typeface="Wingdings" panose="05000000000000000000" pitchFamily="2" charset="2"/>
              <a:buChar char="ü"/>
              <a:tabLst>
                <a:tab pos="2260600" algn="l"/>
                <a:tab pos="2261235" algn="l"/>
              </a:tabLst>
            </a:pPr>
            <a:r>
              <a:rPr sz="3200" b="1" spc="-5" dirty="0">
                <a:latin typeface="Arial"/>
                <a:cs typeface="Arial"/>
              </a:rPr>
              <a:t>Pruebas</a:t>
            </a:r>
            <a:r>
              <a:rPr sz="3200" b="1" spc="-10" dirty="0">
                <a:latin typeface="Arial"/>
                <a:cs typeface="Arial"/>
              </a:rPr>
              <a:t> </a:t>
            </a:r>
            <a:r>
              <a:rPr sz="3200" b="1" spc="-5" dirty="0">
                <a:latin typeface="Arial"/>
                <a:cs typeface="Arial"/>
              </a:rPr>
              <a:t>de</a:t>
            </a:r>
            <a:r>
              <a:rPr sz="3200" b="1" spc="-20" dirty="0">
                <a:latin typeface="Arial"/>
                <a:cs typeface="Arial"/>
              </a:rPr>
              <a:t> </a:t>
            </a:r>
            <a:r>
              <a:rPr sz="3200" b="1" spc="-5" dirty="0">
                <a:latin typeface="Arial"/>
                <a:cs typeface="Arial"/>
              </a:rPr>
              <a:t>secuencia.</a:t>
            </a:r>
            <a:endParaRPr sz="3200" dirty="0">
              <a:latin typeface="Arial"/>
              <a:cs typeface="Arial"/>
            </a:endParaRPr>
          </a:p>
          <a:p>
            <a:pPr marL="1828800" lvl="3" indent="-457200" algn="just">
              <a:spcBef>
                <a:spcPts val="50"/>
              </a:spcBef>
              <a:buFont typeface="Wingdings" panose="05000000000000000000" pitchFamily="2" charset="2"/>
              <a:buChar char="ü"/>
            </a:pPr>
            <a:endParaRPr sz="3200" dirty="0">
              <a:latin typeface="Arial"/>
              <a:cs typeface="Arial"/>
            </a:endParaRPr>
          </a:p>
          <a:p>
            <a:pPr marL="1827530" marR="131445" lvl="3" indent="-457200" algn="just">
              <a:buFont typeface="Wingdings" panose="05000000000000000000" pitchFamily="2" charset="2"/>
              <a:buChar char="ü"/>
              <a:tabLst>
                <a:tab pos="2260600" algn="l"/>
                <a:tab pos="2261235" algn="l"/>
              </a:tabLst>
            </a:pPr>
            <a:r>
              <a:rPr sz="3200" b="1" spc="-5" dirty="0">
                <a:latin typeface="Arial"/>
                <a:cs typeface="Arial"/>
              </a:rPr>
              <a:t>Prueba de aislamiento de los circuitos </a:t>
            </a:r>
            <a:r>
              <a:rPr sz="3200" b="1" spc="-375" dirty="0">
                <a:latin typeface="Arial"/>
                <a:cs typeface="Arial"/>
              </a:rPr>
              <a:t> </a:t>
            </a:r>
            <a:r>
              <a:rPr sz="3200" b="1" spc="-5" dirty="0">
                <a:latin typeface="Arial"/>
                <a:cs typeface="Arial"/>
              </a:rPr>
              <a:t>auxiliares.</a:t>
            </a:r>
            <a:endParaRPr sz="3200" dirty="0">
              <a:latin typeface="Arial"/>
              <a:cs typeface="Arial"/>
            </a:endParaRPr>
          </a:p>
          <a:p>
            <a:pPr marL="1828800" lvl="3" indent="-457200" algn="just">
              <a:spcBef>
                <a:spcPts val="10"/>
              </a:spcBef>
              <a:buFont typeface="Wingdings" panose="05000000000000000000" pitchFamily="2" charset="2"/>
              <a:buChar char="ü"/>
            </a:pPr>
            <a:endParaRPr sz="3200" dirty="0">
              <a:latin typeface="Arial"/>
              <a:cs typeface="Arial"/>
            </a:endParaRPr>
          </a:p>
          <a:p>
            <a:pPr marL="1826895" lvl="3" indent="-457200" algn="just">
              <a:spcBef>
                <a:spcPts val="5"/>
              </a:spcBef>
              <a:buFont typeface="Wingdings" panose="05000000000000000000" pitchFamily="2" charset="2"/>
              <a:buChar char="ü"/>
              <a:tabLst>
                <a:tab pos="2260600" algn="l"/>
                <a:tab pos="2261235" algn="l"/>
              </a:tabLst>
            </a:pPr>
            <a:r>
              <a:rPr sz="3200" b="1" spc="-5" dirty="0">
                <a:latin typeface="Arial"/>
                <a:cs typeface="Arial"/>
              </a:rPr>
              <a:t>Pruebas</a:t>
            </a:r>
            <a:r>
              <a:rPr sz="3200" b="1" spc="-10" dirty="0">
                <a:latin typeface="Arial"/>
                <a:cs typeface="Arial"/>
              </a:rPr>
              <a:t> </a:t>
            </a:r>
            <a:r>
              <a:rPr sz="3200" b="1" spc="-5" dirty="0">
                <a:latin typeface="Arial"/>
                <a:cs typeface="Arial"/>
              </a:rPr>
              <a:t>de</a:t>
            </a:r>
            <a:r>
              <a:rPr sz="3200" b="1" spc="-15" dirty="0">
                <a:latin typeface="Arial"/>
                <a:cs typeface="Arial"/>
              </a:rPr>
              <a:t> </a:t>
            </a:r>
            <a:r>
              <a:rPr sz="3200" b="1" spc="-5" dirty="0">
                <a:latin typeface="Arial"/>
                <a:cs typeface="Arial"/>
              </a:rPr>
              <a:t>presión</a:t>
            </a:r>
            <a:r>
              <a:rPr sz="3200" b="1" spc="15" dirty="0">
                <a:latin typeface="Arial"/>
                <a:cs typeface="Arial"/>
              </a:rPr>
              <a:t> </a:t>
            </a:r>
            <a:r>
              <a:rPr sz="3200" b="1" dirty="0">
                <a:latin typeface="Arial"/>
                <a:cs typeface="Arial"/>
              </a:rPr>
              <a:t>y</a:t>
            </a:r>
            <a:r>
              <a:rPr sz="3200" b="1" spc="-40" dirty="0">
                <a:latin typeface="Arial"/>
                <a:cs typeface="Arial"/>
              </a:rPr>
              <a:t> </a:t>
            </a:r>
            <a:r>
              <a:rPr sz="3200" b="1" spc="-5" dirty="0">
                <a:latin typeface="Arial"/>
                <a:cs typeface="Arial"/>
              </a:rPr>
              <a:t>vacío.</a:t>
            </a:r>
            <a:endParaRPr sz="3200" dirty="0">
              <a:latin typeface="Arial"/>
              <a:cs typeface="Arial"/>
            </a:endParaRPr>
          </a:p>
          <a:p>
            <a:pPr marL="1828800" lvl="3" indent="-457200" algn="just">
              <a:spcBef>
                <a:spcPts val="40"/>
              </a:spcBef>
              <a:buFont typeface="Wingdings" panose="05000000000000000000" pitchFamily="2" charset="2"/>
              <a:buChar char="ü"/>
            </a:pPr>
            <a:endParaRPr sz="3200" dirty="0">
              <a:latin typeface="Arial"/>
              <a:cs typeface="Arial"/>
            </a:endParaRPr>
          </a:p>
          <a:p>
            <a:pPr marL="1826895" lvl="3" indent="-457200" algn="just">
              <a:buFont typeface="Wingdings" panose="05000000000000000000" pitchFamily="2" charset="2"/>
              <a:buChar char="ü"/>
              <a:tabLst>
                <a:tab pos="2260600" algn="l"/>
                <a:tab pos="2261235" algn="l"/>
              </a:tabLst>
            </a:pPr>
            <a:r>
              <a:rPr sz="3200" b="1" spc="-5" dirty="0">
                <a:latin typeface="Arial"/>
                <a:cs typeface="Arial"/>
              </a:rPr>
              <a:t>Prueba del</a:t>
            </a:r>
            <a:r>
              <a:rPr sz="3200" b="1" spc="-25" dirty="0">
                <a:latin typeface="Arial"/>
                <a:cs typeface="Arial"/>
              </a:rPr>
              <a:t> </a:t>
            </a:r>
            <a:r>
              <a:rPr sz="3200" b="1" dirty="0">
                <a:latin typeface="Arial"/>
                <a:cs typeface="Arial"/>
              </a:rPr>
              <a:t>relé</a:t>
            </a:r>
            <a:r>
              <a:rPr sz="3200" b="1" spc="-15" dirty="0">
                <a:latin typeface="Arial"/>
                <a:cs typeface="Arial"/>
              </a:rPr>
              <a:t> </a:t>
            </a:r>
            <a:r>
              <a:rPr sz="3200" b="1" spc="-5" dirty="0">
                <a:latin typeface="Arial"/>
                <a:cs typeface="Arial"/>
              </a:rPr>
              <a:t>de</a:t>
            </a:r>
            <a:r>
              <a:rPr sz="3200" b="1" spc="-20" dirty="0">
                <a:latin typeface="Arial"/>
                <a:cs typeface="Arial"/>
              </a:rPr>
              <a:t> </a:t>
            </a:r>
            <a:r>
              <a:rPr sz="3200" b="1" spc="-5" dirty="0" err="1">
                <a:latin typeface="Arial"/>
                <a:cs typeface="Arial"/>
              </a:rPr>
              <a:t>presión</a:t>
            </a:r>
            <a:r>
              <a:rPr sz="3200" b="1" spc="-5" dirty="0" smtClean="0">
                <a:latin typeface="Arial"/>
                <a:cs typeface="Arial"/>
              </a:rPr>
              <a:t>.</a:t>
            </a:r>
            <a:endParaRPr sz="3200" dirty="0" smtClean="0">
              <a:latin typeface="Arial"/>
              <a:cs typeface="Arial"/>
            </a:endParaRPr>
          </a:p>
          <a:p>
            <a:pPr algn="just"/>
            <a:endParaRPr sz="3200" dirty="0">
              <a:latin typeface="Arial"/>
              <a:cs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1000" y="381000"/>
            <a:ext cx="12268200" cy="10054547"/>
          </a:xfrm>
          <a:prstGeom prst="rect">
            <a:avLst/>
          </a:prstGeom>
        </p:spPr>
        <p:txBody>
          <a:bodyPr wrap="square">
            <a:spAutoFit/>
          </a:bodyPr>
          <a:lstStyle/>
          <a:p>
            <a:pPr>
              <a:lnSpc>
                <a:spcPct val="100000"/>
              </a:lnSpc>
            </a:pPr>
            <a:endParaRPr lang="es-AR" sz="1350" dirty="0">
              <a:latin typeface="Arial"/>
              <a:cs typeface="Arial"/>
            </a:endParaRPr>
          </a:p>
          <a:p>
            <a:pPr marL="526415" lvl="1" indent="-514350" algn="ctr">
              <a:buFont typeface="+mj-lt"/>
              <a:buAutoNum type="arabicPeriod" startAt="8"/>
              <a:tabLst>
                <a:tab pos="520065" algn="l"/>
                <a:tab pos="520700" algn="l"/>
              </a:tabLst>
            </a:pPr>
            <a:r>
              <a:rPr lang="es-AR" sz="3200" b="1" u="sng" spc="-5" dirty="0" smtClean="0">
                <a:solidFill>
                  <a:srgbClr val="00B050"/>
                </a:solidFill>
                <a:effectLst>
                  <a:outerShdw blurRad="38100" dist="38100" dir="2700000" algn="tl">
                    <a:srgbClr val="000000">
                      <a:alpha val="43137"/>
                    </a:srgbClr>
                  </a:outerShdw>
                </a:effectLst>
                <a:uFill>
                  <a:solidFill>
                    <a:srgbClr val="000000"/>
                  </a:solidFill>
                </a:uFill>
                <a:latin typeface="Arial"/>
                <a:cs typeface="Arial"/>
              </a:rPr>
              <a:t>Pruebas</a:t>
            </a:r>
            <a:r>
              <a:rPr lang="es-AR" sz="3200" b="1" u="sng" spc="-30" dirty="0" smtClean="0">
                <a:solidFill>
                  <a:srgbClr val="00B050"/>
                </a:solidFill>
                <a:effectLst>
                  <a:outerShdw blurRad="38100" dist="38100" dir="2700000" algn="tl">
                    <a:srgbClr val="000000">
                      <a:alpha val="43137"/>
                    </a:srgbClr>
                  </a:outerShdw>
                </a:effectLst>
                <a:uFill>
                  <a:solidFill>
                    <a:srgbClr val="000000"/>
                  </a:solidFill>
                </a:uFill>
                <a:latin typeface="Arial"/>
                <a:cs typeface="Arial"/>
              </a:rPr>
              <a:t> </a:t>
            </a:r>
            <a:r>
              <a:rPr lang="es-AR" sz="3200" b="1" u="sng" dirty="0">
                <a:solidFill>
                  <a:srgbClr val="00B050"/>
                </a:solidFill>
                <a:effectLst>
                  <a:outerShdw blurRad="38100" dist="38100" dir="2700000" algn="tl">
                    <a:srgbClr val="000000">
                      <a:alpha val="43137"/>
                    </a:srgbClr>
                  </a:outerShdw>
                </a:effectLst>
                <a:uFill>
                  <a:solidFill>
                    <a:srgbClr val="000000"/>
                  </a:solidFill>
                </a:uFill>
                <a:latin typeface="Arial"/>
                <a:cs typeface="Arial"/>
              </a:rPr>
              <a:t>en</a:t>
            </a:r>
            <a:r>
              <a:rPr lang="es-AR" sz="3200" b="1" u="sng" spc="-25" dirty="0">
                <a:solidFill>
                  <a:srgbClr val="00B050"/>
                </a:solidFill>
                <a:effectLst>
                  <a:outerShdw blurRad="38100" dist="38100" dir="2700000" algn="tl">
                    <a:srgbClr val="000000">
                      <a:alpha val="43137"/>
                    </a:srgbClr>
                  </a:outerShdw>
                </a:effectLst>
                <a:uFill>
                  <a:solidFill>
                    <a:srgbClr val="000000"/>
                  </a:solidFill>
                </a:uFill>
                <a:latin typeface="Arial"/>
                <a:cs typeface="Arial"/>
              </a:rPr>
              <a:t> </a:t>
            </a:r>
            <a:r>
              <a:rPr lang="es-AR" sz="3200" b="1" u="sng" spc="-5" dirty="0">
                <a:solidFill>
                  <a:srgbClr val="00B050"/>
                </a:solidFill>
                <a:effectLst>
                  <a:outerShdw blurRad="38100" dist="38100" dir="2700000" algn="tl">
                    <a:srgbClr val="000000">
                      <a:alpha val="43137"/>
                    </a:srgbClr>
                  </a:outerShdw>
                </a:effectLst>
                <a:uFill>
                  <a:solidFill>
                    <a:srgbClr val="000000"/>
                  </a:solidFill>
                </a:uFill>
                <a:latin typeface="Arial"/>
                <a:cs typeface="Arial"/>
              </a:rPr>
              <a:t>Sitio</a:t>
            </a:r>
            <a:r>
              <a:rPr lang="es-AR" sz="3200" b="1" u="sng" spc="-5" dirty="0" smtClean="0">
                <a:solidFill>
                  <a:srgbClr val="00B050"/>
                </a:solidFill>
                <a:effectLst>
                  <a:outerShdw blurRad="38100" dist="38100" dir="2700000" algn="tl">
                    <a:srgbClr val="000000">
                      <a:alpha val="43137"/>
                    </a:srgbClr>
                  </a:outerShdw>
                </a:effectLst>
                <a:uFill>
                  <a:solidFill>
                    <a:srgbClr val="000000"/>
                  </a:solidFill>
                </a:uFill>
                <a:latin typeface="Arial"/>
                <a:cs typeface="Arial"/>
              </a:rPr>
              <a:t>.</a:t>
            </a:r>
          </a:p>
          <a:p>
            <a:pPr marL="12065" lvl="1" algn="just">
              <a:tabLst>
                <a:tab pos="520065" algn="l"/>
                <a:tab pos="520700" algn="l"/>
              </a:tabLst>
            </a:pPr>
            <a:endParaRPr lang="es-AR" sz="3200" b="1" u="sng" dirty="0">
              <a:effectLst>
                <a:outerShdw blurRad="38100" dist="38100" dir="2700000" algn="tl">
                  <a:srgbClr val="000000">
                    <a:alpha val="43137"/>
                  </a:srgbClr>
                </a:outerShdw>
              </a:effectLst>
              <a:latin typeface="Arial"/>
              <a:cs typeface="Arial"/>
            </a:endParaRPr>
          </a:p>
          <a:p>
            <a:pPr marL="926465" lvl="4" algn="just">
              <a:spcBef>
                <a:spcPts val="5"/>
              </a:spcBef>
              <a:tabLst>
                <a:tab pos="469900" algn="l"/>
              </a:tabLst>
            </a:pPr>
            <a:r>
              <a:rPr lang="es-AR" sz="3000" b="1" u="sng" spc="-5" dirty="0" smtClean="0">
                <a:uFill>
                  <a:solidFill>
                    <a:srgbClr val="000000"/>
                  </a:solidFill>
                </a:uFill>
                <a:latin typeface="Arial"/>
                <a:cs typeface="Arial"/>
              </a:rPr>
              <a:t>Generalidades</a:t>
            </a:r>
          </a:p>
          <a:p>
            <a:pPr marL="926465" lvl="4" algn="just">
              <a:spcBef>
                <a:spcPts val="5"/>
              </a:spcBef>
              <a:tabLst>
                <a:tab pos="469900" algn="l"/>
              </a:tabLst>
            </a:pPr>
            <a:endParaRPr lang="es-AR" sz="3000" dirty="0">
              <a:latin typeface="Arial"/>
              <a:cs typeface="Arial"/>
            </a:endParaRPr>
          </a:p>
          <a:p>
            <a:pPr marL="469900" marR="6350" indent="-457200" algn="just">
              <a:spcBef>
                <a:spcPts val="200"/>
              </a:spcBef>
              <a:buFont typeface="Wingdings" panose="05000000000000000000" pitchFamily="2" charset="2"/>
              <a:buChar char="ü"/>
            </a:pPr>
            <a:r>
              <a:rPr lang="es-AR" sz="3000" b="1" spc="-5" dirty="0">
                <a:solidFill>
                  <a:srgbClr val="FF0000"/>
                </a:solidFill>
                <a:effectLst>
                  <a:outerShdw blurRad="38100" dist="38100" dir="2700000" algn="tl">
                    <a:srgbClr val="000000">
                      <a:alpha val="43137"/>
                    </a:srgbClr>
                  </a:outerShdw>
                </a:effectLst>
                <a:latin typeface="Arial"/>
                <a:cs typeface="Arial"/>
              </a:rPr>
              <a:t>Antes</a:t>
            </a:r>
            <a:r>
              <a:rPr lang="es-AR" sz="3000" b="1" dirty="0">
                <a:solidFill>
                  <a:srgbClr val="FF0000"/>
                </a:solidFill>
                <a:effectLst>
                  <a:outerShdw blurRad="38100" dist="38100" dir="2700000" algn="tl">
                    <a:srgbClr val="000000">
                      <a:alpha val="43137"/>
                    </a:srgbClr>
                  </a:outerShdw>
                </a:effectLst>
                <a:latin typeface="Arial"/>
                <a:cs typeface="Arial"/>
              </a:rPr>
              <a:t> del</a:t>
            </a:r>
            <a:r>
              <a:rPr lang="es-AR" sz="3000" b="1" spc="5"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ensamblaje</a:t>
            </a:r>
            <a:r>
              <a:rPr lang="es-AR" sz="3000" b="1" dirty="0">
                <a:solidFill>
                  <a:srgbClr val="FF0000"/>
                </a:solidFill>
                <a:effectLst>
                  <a:outerShdw blurRad="38100" dist="38100" dir="2700000" algn="tl">
                    <a:srgbClr val="000000">
                      <a:alpha val="43137"/>
                    </a:srgbClr>
                  </a:outerShdw>
                </a:effectLst>
                <a:latin typeface="Arial"/>
                <a:cs typeface="Arial"/>
              </a:rPr>
              <a:t> de</a:t>
            </a:r>
            <a:r>
              <a:rPr lang="es-AR" sz="3000" b="1" spc="5" dirty="0">
                <a:solidFill>
                  <a:srgbClr val="FF0000"/>
                </a:solidFill>
                <a:effectLst>
                  <a:outerShdw blurRad="38100" dist="38100" dir="2700000" algn="tl">
                    <a:srgbClr val="000000">
                      <a:alpha val="43137"/>
                    </a:srgbClr>
                  </a:outerShdw>
                </a:effectLst>
                <a:latin typeface="Arial"/>
                <a:cs typeface="Arial"/>
              </a:rPr>
              <a:t> </a:t>
            </a:r>
            <a:r>
              <a:rPr lang="es-AR" sz="3000" b="1" dirty="0">
                <a:solidFill>
                  <a:srgbClr val="FF0000"/>
                </a:solidFill>
                <a:effectLst>
                  <a:outerShdw blurRad="38100" dist="38100" dir="2700000" algn="tl">
                    <a:srgbClr val="000000">
                      <a:alpha val="43137"/>
                    </a:srgbClr>
                  </a:outerShdw>
                </a:effectLst>
                <a:latin typeface="Arial"/>
                <a:cs typeface="Arial"/>
              </a:rPr>
              <a:t>las</a:t>
            </a:r>
            <a:r>
              <a:rPr lang="es-AR" sz="3000" b="1" spc="5"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unidades,</a:t>
            </a:r>
            <a:r>
              <a:rPr lang="es-AR" sz="3000" b="1" dirty="0">
                <a:solidFill>
                  <a:srgbClr val="FF0000"/>
                </a:solidFill>
                <a:effectLst>
                  <a:outerShdw blurRad="38100" dist="38100" dir="2700000" algn="tl">
                    <a:srgbClr val="000000">
                      <a:alpha val="43137"/>
                    </a:srgbClr>
                  </a:outerShdw>
                </a:effectLst>
                <a:latin typeface="Arial"/>
                <a:cs typeface="Arial"/>
              </a:rPr>
              <a:t> se</a:t>
            </a:r>
            <a:r>
              <a:rPr lang="es-AR" sz="3000" b="1" spc="5"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deberá</a:t>
            </a:r>
            <a:r>
              <a:rPr lang="es-AR" sz="3000" b="1"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realizar</a:t>
            </a:r>
            <a:r>
              <a:rPr lang="es-AR" sz="3000" b="1"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una </a:t>
            </a:r>
            <a:r>
              <a:rPr lang="es-AR" sz="3000" b="1"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inspección interna </a:t>
            </a:r>
            <a:r>
              <a:rPr lang="es-AR" sz="3000" b="1" dirty="0">
                <a:solidFill>
                  <a:srgbClr val="FF0000"/>
                </a:solidFill>
                <a:effectLst>
                  <a:outerShdw blurRad="38100" dist="38100" dir="2700000" algn="tl">
                    <a:srgbClr val="000000">
                      <a:alpha val="43137"/>
                    </a:srgbClr>
                  </a:outerShdw>
                </a:effectLst>
                <a:latin typeface="Arial"/>
                <a:cs typeface="Arial"/>
              </a:rPr>
              <a:t>de las </a:t>
            </a:r>
            <a:r>
              <a:rPr lang="es-AR" sz="3000" b="1" spc="-10" dirty="0">
                <a:solidFill>
                  <a:srgbClr val="FF0000"/>
                </a:solidFill>
                <a:effectLst>
                  <a:outerShdw blurRad="38100" dist="38100" dir="2700000" algn="tl">
                    <a:srgbClr val="000000">
                      <a:alpha val="43137"/>
                    </a:srgbClr>
                  </a:outerShdw>
                </a:effectLst>
                <a:latin typeface="Arial"/>
                <a:cs typeface="Arial"/>
              </a:rPr>
              <a:t>mismas </a:t>
            </a:r>
            <a:r>
              <a:rPr lang="es-AR" sz="3000" b="1" dirty="0">
                <a:solidFill>
                  <a:srgbClr val="FF0000"/>
                </a:solidFill>
                <a:effectLst>
                  <a:outerShdw blurRad="38100" dist="38100" dir="2700000" algn="tl">
                    <a:srgbClr val="000000">
                      <a:alpha val="43137"/>
                    </a:srgbClr>
                  </a:outerShdw>
                </a:effectLst>
                <a:latin typeface="Arial"/>
                <a:cs typeface="Arial"/>
              </a:rPr>
              <a:t>por parte de EL </a:t>
            </a:r>
            <a:r>
              <a:rPr lang="es-AR" sz="3000" b="1" spc="-5" dirty="0">
                <a:solidFill>
                  <a:srgbClr val="FF0000"/>
                </a:solidFill>
                <a:effectLst>
                  <a:outerShdw blurRad="38100" dist="38100" dir="2700000" algn="tl">
                    <a:srgbClr val="000000">
                      <a:alpha val="43137"/>
                    </a:srgbClr>
                  </a:outerShdw>
                </a:effectLst>
                <a:latin typeface="Arial"/>
                <a:cs typeface="Arial"/>
              </a:rPr>
              <a:t>FABRICANTE </a:t>
            </a:r>
            <a:r>
              <a:rPr lang="es-AR" sz="3000" b="1" spc="-10" dirty="0">
                <a:solidFill>
                  <a:srgbClr val="FF0000"/>
                </a:solidFill>
                <a:effectLst>
                  <a:outerShdw blurRad="38100" dist="38100" dir="2700000" algn="tl">
                    <a:srgbClr val="000000">
                      <a:alpha val="43137"/>
                    </a:srgbClr>
                  </a:outerShdw>
                </a:effectLst>
                <a:latin typeface="Arial"/>
                <a:cs typeface="Arial"/>
              </a:rPr>
              <a:t>en </a:t>
            </a:r>
            <a:r>
              <a:rPr lang="es-AR" sz="3000" b="1" spc="-5" dirty="0">
                <a:solidFill>
                  <a:srgbClr val="FF0000"/>
                </a:solidFill>
                <a:effectLst>
                  <a:outerShdw blurRad="38100" dist="38100" dir="2700000" algn="tl">
                    <a:srgbClr val="000000">
                      <a:alpha val="43137"/>
                    </a:srgbClr>
                  </a:outerShdw>
                </a:effectLst>
                <a:latin typeface="Arial"/>
                <a:cs typeface="Arial"/>
              </a:rPr>
              <a:t> </a:t>
            </a:r>
            <a:r>
              <a:rPr lang="es-AR" sz="3000" b="1" dirty="0">
                <a:solidFill>
                  <a:srgbClr val="FF0000"/>
                </a:solidFill>
                <a:effectLst>
                  <a:outerShdw blurRad="38100" dist="38100" dir="2700000" algn="tl">
                    <a:srgbClr val="000000">
                      <a:alpha val="43137"/>
                    </a:srgbClr>
                  </a:outerShdw>
                </a:effectLst>
                <a:latin typeface="Arial"/>
                <a:cs typeface="Arial"/>
              </a:rPr>
              <a:t>presencia de </a:t>
            </a:r>
            <a:r>
              <a:rPr lang="es-AR" sz="3000" b="1" spc="-5" dirty="0">
                <a:solidFill>
                  <a:srgbClr val="FF0000"/>
                </a:solidFill>
                <a:effectLst>
                  <a:outerShdw blurRad="38100" dist="38100" dir="2700000" algn="tl">
                    <a:srgbClr val="000000">
                      <a:alpha val="43137"/>
                    </a:srgbClr>
                  </a:outerShdw>
                </a:effectLst>
                <a:latin typeface="Arial"/>
                <a:cs typeface="Arial"/>
              </a:rPr>
              <a:t>los inspectores </a:t>
            </a:r>
            <a:r>
              <a:rPr lang="es-AR" sz="3000" b="1" dirty="0">
                <a:solidFill>
                  <a:srgbClr val="FF0000"/>
                </a:solidFill>
                <a:effectLst>
                  <a:outerShdw blurRad="38100" dist="38100" dir="2700000" algn="tl">
                    <a:srgbClr val="000000">
                      <a:alpha val="43137"/>
                    </a:srgbClr>
                  </a:outerShdw>
                </a:effectLst>
                <a:latin typeface="Arial"/>
                <a:cs typeface="Arial"/>
              </a:rPr>
              <a:t>de EL </a:t>
            </a:r>
            <a:r>
              <a:rPr lang="es-AR" sz="3000" b="1" spc="-5" dirty="0">
                <a:solidFill>
                  <a:srgbClr val="FF0000"/>
                </a:solidFill>
                <a:effectLst>
                  <a:outerShdw blurRad="38100" dist="38100" dir="2700000" algn="tl">
                    <a:srgbClr val="000000">
                      <a:alpha val="43137"/>
                    </a:srgbClr>
                  </a:outerShdw>
                </a:effectLst>
                <a:latin typeface="Arial"/>
                <a:cs typeface="Arial"/>
              </a:rPr>
              <a:t>CLIENTE</a:t>
            </a:r>
            <a:r>
              <a:rPr lang="es-AR" sz="3000" b="1" spc="-5" dirty="0">
                <a:latin typeface="Arial"/>
                <a:cs typeface="Arial"/>
              </a:rPr>
              <a:t>, </a:t>
            </a:r>
            <a:r>
              <a:rPr lang="es-AR" sz="3000" b="1" dirty="0">
                <a:latin typeface="Arial"/>
                <a:cs typeface="Arial"/>
              </a:rPr>
              <a:t>a fin de </a:t>
            </a:r>
            <a:r>
              <a:rPr lang="es-AR" sz="3000" b="1" spc="-5" dirty="0">
                <a:latin typeface="Arial"/>
                <a:cs typeface="Arial"/>
              </a:rPr>
              <a:t>verificar </a:t>
            </a:r>
            <a:r>
              <a:rPr lang="es-AR" sz="3000" b="1" dirty="0">
                <a:latin typeface="Arial"/>
                <a:cs typeface="Arial"/>
              </a:rPr>
              <a:t>que </a:t>
            </a:r>
            <a:r>
              <a:rPr lang="es-AR" sz="3000" b="1" spc="-10" dirty="0">
                <a:latin typeface="Arial"/>
                <a:cs typeface="Arial"/>
              </a:rPr>
              <a:t>las </a:t>
            </a:r>
            <a:r>
              <a:rPr lang="es-AR" sz="3000" b="1" spc="-5" dirty="0">
                <a:latin typeface="Arial"/>
                <a:cs typeface="Arial"/>
              </a:rPr>
              <a:t> diferentes</a:t>
            </a:r>
            <a:r>
              <a:rPr lang="es-AR" sz="3000" b="1" spc="75" dirty="0">
                <a:latin typeface="Arial"/>
                <a:cs typeface="Arial"/>
              </a:rPr>
              <a:t> </a:t>
            </a:r>
            <a:r>
              <a:rPr lang="es-AR" sz="3000" b="1" spc="-5" dirty="0">
                <a:latin typeface="Arial"/>
                <a:cs typeface="Arial"/>
              </a:rPr>
              <a:t>partes</a:t>
            </a:r>
            <a:r>
              <a:rPr lang="es-AR" sz="3000" b="1" spc="80" dirty="0">
                <a:latin typeface="Arial"/>
                <a:cs typeface="Arial"/>
              </a:rPr>
              <a:t> </a:t>
            </a:r>
            <a:r>
              <a:rPr lang="es-AR" sz="3000" b="1" spc="-5" dirty="0">
                <a:latin typeface="Arial"/>
                <a:cs typeface="Arial"/>
              </a:rPr>
              <a:t>internas</a:t>
            </a:r>
            <a:r>
              <a:rPr lang="es-AR" sz="3000" b="1" spc="80" dirty="0">
                <a:latin typeface="Arial"/>
                <a:cs typeface="Arial"/>
              </a:rPr>
              <a:t> </a:t>
            </a:r>
            <a:r>
              <a:rPr lang="es-AR" sz="3000" b="1" dirty="0">
                <a:latin typeface="Arial"/>
                <a:cs typeface="Arial"/>
              </a:rPr>
              <a:t>del</a:t>
            </a:r>
            <a:r>
              <a:rPr lang="es-AR" sz="3000" b="1" spc="70" dirty="0">
                <a:latin typeface="Arial"/>
                <a:cs typeface="Arial"/>
              </a:rPr>
              <a:t> </a:t>
            </a:r>
            <a:r>
              <a:rPr lang="es-AR" sz="3000" b="1" spc="-5" dirty="0">
                <a:latin typeface="Arial"/>
                <a:cs typeface="Arial"/>
              </a:rPr>
              <a:t>equipo</a:t>
            </a:r>
            <a:r>
              <a:rPr lang="es-AR" sz="3000" b="1" spc="65" dirty="0">
                <a:latin typeface="Arial"/>
                <a:cs typeface="Arial"/>
              </a:rPr>
              <a:t> </a:t>
            </a:r>
            <a:r>
              <a:rPr lang="es-AR" sz="3000" b="1" spc="-10" dirty="0">
                <a:latin typeface="Arial"/>
                <a:cs typeface="Arial"/>
              </a:rPr>
              <a:t>no</a:t>
            </a:r>
            <a:r>
              <a:rPr lang="es-AR" sz="3000" b="1" spc="85" dirty="0">
                <a:latin typeface="Arial"/>
                <a:cs typeface="Arial"/>
              </a:rPr>
              <a:t> </a:t>
            </a:r>
            <a:r>
              <a:rPr lang="es-AR" sz="3000" b="1" dirty="0">
                <a:latin typeface="Arial"/>
                <a:cs typeface="Arial"/>
              </a:rPr>
              <a:t>han</a:t>
            </a:r>
            <a:r>
              <a:rPr lang="es-AR" sz="3000" b="1" spc="60" dirty="0">
                <a:latin typeface="Arial"/>
                <a:cs typeface="Arial"/>
              </a:rPr>
              <a:t> </a:t>
            </a:r>
            <a:r>
              <a:rPr lang="es-AR" sz="3000" b="1" spc="-5" dirty="0">
                <a:latin typeface="Arial"/>
                <a:cs typeface="Arial"/>
              </a:rPr>
              <a:t>sufrido</a:t>
            </a:r>
            <a:r>
              <a:rPr lang="es-AR" sz="3000" b="1" spc="70" dirty="0">
                <a:latin typeface="Arial"/>
                <a:cs typeface="Arial"/>
              </a:rPr>
              <a:t> </a:t>
            </a:r>
            <a:r>
              <a:rPr lang="es-AR" sz="3000" b="1" dirty="0">
                <a:latin typeface="Arial"/>
                <a:cs typeface="Arial"/>
              </a:rPr>
              <a:t>daños,</a:t>
            </a:r>
            <a:r>
              <a:rPr lang="es-AR" sz="3000" b="1" spc="80" dirty="0">
                <a:latin typeface="Arial"/>
                <a:cs typeface="Arial"/>
              </a:rPr>
              <a:t> </a:t>
            </a:r>
            <a:r>
              <a:rPr lang="es-AR" sz="3000" b="1" spc="-5" dirty="0">
                <a:latin typeface="Arial"/>
                <a:cs typeface="Arial"/>
              </a:rPr>
              <a:t>desajustes </a:t>
            </a:r>
            <a:r>
              <a:rPr lang="es-AR" sz="3000" b="1" spc="-380" dirty="0">
                <a:latin typeface="Arial"/>
                <a:cs typeface="Arial"/>
              </a:rPr>
              <a:t> </a:t>
            </a:r>
            <a:r>
              <a:rPr lang="es-AR" sz="3000" b="1" dirty="0">
                <a:latin typeface="Arial"/>
                <a:cs typeface="Arial"/>
              </a:rPr>
              <a:t>o</a:t>
            </a:r>
            <a:r>
              <a:rPr lang="es-AR" sz="3000" b="1" spc="5" dirty="0">
                <a:latin typeface="Arial"/>
                <a:cs typeface="Arial"/>
              </a:rPr>
              <a:t> </a:t>
            </a:r>
            <a:r>
              <a:rPr lang="es-AR" sz="3000" b="1" spc="-5" dirty="0">
                <a:latin typeface="Arial"/>
                <a:cs typeface="Arial"/>
              </a:rPr>
              <a:t>alteraciones</a:t>
            </a:r>
            <a:r>
              <a:rPr lang="es-AR" sz="3000" b="1" spc="5" dirty="0">
                <a:latin typeface="Arial"/>
                <a:cs typeface="Arial"/>
              </a:rPr>
              <a:t> </a:t>
            </a:r>
            <a:r>
              <a:rPr lang="es-AR" sz="3000" b="1" spc="-5" dirty="0">
                <a:latin typeface="Arial"/>
                <a:cs typeface="Arial"/>
              </a:rPr>
              <a:t>durante</a:t>
            </a:r>
            <a:r>
              <a:rPr lang="es-AR" sz="3000" b="1" spc="5" dirty="0">
                <a:latin typeface="Arial"/>
                <a:cs typeface="Arial"/>
              </a:rPr>
              <a:t> </a:t>
            </a:r>
            <a:r>
              <a:rPr lang="es-AR" sz="3000" b="1" spc="-10" dirty="0">
                <a:latin typeface="Arial"/>
                <a:cs typeface="Arial"/>
              </a:rPr>
              <a:t>el</a:t>
            </a:r>
            <a:r>
              <a:rPr lang="es-AR" sz="3000" b="1" spc="-5" dirty="0">
                <a:latin typeface="Arial"/>
                <a:cs typeface="Arial"/>
              </a:rPr>
              <a:t> transporte</a:t>
            </a:r>
            <a:r>
              <a:rPr lang="es-AR" sz="3000" b="1" spc="-5" dirty="0" smtClean="0">
                <a:latin typeface="Arial"/>
                <a:cs typeface="Arial"/>
              </a:rPr>
              <a:t>.</a:t>
            </a:r>
          </a:p>
          <a:p>
            <a:pPr marL="469900" marR="6350" indent="-457200" algn="just">
              <a:spcBef>
                <a:spcPts val="200"/>
              </a:spcBef>
              <a:buFont typeface="Wingdings" panose="05000000000000000000" pitchFamily="2" charset="2"/>
              <a:buChar char="ü"/>
            </a:pPr>
            <a:endParaRPr lang="es-AR" sz="3000" b="1" dirty="0">
              <a:latin typeface="Arial"/>
              <a:cs typeface="Arial"/>
            </a:endParaRPr>
          </a:p>
          <a:p>
            <a:pPr marL="469900" indent="-457200" algn="just">
              <a:buFont typeface="Wingdings" panose="05000000000000000000" pitchFamily="2" charset="2"/>
              <a:buChar char="ü"/>
            </a:pPr>
            <a:r>
              <a:rPr lang="es-AR" sz="3000" b="1" spc="-5" dirty="0">
                <a:solidFill>
                  <a:srgbClr val="FF0000"/>
                </a:solidFill>
                <a:effectLst>
                  <a:outerShdw blurRad="38100" dist="38100" dir="2700000" algn="tl">
                    <a:srgbClr val="000000">
                      <a:alpha val="43137"/>
                    </a:srgbClr>
                  </a:outerShdw>
                </a:effectLst>
                <a:latin typeface="Arial"/>
                <a:cs typeface="Arial"/>
              </a:rPr>
              <a:t>Después</a:t>
            </a:r>
            <a:r>
              <a:rPr lang="es-AR" sz="3000" b="1"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que</a:t>
            </a:r>
            <a:r>
              <a:rPr lang="es-AR" sz="3000" b="1" dirty="0">
                <a:solidFill>
                  <a:srgbClr val="FF0000"/>
                </a:solidFill>
                <a:effectLst>
                  <a:outerShdw blurRad="38100" dist="38100" dir="2700000" algn="tl">
                    <a:srgbClr val="000000">
                      <a:alpha val="43137"/>
                    </a:srgbClr>
                  </a:outerShdw>
                </a:effectLst>
                <a:latin typeface="Arial"/>
                <a:cs typeface="Arial"/>
              </a:rPr>
              <a:t> se</a:t>
            </a:r>
            <a:r>
              <a:rPr lang="es-AR" sz="3000" b="1" spc="5"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haya</a:t>
            </a:r>
            <a:r>
              <a:rPr lang="es-AR" sz="3000" b="1"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completado</a:t>
            </a:r>
            <a:r>
              <a:rPr lang="es-AR" sz="3000" b="1" dirty="0">
                <a:solidFill>
                  <a:srgbClr val="FF0000"/>
                </a:solidFill>
                <a:effectLst>
                  <a:outerShdw blurRad="38100" dist="38100" dir="2700000" algn="tl">
                    <a:srgbClr val="000000">
                      <a:alpha val="43137"/>
                    </a:srgbClr>
                  </a:outerShdw>
                </a:effectLst>
                <a:latin typeface="Arial"/>
                <a:cs typeface="Arial"/>
              </a:rPr>
              <a:t> la</a:t>
            </a:r>
            <a:r>
              <a:rPr lang="es-AR" sz="3000" b="1" spc="5"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instalación</a:t>
            </a:r>
            <a:r>
              <a:rPr lang="es-AR" sz="3000" b="1" dirty="0">
                <a:solidFill>
                  <a:srgbClr val="FF0000"/>
                </a:solidFill>
                <a:effectLst>
                  <a:outerShdw blurRad="38100" dist="38100" dir="2700000" algn="tl">
                    <a:srgbClr val="000000">
                      <a:alpha val="43137"/>
                    </a:srgbClr>
                  </a:outerShdw>
                </a:effectLst>
                <a:latin typeface="Arial"/>
                <a:cs typeface="Arial"/>
              </a:rPr>
              <a:t> y</a:t>
            </a:r>
            <a:r>
              <a:rPr lang="es-AR" sz="3000" b="1" spc="5"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antes</a:t>
            </a:r>
            <a:r>
              <a:rPr lang="es-AR" sz="3000" b="1" dirty="0">
                <a:solidFill>
                  <a:srgbClr val="FF0000"/>
                </a:solidFill>
                <a:effectLst>
                  <a:outerShdw blurRad="38100" dist="38100" dir="2700000" algn="tl">
                    <a:srgbClr val="000000">
                      <a:alpha val="43137"/>
                    </a:srgbClr>
                  </a:outerShdw>
                </a:effectLst>
                <a:latin typeface="Arial"/>
                <a:cs typeface="Arial"/>
              </a:rPr>
              <a:t> de</a:t>
            </a:r>
            <a:r>
              <a:rPr lang="es-AR" sz="3000" b="1" spc="5" dirty="0">
                <a:solidFill>
                  <a:srgbClr val="FF0000"/>
                </a:solidFill>
                <a:effectLst>
                  <a:outerShdw blurRad="38100" dist="38100" dir="2700000" algn="tl">
                    <a:srgbClr val="000000">
                      <a:alpha val="43137"/>
                    </a:srgbClr>
                  </a:outerShdw>
                </a:effectLst>
                <a:latin typeface="Arial"/>
                <a:cs typeface="Arial"/>
              </a:rPr>
              <a:t> </a:t>
            </a:r>
            <a:r>
              <a:rPr lang="es-AR" sz="3000" b="1" spc="-10" dirty="0">
                <a:solidFill>
                  <a:srgbClr val="FF0000"/>
                </a:solidFill>
                <a:effectLst>
                  <a:outerShdw blurRad="38100" dist="38100" dir="2700000" algn="tl">
                    <a:srgbClr val="000000">
                      <a:alpha val="43137"/>
                    </a:srgbClr>
                  </a:outerShdw>
                </a:effectLst>
                <a:latin typeface="Arial"/>
                <a:cs typeface="Arial"/>
              </a:rPr>
              <a:t>la </a:t>
            </a:r>
            <a:r>
              <a:rPr lang="es-AR" sz="3000" b="1" spc="-5" dirty="0">
                <a:solidFill>
                  <a:srgbClr val="FF0000"/>
                </a:solidFill>
                <a:effectLst>
                  <a:outerShdw blurRad="38100" dist="38100" dir="2700000" algn="tl">
                    <a:srgbClr val="000000">
                      <a:alpha val="43137"/>
                    </a:srgbClr>
                  </a:outerShdw>
                </a:effectLst>
                <a:latin typeface="Arial"/>
                <a:cs typeface="Arial"/>
              </a:rPr>
              <a:t> Aceptación</a:t>
            </a:r>
            <a:r>
              <a:rPr lang="es-AR" sz="3000" b="1" spc="125"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Provisional,</a:t>
            </a:r>
            <a:r>
              <a:rPr lang="es-AR" sz="3000" b="1" spc="125" dirty="0">
                <a:solidFill>
                  <a:srgbClr val="FF0000"/>
                </a:solidFill>
                <a:effectLst>
                  <a:outerShdw blurRad="38100" dist="38100" dir="2700000" algn="tl">
                    <a:srgbClr val="000000">
                      <a:alpha val="43137"/>
                    </a:srgbClr>
                  </a:outerShdw>
                </a:effectLst>
                <a:latin typeface="Arial"/>
                <a:cs typeface="Arial"/>
              </a:rPr>
              <a:t> </a:t>
            </a:r>
            <a:r>
              <a:rPr lang="es-AR" sz="3000" b="1" dirty="0">
                <a:solidFill>
                  <a:srgbClr val="FF0000"/>
                </a:solidFill>
                <a:effectLst>
                  <a:outerShdw blurRad="38100" dist="38100" dir="2700000" algn="tl">
                    <a:srgbClr val="000000">
                      <a:alpha val="43137"/>
                    </a:srgbClr>
                  </a:outerShdw>
                </a:effectLst>
                <a:latin typeface="Arial"/>
                <a:cs typeface="Arial"/>
              </a:rPr>
              <a:t>EL</a:t>
            </a:r>
            <a:r>
              <a:rPr lang="es-AR" sz="3000" b="1" spc="125"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FABRICANTE</a:t>
            </a:r>
            <a:r>
              <a:rPr lang="es-AR" sz="3000" b="1" spc="130" dirty="0">
                <a:solidFill>
                  <a:srgbClr val="FF0000"/>
                </a:solidFill>
                <a:effectLst>
                  <a:outerShdw blurRad="38100" dist="38100" dir="2700000" algn="tl">
                    <a:srgbClr val="000000">
                      <a:alpha val="43137"/>
                    </a:srgbClr>
                  </a:outerShdw>
                </a:effectLst>
                <a:latin typeface="Arial"/>
                <a:cs typeface="Arial"/>
              </a:rPr>
              <a:t> </a:t>
            </a:r>
            <a:r>
              <a:rPr lang="es-AR" sz="3000" b="1" dirty="0">
                <a:solidFill>
                  <a:srgbClr val="FF0000"/>
                </a:solidFill>
                <a:effectLst>
                  <a:outerShdw blurRad="38100" dist="38100" dir="2700000" algn="tl">
                    <a:srgbClr val="000000">
                      <a:alpha val="43137"/>
                    </a:srgbClr>
                  </a:outerShdw>
                </a:effectLst>
                <a:latin typeface="Arial"/>
                <a:cs typeface="Arial"/>
              </a:rPr>
              <a:t>deberá</a:t>
            </a:r>
            <a:r>
              <a:rPr lang="es-AR" sz="3000" b="1" spc="125"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realizar</a:t>
            </a:r>
            <a:r>
              <a:rPr lang="es-AR" sz="3000" b="1" spc="130"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sobre</a:t>
            </a:r>
            <a:r>
              <a:rPr lang="es-AR" sz="3000" b="1" spc="114" dirty="0">
                <a:solidFill>
                  <a:srgbClr val="FF0000"/>
                </a:solidFill>
                <a:effectLst>
                  <a:outerShdw blurRad="38100" dist="38100" dir="2700000" algn="tl">
                    <a:srgbClr val="000000">
                      <a:alpha val="43137"/>
                    </a:srgbClr>
                  </a:outerShdw>
                </a:effectLst>
                <a:latin typeface="Arial"/>
                <a:cs typeface="Arial"/>
              </a:rPr>
              <a:t> </a:t>
            </a:r>
            <a:r>
              <a:rPr lang="es-AR" sz="3000" b="1" spc="-5" dirty="0" smtClean="0">
                <a:solidFill>
                  <a:srgbClr val="FF0000"/>
                </a:solidFill>
                <a:effectLst>
                  <a:outerShdw blurRad="38100" dist="38100" dir="2700000" algn="tl">
                    <a:srgbClr val="000000">
                      <a:alpha val="43137"/>
                    </a:srgbClr>
                  </a:outerShdw>
                </a:effectLst>
                <a:latin typeface="Arial"/>
                <a:cs typeface="Arial"/>
              </a:rPr>
              <a:t>todas </a:t>
            </a:r>
            <a:r>
              <a:rPr lang="es-AR" sz="3000" b="1" dirty="0">
                <a:solidFill>
                  <a:srgbClr val="FF0000"/>
                </a:solidFill>
                <a:effectLst>
                  <a:outerShdw blurRad="38100" dist="38100" dir="2700000" algn="tl">
                    <a:srgbClr val="000000">
                      <a:alpha val="43137"/>
                    </a:srgbClr>
                  </a:outerShdw>
                </a:effectLst>
                <a:latin typeface="Arial"/>
                <a:cs typeface="Arial"/>
              </a:rPr>
              <a:t>las</a:t>
            </a:r>
            <a:r>
              <a:rPr lang="es-AR" sz="3000" b="1" spc="120"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unidades</a:t>
            </a:r>
            <a:r>
              <a:rPr lang="es-AR" sz="3000" b="1" spc="120"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las</a:t>
            </a:r>
            <a:r>
              <a:rPr lang="es-AR" sz="3000" b="1" spc="114"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pruebas</a:t>
            </a:r>
            <a:r>
              <a:rPr lang="es-AR" sz="3000" b="1" spc="110" dirty="0">
                <a:solidFill>
                  <a:srgbClr val="FF0000"/>
                </a:solidFill>
                <a:effectLst>
                  <a:outerShdw blurRad="38100" dist="38100" dir="2700000" algn="tl">
                    <a:srgbClr val="000000">
                      <a:alpha val="43137"/>
                    </a:srgbClr>
                  </a:outerShdw>
                </a:effectLst>
                <a:latin typeface="Arial"/>
                <a:cs typeface="Arial"/>
              </a:rPr>
              <a:t> </a:t>
            </a:r>
            <a:r>
              <a:rPr lang="es-AR" sz="3000" b="1" dirty="0">
                <a:solidFill>
                  <a:srgbClr val="FF0000"/>
                </a:solidFill>
                <a:effectLst>
                  <a:outerShdw blurRad="38100" dist="38100" dir="2700000" algn="tl">
                    <a:srgbClr val="000000">
                      <a:alpha val="43137"/>
                    </a:srgbClr>
                  </a:outerShdw>
                </a:effectLst>
                <a:latin typeface="Arial"/>
                <a:cs typeface="Arial"/>
              </a:rPr>
              <a:t>en</a:t>
            </a:r>
            <a:r>
              <a:rPr lang="es-AR" sz="3000" b="1" spc="114" dirty="0">
                <a:solidFill>
                  <a:srgbClr val="FF0000"/>
                </a:solidFill>
                <a:effectLst>
                  <a:outerShdw blurRad="38100" dist="38100" dir="2700000" algn="tl">
                    <a:srgbClr val="000000">
                      <a:alpha val="43137"/>
                    </a:srgbClr>
                  </a:outerShdw>
                </a:effectLst>
                <a:latin typeface="Arial"/>
                <a:cs typeface="Arial"/>
              </a:rPr>
              <a:t> </a:t>
            </a:r>
            <a:r>
              <a:rPr lang="es-AR" sz="3000" b="1" spc="-10" dirty="0">
                <a:solidFill>
                  <a:srgbClr val="FF0000"/>
                </a:solidFill>
                <a:effectLst>
                  <a:outerShdw blurRad="38100" dist="38100" dir="2700000" algn="tl">
                    <a:srgbClr val="000000">
                      <a:alpha val="43137"/>
                    </a:srgbClr>
                  </a:outerShdw>
                </a:effectLst>
                <a:latin typeface="Arial"/>
                <a:cs typeface="Arial"/>
              </a:rPr>
              <a:t>el</a:t>
            </a:r>
            <a:r>
              <a:rPr lang="es-AR" sz="3000" b="1" spc="110"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sitio</a:t>
            </a:r>
            <a:r>
              <a:rPr lang="es-AR" sz="3000" b="1" spc="114" dirty="0">
                <a:solidFill>
                  <a:srgbClr val="FF0000"/>
                </a:solidFill>
                <a:effectLst>
                  <a:outerShdw blurRad="38100" dist="38100" dir="2700000" algn="tl">
                    <a:srgbClr val="000000">
                      <a:alpha val="43137"/>
                    </a:srgbClr>
                  </a:outerShdw>
                </a:effectLst>
                <a:latin typeface="Arial"/>
                <a:cs typeface="Arial"/>
              </a:rPr>
              <a:t> </a:t>
            </a:r>
            <a:r>
              <a:rPr lang="es-AR" sz="3000" b="1" spc="-5" dirty="0">
                <a:solidFill>
                  <a:srgbClr val="FF0000"/>
                </a:solidFill>
                <a:effectLst>
                  <a:outerShdw blurRad="38100" dist="38100" dir="2700000" algn="tl">
                    <a:srgbClr val="000000">
                      <a:alpha val="43137"/>
                    </a:srgbClr>
                  </a:outerShdw>
                </a:effectLst>
                <a:latin typeface="Arial"/>
                <a:cs typeface="Arial"/>
              </a:rPr>
              <a:t>indicadas</a:t>
            </a:r>
            <a:r>
              <a:rPr lang="es-AR" sz="3000" b="1" spc="120" dirty="0">
                <a:solidFill>
                  <a:srgbClr val="FF0000"/>
                </a:solidFill>
                <a:effectLst>
                  <a:outerShdw blurRad="38100" dist="38100" dir="2700000" algn="tl">
                    <a:srgbClr val="000000">
                      <a:alpha val="43137"/>
                    </a:srgbClr>
                  </a:outerShdw>
                </a:effectLst>
                <a:latin typeface="Arial"/>
                <a:cs typeface="Arial"/>
              </a:rPr>
              <a:t> </a:t>
            </a:r>
            <a:r>
              <a:rPr lang="es-AR" sz="3000" b="1" spc="120" dirty="0" smtClean="0">
                <a:solidFill>
                  <a:srgbClr val="00B050"/>
                </a:solidFill>
                <a:effectLst>
                  <a:outerShdw blurRad="38100" dist="38100" dir="2700000" algn="tl">
                    <a:srgbClr val="000000">
                      <a:alpha val="43137"/>
                    </a:srgbClr>
                  </a:outerShdw>
                </a:effectLst>
                <a:latin typeface="Arial"/>
                <a:cs typeface="Arial"/>
              </a:rPr>
              <a:t>p</a:t>
            </a:r>
            <a:r>
              <a:rPr lang="es-AR" sz="3000" b="1" spc="-5" dirty="0" smtClean="0">
                <a:latin typeface="Arial"/>
                <a:cs typeface="Arial"/>
              </a:rPr>
              <a:t>ara </a:t>
            </a:r>
            <a:r>
              <a:rPr lang="es-AR" sz="3000" b="1" dirty="0" smtClean="0">
                <a:latin typeface="Arial"/>
                <a:cs typeface="Arial"/>
              </a:rPr>
              <a:t>determinar </a:t>
            </a:r>
            <a:r>
              <a:rPr lang="es-AR" sz="3000" b="1" dirty="0">
                <a:latin typeface="Arial"/>
                <a:cs typeface="Arial"/>
              </a:rPr>
              <a:t>si se </a:t>
            </a:r>
            <a:r>
              <a:rPr lang="es-AR" sz="3000" b="1" spc="-10" dirty="0">
                <a:latin typeface="Arial"/>
                <a:cs typeface="Arial"/>
              </a:rPr>
              <a:t>ha </a:t>
            </a:r>
            <a:r>
              <a:rPr lang="es-AR" sz="3000" b="1" dirty="0">
                <a:latin typeface="Arial"/>
                <a:cs typeface="Arial"/>
              </a:rPr>
              <a:t>cumplido con </a:t>
            </a:r>
            <a:r>
              <a:rPr lang="es-AR" sz="3000" b="1" spc="-5" dirty="0">
                <a:latin typeface="Arial"/>
                <a:cs typeface="Arial"/>
              </a:rPr>
              <a:t>los requisitos que garantizan una </a:t>
            </a:r>
            <a:r>
              <a:rPr lang="es-AR" sz="3000" b="1" dirty="0">
                <a:latin typeface="Arial"/>
                <a:cs typeface="Arial"/>
              </a:rPr>
              <a:t> puesta en</a:t>
            </a:r>
            <a:r>
              <a:rPr lang="es-AR" sz="3000" b="1" spc="-20" dirty="0">
                <a:latin typeface="Arial"/>
                <a:cs typeface="Arial"/>
              </a:rPr>
              <a:t> </a:t>
            </a:r>
            <a:r>
              <a:rPr lang="es-AR" sz="3000" b="1" spc="-5" dirty="0">
                <a:latin typeface="Arial"/>
                <a:cs typeface="Arial"/>
              </a:rPr>
              <a:t>servicio</a:t>
            </a:r>
            <a:r>
              <a:rPr lang="es-AR" sz="3000" b="1" spc="-10" dirty="0">
                <a:latin typeface="Arial"/>
                <a:cs typeface="Arial"/>
              </a:rPr>
              <a:t> </a:t>
            </a:r>
            <a:r>
              <a:rPr lang="es-AR" sz="3000" b="1" spc="-5" dirty="0">
                <a:latin typeface="Arial"/>
                <a:cs typeface="Arial"/>
              </a:rPr>
              <a:t>exitosa</a:t>
            </a:r>
            <a:r>
              <a:rPr lang="es-AR" sz="3000" b="1" spc="-5" dirty="0" smtClean="0">
                <a:latin typeface="Arial"/>
                <a:cs typeface="Arial"/>
              </a:rPr>
              <a:t>.</a:t>
            </a:r>
          </a:p>
          <a:p>
            <a:pPr marL="469900" indent="-457200" algn="just">
              <a:buFont typeface="Wingdings" panose="05000000000000000000" pitchFamily="2" charset="2"/>
              <a:buChar char="ü"/>
            </a:pPr>
            <a:endParaRPr lang="es-AR" sz="3000" b="1" dirty="0">
              <a:latin typeface="Arial"/>
              <a:cs typeface="Arial"/>
            </a:endParaRPr>
          </a:p>
          <a:p>
            <a:pPr marL="469900" marR="5715" indent="-457200" algn="just">
              <a:spcBef>
                <a:spcPts val="800"/>
              </a:spcBef>
              <a:buFont typeface="Wingdings" panose="05000000000000000000" pitchFamily="2" charset="2"/>
              <a:buChar char="ü"/>
            </a:pPr>
            <a:r>
              <a:rPr lang="es-AR" sz="3000" b="1" dirty="0">
                <a:latin typeface="Arial"/>
                <a:cs typeface="Arial"/>
              </a:rPr>
              <a:t>El </a:t>
            </a:r>
            <a:r>
              <a:rPr lang="es-AR" sz="3000" b="1" spc="-5" dirty="0">
                <a:latin typeface="Arial"/>
                <a:cs typeface="Arial"/>
              </a:rPr>
              <a:t>suministro </a:t>
            </a:r>
            <a:r>
              <a:rPr lang="es-AR" sz="3000" b="1" spc="-10" dirty="0">
                <a:latin typeface="Arial"/>
                <a:cs typeface="Arial"/>
              </a:rPr>
              <a:t>de </a:t>
            </a:r>
            <a:r>
              <a:rPr lang="es-AR" sz="3000" b="1" spc="-5" dirty="0">
                <a:latin typeface="Arial"/>
                <a:cs typeface="Arial"/>
              </a:rPr>
              <a:t>todos los equipos, herramientas, materiales </a:t>
            </a:r>
            <a:r>
              <a:rPr lang="es-AR" sz="3000" b="1" dirty="0">
                <a:latin typeface="Arial"/>
                <a:cs typeface="Arial"/>
              </a:rPr>
              <a:t>y </a:t>
            </a:r>
            <a:r>
              <a:rPr lang="es-AR" sz="3000" b="1" spc="-5" dirty="0">
                <a:latin typeface="Arial"/>
                <a:cs typeface="Arial"/>
              </a:rPr>
              <a:t>personal </a:t>
            </a:r>
            <a:r>
              <a:rPr lang="es-AR" sz="3000" b="1" spc="-375" dirty="0">
                <a:latin typeface="Arial"/>
                <a:cs typeface="Arial"/>
              </a:rPr>
              <a:t> </a:t>
            </a:r>
            <a:r>
              <a:rPr lang="es-AR" sz="3000" b="1" dirty="0">
                <a:latin typeface="Arial"/>
                <a:cs typeface="Arial"/>
              </a:rPr>
              <a:t>para </a:t>
            </a:r>
            <a:r>
              <a:rPr lang="es-AR" sz="3000" b="1" spc="-5" dirty="0">
                <a:latin typeface="Arial"/>
                <a:cs typeface="Arial"/>
              </a:rPr>
              <a:t>realizar las referidas pruebas </a:t>
            </a:r>
            <a:r>
              <a:rPr lang="es-AR" sz="3000" b="1" spc="-10" dirty="0">
                <a:latin typeface="Arial"/>
                <a:cs typeface="Arial"/>
              </a:rPr>
              <a:t>en </a:t>
            </a:r>
            <a:r>
              <a:rPr lang="es-AR" sz="3000" b="1" spc="-5" dirty="0">
                <a:latin typeface="Arial"/>
                <a:cs typeface="Arial"/>
              </a:rPr>
              <a:t>sito será </a:t>
            </a:r>
            <a:r>
              <a:rPr lang="es-AR" sz="3000" b="1" dirty="0">
                <a:latin typeface="Arial"/>
                <a:cs typeface="Arial"/>
              </a:rPr>
              <a:t>responsabilidad </a:t>
            </a:r>
            <a:r>
              <a:rPr lang="es-AR" sz="3000" b="1" spc="-10" dirty="0">
                <a:latin typeface="Arial"/>
                <a:cs typeface="Arial"/>
              </a:rPr>
              <a:t>de EL </a:t>
            </a:r>
            <a:r>
              <a:rPr lang="es-AR" sz="3000" b="1" spc="-5" dirty="0">
                <a:latin typeface="Arial"/>
                <a:cs typeface="Arial"/>
              </a:rPr>
              <a:t> FABRICANTE.</a:t>
            </a:r>
            <a:endParaRPr lang="es-AR" sz="3000" b="1" dirty="0">
              <a:latin typeface="Arial"/>
              <a:cs typeface="Arial"/>
            </a:endParaRPr>
          </a:p>
          <a:p>
            <a:pPr marL="12700" marR="8890" algn="just">
              <a:lnSpc>
                <a:spcPct val="143600"/>
              </a:lnSpc>
              <a:spcBef>
                <a:spcPts val="815"/>
              </a:spcBef>
            </a:pPr>
            <a:endParaRPr lang="es-AR" sz="3000" dirty="0">
              <a:latin typeface="Arial"/>
              <a:cs typeface="Arial"/>
            </a:endParaRPr>
          </a:p>
        </p:txBody>
      </p:sp>
    </p:spTree>
    <p:extLst>
      <p:ext uri="{BB962C8B-B14F-4D97-AF65-F5344CB8AC3E}">
        <p14:creationId xmlns:p14="http://schemas.microsoft.com/office/powerpoint/2010/main" val="18784099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57200" y="451954"/>
            <a:ext cx="12420600" cy="10022103"/>
          </a:xfrm>
          <a:prstGeom prst="rect">
            <a:avLst/>
          </a:prstGeom>
        </p:spPr>
        <p:txBody>
          <a:bodyPr vert="horz" wrap="square" lIns="0" tIns="13335" rIns="0" bIns="0" rtlCol="0">
            <a:spAutoFit/>
          </a:bodyPr>
          <a:lstStyle/>
          <a:p>
            <a:pPr marL="12700" algn="just">
              <a:spcBef>
                <a:spcPts val="105"/>
              </a:spcBef>
            </a:pPr>
            <a:r>
              <a:rPr sz="2800" b="1" u="sng" spc="-5" dirty="0" err="1" smtClean="0">
                <a:effectLst>
                  <a:outerShdw blurRad="38100" dist="38100" dir="2700000" algn="tl">
                    <a:srgbClr val="000000">
                      <a:alpha val="43137"/>
                    </a:srgbClr>
                  </a:outerShdw>
                </a:effectLst>
                <a:latin typeface="Arial"/>
                <a:cs typeface="Arial"/>
              </a:rPr>
              <a:t>Pruebas</a:t>
            </a:r>
            <a:r>
              <a:rPr sz="2800" b="1" u="sng" spc="-10" dirty="0" smtClean="0">
                <a:effectLst>
                  <a:outerShdw blurRad="38100" dist="38100" dir="2700000" algn="tl">
                    <a:srgbClr val="000000">
                      <a:alpha val="43137"/>
                    </a:srgbClr>
                  </a:outerShdw>
                </a:effectLst>
                <a:latin typeface="Arial"/>
                <a:cs typeface="Arial"/>
              </a:rPr>
              <a:t> </a:t>
            </a:r>
            <a:r>
              <a:rPr sz="2800" b="1" u="sng" dirty="0">
                <a:effectLst>
                  <a:outerShdw blurRad="38100" dist="38100" dir="2700000" algn="tl">
                    <a:srgbClr val="000000">
                      <a:alpha val="43137"/>
                    </a:srgbClr>
                  </a:outerShdw>
                </a:effectLst>
                <a:latin typeface="Arial"/>
                <a:cs typeface="Arial"/>
              </a:rPr>
              <a:t>a</a:t>
            </a:r>
            <a:r>
              <a:rPr sz="2800" b="1" u="sng" spc="-15" dirty="0">
                <a:effectLst>
                  <a:outerShdw blurRad="38100" dist="38100" dir="2700000" algn="tl">
                    <a:srgbClr val="000000">
                      <a:alpha val="43137"/>
                    </a:srgbClr>
                  </a:outerShdw>
                </a:effectLst>
                <a:latin typeface="Arial"/>
                <a:cs typeface="Arial"/>
              </a:rPr>
              <a:t> </a:t>
            </a:r>
            <a:r>
              <a:rPr sz="2800" b="1" u="sng" spc="-5" dirty="0" err="1">
                <a:effectLst>
                  <a:outerShdw blurRad="38100" dist="38100" dir="2700000" algn="tl">
                    <a:srgbClr val="000000">
                      <a:alpha val="43137"/>
                    </a:srgbClr>
                  </a:outerShdw>
                </a:effectLst>
                <a:latin typeface="Arial"/>
                <a:cs typeface="Arial"/>
              </a:rPr>
              <a:t>ser</a:t>
            </a:r>
            <a:r>
              <a:rPr sz="2800" b="1" u="sng" spc="-5" dirty="0">
                <a:effectLst>
                  <a:outerShdw blurRad="38100" dist="38100" dir="2700000" algn="tl">
                    <a:srgbClr val="000000">
                      <a:alpha val="43137"/>
                    </a:srgbClr>
                  </a:outerShdw>
                </a:effectLst>
                <a:latin typeface="Arial"/>
                <a:cs typeface="Arial"/>
              </a:rPr>
              <a:t> </a:t>
            </a:r>
            <a:r>
              <a:rPr sz="2800" b="1" u="sng" spc="-5" dirty="0" err="1" smtClean="0">
                <a:effectLst>
                  <a:outerShdw blurRad="38100" dist="38100" dir="2700000" algn="tl">
                    <a:srgbClr val="000000">
                      <a:alpha val="43137"/>
                    </a:srgbClr>
                  </a:outerShdw>
                </a:effectLst>
                <a:latin typeface="Arial"/>
                <a:cs typeface="Arial"/>
              </a:rPr>
              <a:t>realizadas</a:t>
            </a:r>
            <a:endParaRPr sz="2800" dirty="0">
              <a:latin typeface="Arial"/>
              <a:cs typeface="Arial"/>
            </a:endParaRPr>
          </a:p>
          <a:p>
            <a:pPr algn="just">
              <a:spcBef>
                <a:spcPts val="10"/>
              </a:spcBef>
            </a:pPr>
            <a:endParaRPr sz="2800" dirty="0">
              <a:latin typeface="Arial"/>
              <a:cs typeface="Arial"/>
            </a:endParaRPr>
          </a:p>
          <a:p>
            <a:pPr marL="481965" marR="5080" indent="-457200" algn="just">
              <a:lnSpc>
                <a:spcPct val="101499"/>
              </a:lnSpc>
              <a:spcBef>
                <a:spcPts val="5"/>
              </a:spcBef>
              <a:buFont typeface="Wingdings" panose="05000000000000000000" pitchFamily="2" charset="2"/>
              <a:buChar char="ü"/>
              <a:tabLst>
                <a:tab pos="132080" algn="l"/>
              </a:tabLst>
            </a:pPr>
            <a:r>
              <a:rPr sz="2800" b="1" u="sng" spc="-5" dirty="0" smtClean="0">
                <a:solidFill>
                  <a:srgbClr val="FF0000"/>
                </a:solidFill>
                <a:effectLst>
                  <a:outerShdw blurRad="38100" dist="38100" dir="2700000" algn="tl">
                    <a:srgbClr val="000000">
                      <a:alpha val="43137"/>
                    </a:srgbClr>
                  </a:outerShdw>
                </a:effectLst>
                <a:latin typeface="Arial"/>
                <a:cs typeface="Arial"/>
              </a:rPr>
              <a:t>Resistencia </a:t>
            </a:r>
            <a:r>
              <a:rPr sz="2800" b="1" u="sng" spc="-10" dirty="0">
                <a:solidFill>
                  <a:srgbClr val="FF0000"/>
                </a:solidFill>
                <a:effectLst>
                  <a:outerShdw blurRad="38100" dist="38100" dir="2700000" algn="tl">
                    <a:srgbClr val="000000">
                      <a:alpha val="43137"/>
                    </a:srgbClr>
                  </a:outerShdw>
                </a:effectLst>
                <a:latin typeface="Arial"/>
                <a:cs typeface="Arial"/>
              </a:rPr>
              <a:t>de </a:t>
            </a:r>
            <a:r>
              <a:rPr sz="2800" b="1" u="sng" spc="-5" dirty="0">
                <a:solidFill>
                  <a:srgbClr val="FF0000"/>
                </a:solidFill>
                <a:effectLst>
                  <a:outerShdw blurRad="38100" dist="38100" dir="2700000" algn="tl">
                    <a:srgbClr val="000000">
                      <a:alpha val="43137"/>
                    </a:srgbClr>
                  </a:outerShdw>
                </a:effectLst>
                <a:latin typeface="Arial"/>
                <a:cs typeface="Arial"/>
              </a:rPr>
              <a:t>aislamiento entre arrollados, entre arrollados </a:t>
            </a:r>
            <a:r>
              <a:rPr sz="2800" b="1" u="sng" dirty="0">
                <a:solidFill>
                  <a:srgbClr val="FF0000"/>
                </a:solidFill>
                <a:effectLst>
                  <a:outerShdw blurRad="38100" dist="38100" dir="2700000" algn="tl">
                    <a:srgbClr val="000000">
                      <a:alpha val="43137"/>
                    </a:srgbClr>
                  </a:outerShdw>
                </a:effectLst>
                <a:latin typeface="Arial"/>
                <a:cs typeface="Arial"/>
              </a:rPr>
              <a:t>y </a:t>
            </a:r>
            <a:r>
              <a:rPr sz="2800" b="1" u="sng" spc="-5" dirty="0">
                <a:solidFill>
                  <a:srgbClr val="FF0000"/>
                </a:solidFill>
                <a:effectLst>
                  <a:outerShdw blurRad="38100" dist="38100" dir="2700000" algn="tl">
                    <a:srgbClr val="000000">
                      <a:alpha val="43137"/>
                    </a:srgbClr>
                  </a:outerShdw>
                </a:effectLst>
                <a:latin typeface="Arial"/>
                <a:cs typeface="Arial"/>
              </a:rPr>
              <a:t>tierra, </a:t>
            </a:r>
            <a:r>
              <a:rPr sz="2800" b="1" u="sng" dirty="0">
                <a:solidFill>
                  <a:srgbClr val="FF0000"/>
                </a:solidFill>
                <a:effectLst>
                  <a:outerShdw blurRad="38100" dist="38100" dir="2700000" algn="tl">
                    <a:srgbClr val="000000">
                      <a:alpha val="43137"/>
                    </a:srgbClr>
                  </a:outerShdw>
                </a:effectLst>
                <a:latin typeface="Arial"/>
                <a:cs typeface="Arial"/>
              </a:rPr>
              <a:t>y </a:t>
            </a:r>
            <a:r>
              <a:rPr sz="2800" b="1" u="sng" spc="-375" dirty="0">
                <a:solidFill>
                  <a:srgbClr val="FF0000"/>
                </a:solidFill>
                <a:effectLst>
                  <a:outerShdw blurRad="38100" dist="38100" dir="2700000" algn="tl">
                    <a:srgbClr val="000000">
                      <a:alpha val="43137"/>
                    </a:srgbClr>
                  </a:outerShdw>
                </a:effectLst>
                <a:latin typeface="Arial"/>
                <a:cs typeface="Arial"/>
              </a:rPr>
              <a:t> </a:t>
            </a:r>
            <a:r>
              <a:rPr sz="2800" b="1" u="sng" dirty="0">
                <a:solidFill>
                  <a:srgbClr val="FF0000"/>
                </a:solidFill>
                <a:effectLst>
                  <a:outerShdw blurRad="38100" dist="38100" dir="2700000" algn="tl">
                    <a:srgbClr val="000000">
                      <a:alpha val="43137"/>
                    </a:srgbClr>
                  </a:outerShdw>
                </a:effectLst>
                <a:latin typeface="Arial"/>
                <a:cs typeface="Arial"/>
              </a:rPr>
              <a:t>entre </a:t>
            </a:r>
            <a:r>
              <a:rPr sz="2800" b="1" u="sng" spc="-5" dirty="0">
                <a:solidFill>
                  <a:srgbClr val="FF0000"/>
                </a:solidFill>
                <a:effectLst>
                  <a:outerShdw blurRad="38100" dist="38100" dir="2700000" algn="tl">
                    <a:srgbClr val="000000">
                      <a:alpha val="43137"/>
                    </a:srgbClr>
                  </a:outerShdw>
                </a:effectLst>
                <a:latin typeface="Arial"/>
                <a:cs typeface="Arial"/>
              </a:rPr>
              <a:t>núcleo </a:t>
            </a:r>
            <a:r>
              <a:rPr sz="2800" b="1" u="sng" dirty="0">
                <a:solidFill>
                  <a:srgbClr val="FF0000"/>
                </a:solidFill>
                <a:effectLst>
                  <a:outerShdw blurRad="38100" dist="38100" dir="2700000" algn="tl">
                    <a:srgbClr val="000000">
                      <a:alpha val="43137"/>
                    </a:srgbClr>
                  </a:outerShdw>
                </a:effectLst>
                <a:latin typeface="Arial"/>
                <a:cs typeface="Arial"/>
              </a:rPr>
              <a:t>y </a:t>
            </a:r>
            <a:r>
              <a:rPr sz="2800" b="1" u="sng" spc="-5" dirty="0">
                <a:solidFill>
                  <a:srgbClr val="FF0000"/>
                </a:solidFill>
                <a:effectLst>
                  <a:outerShdw blurRad="38100" dist="38100" dir="2700000" algn="tl">
                    <a:srgbClr val="000000">
                      <a:alpha val="43137"/>
                    </a:srgbClr>
                  </a:outerShdw>
                </a:effectLst>
                <a:latin typeface="Arial"/>
                <a:cs typeface="Arial"/>
              </a:rPr>
              <a:t>tierra</a:t>
            </a:r>
            <a:r>
              <a:rPr sz="2800" spc="-5" dirty="0">
                <a:latin typeface="Arial"/>
                <a:cs typeface="Arial"/>
              </a:rPr>
              <a:t>. Resistencia </a:t>
            </a:r>
            <a:r>
              <a:rPr sz="2800" dirty="0">
                <a:latin typeface="Arial"/>
                <a:cs typeface="Arial"/>
              </a:rPr>
              <a:t>de </a:t>
            </a:r>
            <a:r>
              <a:rPr sz="2800" spc="-5" dirty="0">
                <a:latin typeface="Arial"/>
                <a:cs typeface="Arial"/>
              </a:rPr>
              <a:t>aislamiento entre cuba </a:t>
            </a:r>
            <a:r>
              <a:rPr sz="2800" dirty="0">
                <a:latin typeface="Arial"/>
                <a:cs typeface="Arial"/>
              </a:rPr>
              <a:t>y </a:t>
            </a:r>
            <a:r>
              <a:rPr sz="2800" spc="-5" dirty="0">
                <a:latin typeface="Arial"/>
                <a:cs typeface="Arial"/>
              </a:rPr>
              <a:t>tierra, </a:t>
            </a:r>
            <a:r>
              <a:rPr sz="2800" dirty="0">
                <a:latin typeface="Arial"/>
                <a:cs typeface="Arial"/>
              </a:rPr>
              <a:t> entre cuba y </a:t>
            </a:r>
            <a:r>
              <a:rPr sz="2800" spc="-5" dirty="0">
                <a:latin typeface="Arial"/>
                <a:cs typeface="Arial"/>
              </a:rPr>
              <a:t>gabinetes, entre gabinetes </a:t>
            </a:r>
            <a:r>
              <a:rPr sz="2800" dirty="0">
                <a:latin typeface="Arial"/>
                <a:cs typeface="Arial"/>
              </a:rPr>
              <a:t>y tierra y </a:t>
            </a:r>
            <a:r>
              <a:rPr sz="2800" spc="-5" dirty="0">
                <a:latin typeface="Arial"/>
                <a:cs typeface="Arial"/>
              </a:rPr>
              <a:t>entre </a:t>
            </a:r>
            <a:r>
              <a:rPr sz="2800" dirty="0">
                <a:latin typeface="Arial"/>
                <a:cs typeface="Arial"/>
              </a:rPr>
              <a:t>cuba y </a:t>
            </a:r>
            <a:r>
              <a:rPr sz="2800" spc="-5" dirty="0">
                <a:latin typeface="Arial"/>
                <a:cs typeface="Arial"/>
              </a:rPr>
              <a:t>ruedas </a:t>
            </a:r>
            <a:r>
              <a:rPr sz="2800" dirty="0">
                <a:latin typeface="Arial"/>
                <a:cs typeface="Arial"/>
              </a:rPr>
              <a:t> (en</a:t>
            </a:r>
            <a:r>
              <a:rPr sz="2800" spc="-15" dirty="0">
                <a:latin typeface="Arial"/>
                <a:cs typeface="Arial"/>
              </a:rPr>
              <a:t> </a:t>
            </a:r>
            <a:r>
              <a:rPr sz="2800" dirty="0">
                <a:latin typeface="Arial"/>
                <a:cs typeface="Arial"/>
              </a:rPr>
              <a:t>caso</a:t>
            </a:r>
            <a:r>
              <a:rPr sz="2800" spc="-10" dirty="0">
                <a:latin typeface="Arial"/>
                <a:cs typeface="Arial"/>
              </a:rPr>
              <a:t> </a:t>
            </a:r>
            <a:r>
              <a:rPr sz="2800" dirty="0">
                <a:latin typeface="Arial"/>
                <a:cs typeface="Arial"/>
              </a:rPr>
              <a:t>de</a:t>
            </a:r>
            <a:r>
              <a:rPr sz="2800" spc="-10" dirty="0">
                <a:latin typeface="Arial"/>
                <a:cs typeface="Arial"/>
              </a:rPr>
              <a:t> </a:t>
            </a:r>
            <a:r>
              <a:rPr sz="2800" dirty="0">
                <a:latin typeface="Arial"/>
                <a:cs typeface="Arial"/>
              </a:rPr>
              <a:t>existir</a:t>
            </a:r>
            <a:r>
              <a:rPr sz="2800" spc="-20" dirty="0">
                <a:latin typeface="Arial"/>
                <a:cs typeface="Arial"/>
              </a:rPr>
              <a:t> </a:t>
            </a:r>
            <a:r>
              <a:rPr sz="2800" spc="-5" dirty="0">
                <a:latin typeface="Arial"/>
                <a:cs typeface="Arial"/>
              </a:rPr>
              <a:t>protección</a:t>
            </a:r>
            <a:r>
              <a:rPr sz="2800" dirty="0">
                <a:latin typeface="Arial"/>
                <a:cs typeface="Arial"/>
              </a:rPr>
              <a:t> </a:t>
            </a:r>
            <a:r>
              <a:rPr sz="2800" spc="-5" dirty="0">
                <a:latin typeface="Arial"/>
                <a:cs typeface="Arial"/>
              </a:rPr>
              <a:t>masa</a:t>
            </a:r>
            <a:r>
              <a:rPr sz="2800" spc="5" dirty="0">
                <a:latin typeface="Arial"/>
                <a:cs typeface="Arial"/>
              </a:rPr>
              <a:t> </a:t>
            </a:r>
            <a:r>
              <a:rPr sz="2800" dirty="0">
                <a:latin typeface="Arial"/>
                <a:cs typeface="Arial"/>
              </a:rPr>
              <a:t>-</a:t>
            </a:r>
            <a:r>
              <a:rPr sz="2800" spc="-10" dirty="0">
                <a:latin typeface="Arial"/>
                <a:cs typeface="Arial"/>
              </a:rPr>
              <a:t> </a:t>
            </a:r>
            <a:r>
              <a:rPr sz="2800" dirty="0" err="1">
                <a:latin typeface="Arial"/>
                <a:cs typeface="Arial"/>
              </a:rPr>
              <a:t>cuba</a:t>
            </a:r>
            <a:r>
              <a:rPr sz="2800" dirty="0" smtClean="0">
                <a:latin typeface="Arial"/>
                <a:cs typeface="Arial"/>
              </a:rPr>
              <a:t>).</a:t>
            </a:r>
            <a:endParaRPr lang="es-AR" sz="2800" dirty="0" smtClean="0">
              <a:latin typeface="Arial"/>
              <a:cs typeface="Arial"/>
            </a:endParaRPr>
          </a:p>
          <a:p>
            <a:pPr marL="24765" marR="5080" algn="just">
              <a:lnSpc>
                <a:spcPct val="101499"/>
              </a:lnSpc>
              <a:spcBef>
                <a:spcPts val="5"/>
              </a:spcBef>
              <a:buChar char="-"/>
              <a:tabLst>
                <a:tab pos="132080" algn="l"/>
              </a:tabLst>
            </a:pPr>
            <a:endParaRPr sz="2800" dirty="0">
              <a:latin typeface="Arial"/>
              <a:cs typeface="Arial"/>
            </a:endParaRPr>
          </a:p>
          <a:p>
            <a:pPr marL="508000" marR="5080" indent="-457200" algn="just">
              <a:lnSpc>
                <a:spcPct val="101400"/>
              </a:lnSpc>
              <a:spcBef>
                <a:spcPts val="80"/>
              </a:spcBef>
              <a:buFont typeface="Wingdings" panose="05000000000000000000" pitchFamily="2" charset="2"/>
              <a:buChar char="ü"/>
              <a:tabLst>
                <a:tab pos="1031240" algn="l"/>
                <a:tab pos="1815464" algn="l"/>
                <a:tab pos="2844800" algn="l"/>
                <a:tab pos="3589020" algn="l"/>
                <a:tab pos="3999229" algn="l"/>
              </a:tabLst>
            </a:pPr>
            <a:r>
              <a:rPr sz="2800" b="1" u="sng" spc="-5" dirty="0">
                <a:solidFill>
                  <a:srgbClr val="FF0000"/>
                </a:solidFill>
                <a:effectLst>
                  <a:outerShdw blurRad="38100" dist="38100" dir="2700000" algn="tl">
                    <a:srgbClr val="000000">
                      <a:alpha val="43137"/>
                    </a:srgbClr>
                  </a:outerShdw>
                </a:effectLst>
                <a:latin typeface="Arial"/>
                <a:cs typeface="Arial"/>
              </a:rPr>
              <a:t>Rigidez dieléctrica, </a:t>
            </a:r>
            <a:r>
              <a:rPr sz="2800" b="1" u="sng" dirty="0">
                <a:solidFill>
                  <a:srgbClr val="FF0000"/>
                </a:solidFill>
                <a:effectLst>
                  <a:outerShdw blurRad="38100" dist="38100" dir="2700000" algn="tl">
                    <a:srgbClr val="000000">
                      <a:alpha val="43137"/>
                    </a:srgbClr>
                  </a:outerShdw>
                </a:effectLst>
                <a:latin typeface="Arial"/>
                <a:cs typeface="Arial"/>
              </a:rPr>
              <a:t>contenido de </a:t>
            </a:r>
            <a:r>
              <a:rPr sz="2800" b="1" u="sng" spc="-5" dirty="0">
                <a:solidFill>
                  <a:srgbClr val="FF0000"/>
                </a:solidFill>
                <a:effectLst>
                  <a:outerShdw blurRad="38100" dist="38100" dir="2700000" algn="tl">
                    <a:srgbClr val="000000">
                      <a:alpha val="43137"/>
                    </a:srgbClr>
                  </a:outerShdw>
                </a:effectLst>
                <a:latin typeface="Arial"/>
                <a:cs typeface="Arial"/>
              </a:rPr>
              <a:t>humedad </a:t>
            </a:r>
            <a:r>
              <a:rPr sz="2800" b="1" u="sng" dirty="0">
                <a:solidFill>
                  <a:srgbClr val="FF0000"/>
                </a:solidFill>
                <a:effectLst>
                  <a:outerShdw blurRad="38100" dist="38100" dir="2700000" algn="tl">
                    <a:srgbClr val="000000">
                      <a:alpha val="43137"/>
                    </a:srgbClr>
                  </a:outerShdw>
                </a:effectLst>
                <a:latin typeface="Arial"/>
                <a:cs typeface="Arial"/>
              </a:rPr>
              <a:t>y </a:t>
            </a:r>
            <a:r>
              <a:rPr sz="2800" b="1" u="sng" spc="-5" dirty="0">
                <a:solidFill>
                  <a:srgbClr val="FF0000"/>
                </a:solidFill>
                <a:effectLst>
                  <a:outerShdw blurRad="38100" dist="38100" dir="2700000" algn="tl">
                    <a:srgbClr val="000000">
                      <a:alpha val="43137"/>
                    </a:srgbClr>
                  </a:outerShdw>
                </a:effectLst>
                <a:latin typeface="Arial"/>
                <a:cs typeface="Arial"/>
              </a:rPr>
              <a:t>factor </a:t>
            </a:r>
            <a:r>
              <a:rPr sz="2800" b="1" u="sng" dirty="0">
                <a:solidFill>
                  <a:srgbClr val="FF0000"/>
                </a:solidFill>
                <a:effectLst>
                  <a:outerShdw blurRad="38100" dist="38100" dir="2700000" algn="tl">
                    <a:srgbClr val="000000">
                      <a:alpha val="43137"/>
                    </a:srgbClr>
                  </a:outerShdw>
                </a:effectLst>
                <a:latin typeface="Arial"/>
                <a:cs typeface="Arial"/>
              </a:rPr>
              <a:t>de </a:t>
            </a:r>
            <a:r>
              <a:rPr sz="2800" b="1" u="sng" spc="-5" dirty="0">
                <a:solidFill>
                  <a:srgbClr val="FF0000"/>
                </a:solidFill>
                <a:effectLst>
                  <a:outerShdw blurRad="38100" dist="38100" dir="2700000" algn="tl">
                    <a:srgbClr val="000000">
                      <a:alpha val="43137"/>
                    </a:srgbClr>
                  </a:outerShdw>
                </a:effectLst>
                <a:latin typeface="Arial"/>
                <a:cs typeface="Arial"/>
              </a:rPr>
              <a:t>potencia </a:t>
            </a:r>
            <a:r>
              <a:rPr sz="2800" b="1" u="sng" spc="-10" dirty="0">
                <a:solidFill>
                  <a:srgbClr val="FF0000"/>
                </a:solidFill>
                <a:effectLst>
                  <a:outerShdw blurRad="38100" dist="38100" dir="2700000" algn="tl">
                    <a:srgbClr val="000000">
                      <a:alpha val="43137"/>
                    </a:srgbClr>
                  </a:outerShdw>
                </a:effectLst>
                <a:latin typeface="Arial"/>
                <a:cs typeface="Arial"/>
              </a:rPr>
              <a:t>del </a:t>
            </a:r>
            <a:r>
              <a:rPr sz="2800" b="1" u="sng" spc="-5" dirty="0">
                <a:solidFill>
                  <a:srgbClr val="FF0000"/>
                </a:solidFill>
                <a:effectLst>
                  <a:outerShdw blurRad="38100" dist="38100" dir="2700000" algn="tl">
                    <a:srgbClr val="000000">
                      <a:alpha val="43137"/>
                    </a:srgbClr>
                  </a:outerShdw>
                </a:effectLst>
                <a:latin typeface="Arial"/>
                <a:cs typeface="Arial"/>
              </a:rPr>
              <a:t> aceite,</a:t>
            </a:r>
            <a:r>
              <a:rPr sz="2800" b="1" u="sng" spc="270" dirty="0">
                <a:solidFill>
                  <a:srgbClr val="FF0000"/>
                </a:solidFill>
                <a:effectLst>
                  <a:outerShdw blurRad="38100" dist="38100" dir="2700000" algn="tl">
                    <a:srgbClr val="000000">
                      <a:alpha val="43137"/>
                    </a:srgbClr>
                  </a:outerShdw>
                </a:effectLst>
                <a:latin typeface="Arial"/>
                <a:cs typeface="Arial"/>
              </a:rPr>
              <a:t> </a:t>
            </a:r>
            <a:r>
              <a:rPr sz="2800" b="1" u="sng" dirty="0">
                <a:solidFill>
                  <a:srgbClr val="FF0000"/>
                </a:solidFill>
                <a:effectLst>
                  <a:outerShdw blurRad="38100" dist="38100" dir="2700000" algn="tl">
                    <a:srgbClr val="000000">
                      <a:alpha val="43137"/>
                    </a:srgbClr>
                  </a:outerShdw>
                </a:effectLst>
                <a:latin typeface="Arial"/>
                <a:cs typeface="Arial"/>
              </a:rPr>
              <a:t>número</a:t>
            </a:r>
            <a:r>
              <a:rPr sz="2800" b="1" u="sng" spc="280" dirty="0">
                <a:solidFill>
                  <a:srgbClr val="FF0000"/>
                </a:solidFill>
                <a:effectLst>
                  <a:outerShdw blurRad="38100" dist="38100" dir="2700000" algn="tl">
                    <a:srgbClr val="000000">
                      <a:alpha val="43137"/>
                    </a:srgbClr>
                  </a:outerShdw>
                </a:effectLst>
                <a:latin typeface="Arial"/>
                <a:cs typeface="Arial"/>
              </a:rPr>
              <a:t> </a:t>
            </a:r>
            <a:r>
              <a:rPr sz="2800" b="1" u="sng" spc="-10" dirty="0">
                <a:solidFill>
                  <a:srgbClr val="FF0000"/>
                </a:solidFill>
                <a:effectLst>
                  <a:outerShdw blurRad="38100" dist="38100" dir="2700000" algn="tl">
                    <a:srgbClr val="000000">
                      <a:alpha val="43137"/>
                    </a:srgbClr>
                  </a:outerShdw>
                </a:effectLst>
                <a:latin typeface="Arial"/>
                <a:cs typeface="Arial"/>
              </a:rPr>
              <a:t>de</a:t>
            </a:r>
            <a:r>
              <a:rPr sz="2800" b="1" u="sng" spc="270" dirty="0">
                <a:solidFill>
                  <a:srgbClr val="FF0000"/>
                </a:solidFill>
                <a:effectLst>
                  <a:outerShdw blurRad="38100" dist="38100" dir="2700000" algn="tl">
                    <a:srgbClr val="000000">
                      <a:alpha val="43137"/>
                    </a:srgbClr>
                  </a:outerShdw>
                </a:effectLst>
                <a:latin typeface="Arial"/>
                <a:cs typeface="Arial"/>
              </a:rPr>
              <a:t> </a:t>
            </a:r>
            <a:r>
              <a:rPr sz="2800" b="1" u="sng" spc="-5" dirty="0">
                <a:solidFill>
                  <a:srgbClr val="FF0000"/>
                </a:solidFill>
                <a:effectLst>
                  <a:outerShdw blurRad="38100" dist="38100" dir="2700000" algn="tl">
                    <a:srgbClr val="000000">
                      <a:alpha val="43137"/>
                    </a:srgbClr>
                  </a:outerShdw>
                </a:effectLst>
                <a:latin typeface="Arial"/>
                <a:cs typeface="Arial"/>
              </a:rPr>
              <a:t>neutralización,</a:t>
            </a:r>
            <a:r>
              <a:rPr sz="2800" b="1" u="sng" spc="280" dirty="0">
                <a:solidFill>
                  <a:srgbClr val="FF0000"/>
                </a:solidFill>
                <a:effectLst>
                  <a:outerShdw blurRad="38100" dist="38100" dir="2700000" algn="tl">
                    <a:srgbClr val="000000">
                      <a:alpha val="43137"/>
                    </a:srgbClr>
                  </a:outerShdw>
                </a:effectLst>
                <a:latin typeface="Arial"/>
                <a:cs typeface="Arial"/>
              </a:rPr>
              <a:t> </a:t>
            </a:r>
            <a:r>
              <a:rPr sz="2800" b="1" u="sng" spc="-5" dirty="0">
                <a:solidFill>
                  <a:srgbClr val="FF0000"/>
                </a:solidFill>
                <a:effectLst>
                  <a:outerShdw blurRad="38100" dist="38100" dir="2700000" algn="tl">
                    <a:srgbClr val="000000">
                      <a:alpha val="43137"/>
                    </a:srgbClr>
                  </a:outerShdw>
                </a:effectLst>
                <a:latin typeface="Arial"/>
                <a:cs typeface="Arial"/>
              </a:rPr>
              <a:t>gravedad</a:t>
            </a:r>
            <a:r>
              <a:rPr sz="2800" b="1" u="sng" spc="275" dirty="0">
                <a:solidFill>
                  <a:srgbClr val="FF0000"/>
                </a:solidFill>
                <a:effectLst>
                  <a:outerShdw blurRad="38100" dist="38100" dir="2700000" algn="tl">
                    <a:srgbClr val="000000">
                      <a:alpha val="43137"/>
                    </a:srgbClr>
                  </a:outerShdw>
                </a:effectLst>
                <a:latin typeface="Arial"/>
                <a:cs typeface="Arial"/>
              </a:rPr>
              <a:t> </a:t>
            </a:r>
            <a:r>
              <a:rPr sz="2800" b="1" u="sng" spc="-5" dirty="0">
                <a:solidFill>
                  <a:srgbClr val="FF0000"/>
                </a:solidFill>
                <a:effectLst>
                  <a:outerShdw blurRad="38100" dist="38100" dir="2700000" algn="tl">
                    <a:srgbClr val="000000">
                      <a:alpha val="43137"/>
                    </a:srgbClr>
                  </a:outerShdw>
                </a:effectLst>
                <a:latin typeface="Arial"/>
                <a:cs typeface="Arial"/>
              </a:rPr>
              <a:t>específica,</a:t>
            </a:r>
            <a:r>
              <a:rPr sz="2800" b="1" u="sng" spc="275" dirty="0">
                <a:solidFill>
                  <a:srgbClr val="FF0000"/>
                </a:solidFill>
                <a:effectLst>
                  <a:outerShdw blurRad="38100" dist="38100" dir="2700000" algn="tl">
                    <a:srgbClr val="000000">
                      <a:alpha val="43137"/>
                    </a:srgbClr>
                  </a:outerShdw>
                </a:effectLst>
                <a:latin typeface="Arial"/>
                <a:cs typeface="Arial"/>
              </a:rPr>
              <a:t> </a:t>
            </a:r>
            <a:r>
              <a:rPr sz="2800" b="1" u="sng" spc="-5" dirty="0">
                <a:solidFill>
                  <a:srgbClr val="FF0000"/>
                </a:solidFill>
                <a:effectLst>
                  <a:outerShdw blurRad="38100" dist="38100" dir="2700000" algn="tl">
                    <a:srgbClr val="000000">
                      <a:alpha val="43137"/>
                    </a:srgbClr>
                  </a:outerShdw>
                </a:effectLst>
                <a:latin typeface="Arial"/>
                <a:cs typeface="Arial"/>
              </a:rPr>
              <a:t>color,</a:t>
            </a:r>
            <a:r>
              <a:rPr sz="2800" b="1" u="sng" spc="270" dirty="0">
                <a:solidFill>
                  <a:srgbClr val="FF0000"/>
                </a:solidFill>
                <a:effectLst>
                  <a:outerShdw blurRad="38100" dist="38100" dir="2700000" algn="tl">
                    <a:srgbClr val="000000">
                      <a:alpha val="43137"/>
                    </a:srgbClr>
                  </a:outerShdw>
                </a:effectLst>
                <a:latin typeface="Arial"/>
                <a:cs typeface="Arial"/>
              </a:rPr>
              <a:t> </a:t>
            </a:r>
            <a:r>
              <a:rPr sz="2800" b="1" u="sng" spc="-5" dirty="0" err="1" smtClean="0">
                <a:solidFill>
                  <a:srgbClr val="FF0000"/>
                </a:solidFill>
                <a:effectLst>
                  <a:outerShdw blurRad="38100" dist="38100" dir="2700000" algn="tl">
                    <a:srgbClr val="000000">
                      <a:alpha val="43137"/>
                    </a:srgbClr>
                  </a:outerShdw>
                </a:effectLst>
                <a:latin typeface="Arial"/>
                <a:cs typeface="Arial"/>
              </a:rPr>
              <a:t>azufre</a:t>
            </a:r>
            <a:r>
              <a:rPr lang="es-AR" sz="2800" b="1" u="sng" spc="-5" dirty="0" smtClean="0">
                <a:solidFill>
                  <a:srgbClr val="FF0000"/>
                </a:solidFill>
                <a:effectLst>
                  <a:outerShdw blurRad="38100" dist="38100" dir="2700000" algn="tl">
                    <a:srgbClr val="000000">
                      <a:alpha val="43137"/>
                    </a:srgbClr>
                  </a:outerShdw>
                </a:effectLst>
                <a:latin typeface="Arial"/>
                <a:cs typeface="Arial"/>
              </a:rPr>
              <a:t> </a:t>
            </a:r>
            <a:r>
              <a:rPr lang="es-AR" sz="2800" b="1" u="sng" dirty="0" smtClean="0">
                <a:solidFill>
                  <a:srgbClr val="FF0000"/>
                </a:solidFill>
                <a:effectLst>
                  <a:outerShdw blurRad="38100" dist="38100" dir="2700000" algn="tl">
                    <a:srgbClr val="000000">
                      <a:alpha val="43137"/>
                    </a:srgbClr>
                  </a:outerShdw>
                </a:effectLst>
                <a:latin typeface="Arial"/>
                <a:cs typeface="Arial"/>
              </a:rPr>
              <a:t>corr</a:t>
            </a:r>
            <a:r>
              <a:rPr lang="es-AR" sz="2800" b="1" u="sng" spc="-15" dirty="0" smtClean="0">
                <a:solidFill>
                  <a:srgbClr val="FF0000"/>
                </a:solidFill>
                <a:effectLst>
                  <a:outerShdw blurRad="38100" dist="38100" dir="2700000" algn="tl">
                    <a:srgbClr val="000000">
                      <a:alpha val="43137"/>
                    </a:srgbClr>
                  </a:outerShdw>
                </a:effectLst>
                <a:latin typeface="Arial"/>
                <a:cs typeface="Arial"/>
              </a:rPr>
              <a:t>o</a:t>
            </a:r>
            <a:r>
              <a:rPr lang="es-AR" sz="2800" b="1" u="sng" dirty="0" smtClean="0">
                <a:solidFill>
                  <a:srgbClr val="FF0000"/>
                </a:solidFill>
                <a:effectLst>
                  <a:outerShdw blurRad="38100" dist="38100" dir="2700000" algn="tl">
                    <a:srgbClr val="000000">
                      <a:alpha val="43137"/>
                    </a:srgbClr>
                  </a:outerShdw>
                </a:effectLst>
                <a:latin typeface="Arial"/>
                <a:cs typeface="Arial"/>
              </a:rPr>
              <a:t>si</a:t>
            </a:r>
            <a:r>
              <a:rPr lang="es-AR" sz="2800" b="1" u="sng" spc="-20" dirty="0" smtClean="0">
                <a:solidFill>
                  <a:srgbClr val="FF0000"/>
                </a:solidFill>
                <a:effectLst>
                  <a:outerShdw blurRad="38100" dist="38100" dir="2700000" algn="tl">
                    <a:srgbClr val="000000">
                      <a:alpha val="43137"/>
                    </a:srgbClr>
                  </a:outerShdw>
                </a:effectLst>
                <a:latin typeface="Arial"/>
                <a:cs typeface="Arial"/>
              </a:rPr>
              <a:t>v</a:t>
            </a:r>
            <a:r>
              <a:rPr lang="es-AR" sz="2800" b="1" u="sng" dirty="0" smtClean="0">
                <a:solidFill>
                  <a:srgbClr val="FF0000"/>
                </a:solidFill>
                <a:effectLst>
                  <a:outerShdw blurRad="38100" dist="38100" dir="2700000" algn="tl">
                    <a:srgbClr val="000000">
                      <a:alpha val="43137"/>
                    </a:srgbClr>
                  </a:outerShdw>
                </a:effectLst>
                <a:latin typeface="Arial"/>
                <a:cs typeface="Arial"/>
              </a:rPr>
              <a:t>o, tens</a:t>
            </a:r>
            <a:r>
              <a:rPr lang="es-AR" sz="2800" b="1" u="sng" spc="-15" dirty="0" smtClean="0">
                <a:solidFill>
                  <a:srgbClr val="FF0000"/>
                </a:solidFill>
                <a:effectLst>
                  <a:outerShdw blurRad="38100" dist="38100" dir="2700000" algn="tl">
                    <a:srgbClr val="000000">
                      <a:alpha val="43137"/>
                    </a:srgbClr>
                  </a:outerShdw>
                </a:effectLst>
                <a:latin typeface="Arial"/>
                <a:cs typeface="Arial"/>
              </a:rPr>
              <a:t>i</a:t>
            </a:r>
            <a:r>
              <a:rPr lang="es-AR" sz="2800" b="1" u="sng" dirty="0" smtClean="0">
                <a:solidFill>
                  <a:srgbClr val="FF0000"/>
                </a:solidFill>
                <a:effectLst>
                  <a:outerShdw blurRad="38100" dist="38100" dir="2700000" algn="tl">
                    <a:srgbClr val="000000">
                      <a:alpha val="43137"/>
                    </a:srgbClr>
                  </a:outerShdw>
                </a:effectLst>
                <a:latin typeface="Arial"/>
                <a:cs typeface="Arial"/>
              </a:rPr>
              <a:t>ón</a:t>
            </a:r>
            <a:r>
              <a:rPr lang="es-AR" sz="2800" b="1" u="sng" dirty="0">
                <a:solidFill>
                  <a:srgbClr val="FF0000"/>
                </a:solidFill>
                <a:effectLst>
                  <a:outerShdw blurRad="38100" dist="38100" dir="2700000" algn="tl">
                    <a:srgbClr val="000000">
                      <a:alpha val="43137"/>
                    </a:srgbClr>
                  </a:outerShdw>
                </a:effectLst>
                <a:latin typeface="Arial"/>
                <a:cs typeface="Arial"/>
              </a:rPr>
              <a:t>	</a:t>
            </a:r>
            <a:r>
              <a:rPr lang="es-AR" sz="2800" b="1" u="sng" dirty="0" err="1">
                <a:solidFill>
                  <a:srgbClr val="FF0000"/>
                </a:solidFill>
                <a:effectLst>
                  <a:outerShdw blurRad="38100" dist="38100" dir="2700000" algn="tl">
                    <a:srgbClr val="000000">
                      <a:alpha val="43137"/>
                    </a:srgbClr>
                  </a:outerShdw>
                </a:effectLst>
                <a:latin typeface="Arial"/>
                <a:cs typeface="Arial"/>
              </a:rPr>
              <a:t>I</a:t>
            </a:r>
            <a:r>
              <a:rPr lang="es-AR" sz="2800" b="1" u="sng" spc="-15" dirty="0" err="1">
                <a:solidFill>
                  <a:srgbClr val="FF0000"/>
                </a:solidFill>
                <a:effectLst>
                  <a:outerShdw blurRad="38100" dist="38100" dir="2700000" algn="tl">
                    <a:srgbClr val="000000">
                      <a:alpha val="43137"/>
                    </a:srgbClr>
                  </a:outerShdw>
                </a:effectLst>
                <a:latin typeface="Arial"/>
                <a:cs typeface="Arial"/>
              </a:rPr>
              <a:t>n</a:t>
            </a:r>
            <a:r>
              <a:rPr lang="es-AR" sz="2800" b="1" u="sng" dirty="0" err="1">
                <a:solidFill>
                  <a:srgbClr val="FF0000"/>
                </a:solidFill>
                <a:effectLst>
                  <a:outerShdw blurRad="38100" dist="38100" dir="2700000" algn="tl">
                    <a:srgbClr val="000000">
                      <a:alpha val="43137"/>
                    </a:srgbClr>
                  </a:outerShdw>
                </a:effectLst>
                <a:latin typeface="Arial"/>
                <a:cs typeface="Arial"/>
              </a:rPr>
              <a:t>te</a:t>
            </a:r>
            <a:r>
              <a:rPr lang="es-AR" sz="2800" b="1" u="sng" spc="-15" dirty="0" err="1">
                <a:solidFill>
                  <a:srgbClr val="FF0000"/>
                </a:solidFill>
                <a:effectLst>
                  <a:outerShdw blurRad="38100" dist="38100" dir="2700000" algn="tl">
                    <a:srgbClr val="000000">
                      <a:alpha val="43137"/>
                    </a:srgbClr>
                  </a:outerShdw>
                </a:effectLst>
                <a:latin typeface="Arial"/>
                <a:cs typeface="Arial"/>
              </a:rPr>
              <a:t>r</a:t>
            </a:r>
            <a:r>
              <a:rPr lang="es-AR" sz="2800" b="1" u="sng" dirty="0" err="1">
                <a:solidFill>
                  <a:srgbClr val="FF0000"/>
                </a:solidFill>
                <a:effectLst>
                  <a:outerShdw blurRad="38100" dist="38100" dir="2700000" algn="tl">
                    <a:srgbClr val="000000">
                      <a:alpha val="43137"/>
                    </a:srgbClr>
                  </a:outerShdw>
                </a:effectLst>
                <a:latin typeface="Arial"/>
                <a:cs typeface="Arial"/>
              </a:rPr>
              <a:t>f</a:t>
            </a:r>
            <a:r>
              <a:rPr lang="es-AR" sz="2800" b="1" u="sng" spc="-15" dirty="0" err="1">
                <a:solidFill>
                  <a:srgbClr val="FF0000"/>
                </a:solidFill>
                <a:effectLst>
                  <a:outerShdw blurRad="38100" dist="38100" dir="2700000" algn="tl">
                    <a:srgbClr val="000000">
                      <a:alpha val="43137"/>
                    </a:srgbClr>
                  </a:outerShdw>
                </a:effectLst>
                <a:latin typeface="Arial"/>
                <a:cs typeface="Arial"/>
              </a:rPr>
              <a:t>a</a:t>
            </a:r>
            <a:r>
              <a:rPr lang="es-AR" sz="2800" b="1" u="sng" dirty="0" err="1">
                <a:solidFill>
                  <a:srgbClr val="FF0000"/>
                </a:solidFill>
                <a:effectLst>
                  <a:outerShdw blurRad="38100" dist="38100" dir="2700000" algn="tl">
                    <a:srgbClr val="000000">
                      <a:alpha val="43137"/>
                    </a:srgbClr>
                  </a:outerShdw>
                </a:effectLst>
                <a:latin typeface="Arial"/>
                <a:cs typeface="Arial"/>
              </a:rPr>
              <a:t>cial</a:t>
            </a:r>
            <a:r>
              <a:rPr lang="es-AR" sz="2800" b="1" u="sng" dirty="0">
                <a:solidFill>
                  <a:srgbClr val="FF0000"/>
                </a:solidFill>
                <a:effectLst>
                  <a:outerShdw blurRad="38100" dist="38100" dir="2700000" algn="tl">
                    <a:srgbClr val="000000">
                      <a:alpha val="43137"/>
                    </a:srgbClr>
                  </a:outerShdw>
                </a:effectLst>
                <a:latin typeface="Arial"/>
                <a:cs typeface="Arial"/>
              </a:rPr>
              <a:t>,	co</a:t>
            </a:r>
            <a:r>
              <a:rPr lang="es-AR" sz="2800" b="1" u="sng" spc="-15" dirty="0">
                <a:solidFill>
                  <a:srgbClr val="FF0000"/>
                </a:solidFill>
                <a:effectLst>
                  <a:outerShdw blurRad="38100" dist="38100" dir="2700000" algn="tl">
                    <a:srgbClr val="000000">
                      <a:alpha val="43137"/>
                    </a:srgbClr>
                  </a:outerShdw>
                </a:effectLst>
                <a:latin typeface="Arial"/>
                <a:cs typeface="Arial"/>
              </a:rPr>
              <a:t>n</a:t>
            </a:r>
            <a:r>
              <a:rPr lang="es-AR" sz="2800" b="1" u="sng" dirty="0">
                <a:solidFill>
                  <a:srgbClr val="FF0000"/>
                </a:solidFill>
                <a:effectLst>
                  <a:outerShdw blurRad="38100" dist="38100" dir="2700000" algn="tl">
                    <a:srgbClr val="000000">
                      <a:alpha val="43137"/>
                    </a:srgbClr>
                  </a:outerShdw>
                </a:effectLst>
                <a:latin typeface="Arial"/>
                <a:cs typeface="Arial"/>
              </a:rPr>
              <a:t>teo	de	</a:t>
            </a:r>
            <a:r>
              <a:rPr lang="es-AR" sz="2800" b="1" u="sng" spc="-15" dirty="0">
                <a:solidFill>
                  <a:srgbClr val="FF0000"/>
                </a:solidFill>
                <a:effectLst>
                  <a:outerShdw blurRad="38100" dist="38100" dir="2700000" algn="tl">
                    <a:srgbClr val="000000">
                      <a:alpha val="43137"/>
                    </a:srgbClr>
                  </a:outerShdw>
                </a:effectLst>
                <a:latin typeface="Arial"/>
                <a:cs typeface="Arial"/>
              </a:rPr>
              <a:t>p</a:t>
            </a:r>
            <a:r>
              <a:rPr lang="es-AR" sz="2800" b="1" u="sng" dirty="0">
                <a:solidFill>
                  <a:srgbClr val="FF0000"/>
                </a:solidFill>
                <a:effectLst>
                  <a:outerShdw blurRad="38100" dist="38100" dir="2700000" algn="tl">
                    <a:srgbClr val="000000">
                      <a:alpha val="43137"/>
                    </a:srgbClr>
                  </a:outerShdw>
                </a:effectLst>
                <a:latin typeface="Arial"/>
                <a:cs typeface="Arial"/>
              </a:rPr>
              <a:t>ar</a:t>
            </a:r>
            <a:r>
              <a:rPr lang="es-AR" sz="2800" b="1" u="sng" spc="-10" dirty="0">
                <a:solidFill>
                  <a:srgbClr val="FF0000"/>
                </a:solidFill>
                <a:effectLst>
                  <a:outerShdw blurRad="38100" dist="38100" dir="2700000" algn="tl">
                    <a:srgbClr val="000000">
                      <a:alpha val="43137"/>
                    </a:srgbClr>
                  </a:outerShdw>
                </a:effectLst>
                <a:latin typeface="Arial"/>
                <a:cs typeface="Arial"/>
              </a:rPr>
              <a:t>tí</a:t>
            </a:r>
            <a:r>
              <a:rPr lang="es-AR" sz="2800" b="1" u="sng" dirty="0">
                <a:solidFill>
                  <a:srgbClr val="FF0000"/>
                </a:solidFill>
                <a:effectLst>
                  <a:outerShdw blurRad="38100" dist="38100" dir="2700000" algn="tl">
                    <a:srgbClr val="000000">
                      <a:alpha val="43137"/>
                    </a:srgbClr>
                  </a:outerShdw>
                </a:effectLst>
                <a:latin typeface="Arial"/>
                <a:cs typeface="Arial"/>
              </a:rPr>
              <a:t>cul</a:t>
            </a:r>
            <a:r>
              <a:rPr lang="es-AR" sz="2800" b="1" u="sng" spc="-15" dirty="0">
                <a:solidFill>
                  <a:srgbClr val="FF0000"/>
                </a:solidFill>
                <a:effectLst>
                  <a:outerShdw blurRad="38100" dist="38100" dir="2700000" algn="tl">
                    <a:srgbClr val="000000">
                      <a:alpha val="43137"/>
                    </a:srgbClr>
                  </a:outerShdw>
                </a:effectLst>
                <a:latin typeface="Arial"/>
                <a:cs typeface="Arial"/>
              </a:rPr>
              <a:t>a</a:t>
            </a:r>
            <a:r>
              <a:rPr lang="es-AR" sz="2800" b="1" u="sng" dirty="0">
                <a:solidFill>
                  <a:srgbClr val="FF0000"/>
                </a:solidFill>
                <a:effectLst>
                  <a:outerShdw blurRad="38100" dist="38100" dir="2700000" algn="tl">
                    <a:srgbClr val="000000">
                      <a:alpha val="43137"/>
                    </a:srgbClr>
                  </a:outerShdw>
                </a:effectLst>
                <a:latin typeface="Arial"/>
                <a:cs typeface="Arial"/>
              </a:rPr>
              <a:t>s, anál</a:t>
            </a:r>
            <a:r>
              <a:rPr lang="es-AR" sz="2800" b="1" u="sng" spc="-15" dirty="0">
                <a:solidFill>
                  <a:srgbClr val="FF0000"/>
                </a:solidFill>
                <a:effectLst>
                  <a:outerShdw blurRad="38100" dist="38100" dir="2700000" algn="tl">
                    <a:srgbClr val="000000">
                      <a:alpha val="43137"/>
                    </a:srgbClr>
                  </a:outerShdw>
                </a:effectLst>
                <a:latin typeface="Arial"/>
                <a:cs typeface="Arial"/>
              </a:rPr>
              <a:t>i</a:t>
            </a:r>
            <a:r>
              <a:rPr lang="es-AR" sz="2800" b="1" u="sng" dirty="0">
                <a:solidFill>
                  <a:srgbClr val="FF0000"/>
                </a:solidFill>
                <a:effectLst>
                  <a:outerShdw blurRad="38100" dist="38100" dir="2700000" algn="tl">
                    <a:srgbClr val="000000">
                      <a:alpha val="43137"/>
                    </a:srgbClr>
                  </a:outerShdw>
                </a:effectLst>
                <a:latin typeface="Arial"/>
                <a:cs typeface="Arial"/>
              </a:rPr>
              <a:t>s</a:t>
            </a:r>
            <a:r>
              <a:rPr lang="es-AR" sz="2800" b="1" u="sng" spc="-15" dirty="0">
                <a:solidFill>
                  <a:srgbClr val="FF0000"/>
                </a:solidFill>
                <a:effectLst>
                  <a:outerShdw blurRad="38100" dist="38100" dir="2700000" algn="tl">
                    <a:srgbClr val="000000">
                      <a:alpha val="43137"/>
                    </a:srgbClr>
                  </a:outerShdw>
                </a:effectLst>
                <a:latin typeface="Arial"/>
                <a:cs typeface="Arial"/>
              </a:rPr>
              <a:t>i</a:t>
            </a:r>
            <a:r>
              <a:rPr lang="es-AR" sz="2800" b="1" u="sng" dirty="0">
                <a:solidFill>
                  <a:srgbClr val="FF0000"/>
                </a:solidFill>
                <a:effectLst>
                  <a:outerShdw blurRad="38100" dist="38100" dir="2700000" algn="tl">
                    <a:srgbClr val="000000">
                      <a:alpha val="43137"/>
                    </a:srgbClr>
                  </a:outerShdw>
                </a:effectLst>
                <a:latin typeface="Arial"/>
                <a:cs typeface="Arial"/>
              </a:rPr>
              <a:t>s  </a:t>
            </a:r>
            <a:r>
              <a:rPr lang="es-AR" sz="2800" b="1" u="sng" spc="-5" dirty="0" err="1">
                <a:solidFill>
                  <a:srgbClr val="FF0000"/>
                </a:solidFill>
                <a:effectLst>
                  <a:outerShdw blurRad="38100" dist="38100" dir="2700000" algn="tl">
                    <a:srgbClr val="000000">
                      <a:alpha val="43137"/>
                    </a:srgbClr>
                  </a:outerShdw>
                </a:effectLst>
                <a:latin typeface="Arial"/>
                <a:cs typeface="Arial"/>
              </a:rPr>
              <a:t>cromatográfico</a:t>
            </a:r>
            <a:r>
              <a:rPr lang="es-AR" sz="2800" b="1" u="sng" spc="-10" dirty="0">
                <a:solidFill>
                  <a:srgbClr val="FF0000"/>
                </a:solidFill>
                <a:effectLst>
                  <a:outerShdw blurRad="38100" dist="38100" dir="2700000" algn="tl">
                    <a:srgbClr val="000000">
                      <a:alpha val="43137"/>
                    </a:srgbClr>
                  </a:outerShdw>
                </a:effectLst>
                <a:latin typeface="Arial"/>
                <a:cs typeface="Arial"/>
              </a:rPr>
              <a:t> </a:t>
            </a:r>
            <a:r>
              <a:rPr lang="es-AR" sz="2800" b="1" u="sng" dirty="0">
                <a:solidFill>
                  <a:srgbClr val="FF0000"/>
                </a:solidFill>
                <a:effectLst>
                  <a:outerShdw blurRad="38100" dist="38100" dir="2700000" algn="tl">
                    <a:srgbClr val="000000">
                      <a:alpha val="43137"/>
                    </a:srgbClr>
                  </a:outerShdw>
                </a:effectLst>
                <a:latin typeface="Arial"/>
                <a:cs typeface="Arial"/>
              </a:rPr>
              <a:t>y</a:t>
            </a:r>
            <a:r>
              <a:rPr lang="es-AR" sz="2800" b="1" u="sng" spc="-15" dirty="0">
                <a:solidFill>
                  <a:srgbClr val="FF0000"/>
                </a:solidFill>
                <a:effectLst>
                  <a:outerShdw blurRad="38100" dist="38100" dir="2700000" algn="tl">
                    <a:srgbClr val="000000">
                      <a:alpha val="43137"/>
                    </a:srgbClr>
                  </a:outerShdw>
                </a:effectLst>
                <a:latin typeface="Arial"/>
                <a:cs typeface="Arial"/>
              </a:rPr>
              <a:t> </a:t>
            </a:r>
            <a:r>
              <a:rPr lang="es-AR" sz="2800" b="1" u="sng" dirty="0">
                <a:solidFill>
                  <a:srgbClr val="FF0000"/>
                </a:solidFill>
                <a:effectLst>
                  <a:outerShdw blurRad="38100" dist="38100" dir="2700000" algn="tl">
                    <a:srgbClr val="000000">
                      <a:alpha val="43137"/>
                    </a:srgbClr>
                  </a:outerShdw>
                </a:effectLst>
                <a:latin typeface="Arial"/>
                <a:cs typeface="Arial"/>
              </a:rPr>
              <a:t>estabilidad</a:t>
            </a:r>
            <a:r>
              <a:rPr lang="es-AR" sz="2800" b="1" u="sng" spc="-10" dirty="0">
                <a:solidFill>
                  <a:srgbClr val="FF0000"/>
                </a:solidFill>
                <a:effectLst>
                  <a:outerShdw blurRad="38100" dist="38100" dir="2700000" algn="tl">
                    <a:srgbClr val="000000">
                      <a:alpha val="43137"/>
                    </a:srgbClr>
                  </a:outerShdw>
                </a:effectLst>
                <a:latin typeface="Arial"/>
                <a:cs typeface="Arial"/>
              </a:rPr>
              <a:t> </a:t>
            </a:r>
            <a:r>
              <a:rPr lang="es-AR" sz="2800" b="1" u="sng" dirty="0">
                <a:solidFill>
                  <a:srgbClr val="FF0000"/>
                </a:solidFill>
                <a:effectLst>
                  <a:outerShdw blurRad="38100" dist="38100" dir="2700000" algn="tl">
                    <a:srgbClr val="000000">
                      <a:alpha val="43137"/>
                    </a:srgbClr>
                  </a:outerShdw>
                </a:effectLst>
                <a:latin typeface="Arial"/>
                <a:cs typeface="Arial"/>
              </a:rPr>
              <a:t>a</a:t>
            </a:r>
            <a:r>
              <a:rPr lang="es-AR" sz="2800" b="1" u="sng" spc="-10" dirty="0">
                <a:solidFill>
                  <a:srgbClr val="FF0000"/>
                </a:solidFill>
                <a:effectLst>
                  <a:outerShdw blurRad="38100" dist="38100" dir="2700000" algn="tl">
                    <a:srgbClr val="000000">
                      <a:alpha val="43137"/>
                    </a:srgbClr>
                  </a:outerShdw>
                </a:effectLst>
                <a:latin typeface="Arial"/>
                <a:cs typeface="Arial"/>
              </a:rPr>
              <a:t> </a:t>
            </a:r>
            <a:r>
              <a:rPr lang="es-AR" sz="2800" b="1" u="sng" dirty="0">
                <a:solidFill>
                  <a:srgbClr val="FF0000"/>
                </a:solidFill>
                <a:effectLst>
                  <a:outerShdw blurRad="38100" dist="38100" dir="2700000" algn="tl">
                    <a:srgbClr val="000000">
                      <a:alpha val="43137"/>
                    </a:srgbClr>
                  </a:outerShdw>
                </a:effectLst>
                <a:latin typeface="Arial"/>
                <a:cs typeface="Arial"/>
              </a:rPr>
              <a:t>la</a:t>
            </a:r>
            <a:r>
              <a:rPr lang="es-AR" sz="2800" b="1" u="sng" spc="-10" dirty="0">
                <a:solidFill>
                  <a:srgbClr val="FF0000"/>
                </a:solidFill>
                <a:effectLst>
                  <a:outerShdw blurRad="38100" dist="38100" dir="2700000" algn="tl">
                    <a:srgbClr val="000000">
                      <a:alpha val="43137"/>
                    </a:srgbClr>
                  </a:outerShdw>
                </a:effectLst>
                <a:latin typeface="Arial"/>
                <a:cs typeface="Arial"/>
              </a:rPr>
              <a:t> </a:t>
            </a:r>
            <a:r>
              <a:rPr lang="es-AR" sz="2800" b="1" u="sng" spc="-5" dirty="0">
                <a:solidFill>
                  <a:srgbClr val="FF0000"/>
                </a:solidFill>
                <a:effectLst>
                  <a:outerShdw blurRad="38100" dist="38100" dir="2700000" algn="tl">
                    <a:srgbClr val="000000">
                      <a:alpha val="43137"/>
                    </a:srgbClr>
                  </a:outerShdw>
                </a:effectLst>
                <a:latin typeface="Arial"/>
                <a:cs typeface="Arial"/>
              </a:rPr>
              <a:t>oxidación</a:t>
            </a:r>
            <a:r>
              <a:rPr lang="es-AR" sz="2800" b="1" u="sng" spc="-5" dirty="0" smtClean="0">
                <a:solidFill>
                  <a:srgbClr val="FF0000"/>
                </a:solidFill>
                <a:effectLst>
                  <a:outerShdw blurRad="38100" dist="38100" dir="2700000" algn="tl">
                    <a:srgbClr val="000000">
                      <a:alpha val="43137"/>
                    </a:srgbClr>
                  </a:outerShdw>
                </a:effectLst>
                <a:latin typeface="Arial"/>
                <a:cs typeface="Arial"/>
              </a:rPr>
              <a:t>.</a:t>
            </a:r>
          </a:p>
          <a:p>
            <a:pPr marL="508000" marR="5080" indent="-457200" algn="just">
              <a:lnSpc>
                <a:spcPct val="101400"/>
              </a:lnSpc>
              <a:spcBef>
                <a:spcPts val="80"/>
              </a:spcBef>
              <a:buFont typeface="Wingdings" panose="05000000000000000000" pitchFamily="2" charset="2"/>
              <a:buChar char="ü"/>
              <a:tabLst>
                <a:tab pos="1031240" algn="l"/>
                <a:tab pos="1815464" algn="l"/>
                <a:tab pos="2844800" algn="l"/>
                <a:tab pos="3589020" algn="l"/>
                <a:tab pos="3999229" algn="l"/>
              </a:tabLst>
            </a:pPr>
            <a:endParaRPr lang="es-AR" sz="2800" b="1" u="sng" dirty="0">
              <a:solidFill>
                <a:srgbClr val="FF0000"/>
              </a:solidFill>
              <a:effectLst>
                <a:outerShdw blurRad="38100" dist="38100" dir="2700000" algn="tl">
                  <a:srgbClr val="000000">
                    <a:alpha val="43137"/>
                  </a:srgbClr>
                </a:outerShdw>
              </a:effectLst>
              <a:latin typeface="Arial"/>
              <a:cs typeface="Arial"/>
            </a:endParaRPr>
          </a:p>
          <a:p>
            <a:pPr marL="469900" indent="-457200" algn="just">
              <a:spcBef>
                <a:spcPts val="1090"/>
              </a:spcBef>
              <a:buFont typeface="Wingdings" panose="05000000000000000000" pitchFamily="2" charset="2"/>
              <a:buChar char="ü"/>
            </a:pPr>
            <a:r>
              <a:rPr lang="es-AR" sz="2800" b="1" u="sng" spc="-5" dirty="0" smtClean="0">
                <a:solidFill>
                  <a:srgbClr val="FF0000"/>
                </a:solidFill>
                <a:effectLst>
                  <a:outerShdw blurRad="38100" dist="38100" dir="2700000" algn="tl">
                    <a:srgbClr val="000000">
                      <a:alpha val="43137"/>
                    </a:srgbClr>
                  </a:outerShdw>
                </a:effectLst>
                <a:latin typeface="Arial"/>
                <a:cs typeface="Arial"/>
              </a:rPr>
              <a:t>Relación</a:t>
            </a:r>
            <a:r>
              <a:rPr lang="es-AR" sz="2800" b="1" u="sng" spc="5" dirty="0" smtClean="0">
                <a:solidFill>
                  <a:srgbClr val="FF0000"/>
                </a:solidFill>
                <a:effectLst>
                  <a:outerShdw blurRad="38100" dist="38100" dir="2700000" algn="tl">
                    <a:srgbClr val="000000">
                      <a:alpha val="43137"/>
                    </a:srgbClr>
                  </a:outerShdw>
                </a:effectLst>
                <a:latin typeface="Arial"/>
                <a:cs typeface="Arial"/>
              </a:rPr>
              <a:t> </a:t>
            </a:r>
            <a:r>
              <a:rPr lang="es-AR" sz="2800" b="1" u="sng" spc="-10" dirty="0">
                <a:solidFill>
                  <a:srgbClr val="FF0000"/>
                </a:solidFill>
                <a:effectLst>
                  <a:outerShdw blurRad="38100" dist="38100" dir="2700000" algn="tl">
                    <a:srgbClr val="000000">
                      <a:alpha val="43137"/>
                    </a:srgbClr>
                  </a:outerShdw>
                </a:effectLst>
                <a:latin typeface="Arial"/>
                <a:cs typeface="Arial"/>
              </a:rPr>
              <a:t>de</a:t>
            </a:r>
            <a:r>
              <a:rPr lang="es-AR" sz="2800" b="1" u="sng" spc="-5" dirty="0">
                <a:solidFill>
                  <a:srgbClr val="FF0000"/>
                </a:solidFill>
                <a:effectLst>
                  <a:outerShdw blurRad="38100" dist="38100" dir="2700000" algn="tl">
                    <a:srgbClr val="000000">
                      <a:alpha val="43137"/>
                    </a:srgbClr>
                  </a:outerShdw>
                </a:effectLst>
                <a:latin typeface="Arial"/>
                <a:cs typeface="Arial"/>
              </a:rPr>
              <a:t> transformación,</a:t>
            </a:r>
            <a:r>
              <a:rPr lang="es-AR" sz="2800" b="1" u="sng" spc="10" dirty="0">
                <a:solidFill>
                  <a:srgbClr val="FF0000"/>
                </a:solidFill>
                <a:effectLst>
                  <a:outerShdw blurRad="38100" dist="38100" dir="2700000" algn="tl">
                    <a:srgbClr val="000000">
                      <a:alpha val="43137"/>
                    </a:srgbClr>
                  </a:outerShdw>
                </a:effectLst>
                <a:latin typeface="Arial"/>
                <a:cs typeface="Arial"/>
              </a:rPr>
              <a:t> </a:t>
            </a:r>
            <a:r>
              <a:rPr lang="es-AR" sz="2800" b="1" u="sng" spc="-5" dirty="0">
                <a:solidFill>
                  <a:srgbClr val="FF0000"/>
                </a:solidFill>
                <a:effectLst>
                  <a:outerShdw blurRad="38100" dist="38100" dir="2700000" algn="tl">
                    <a:srgbClr val="000000">
                      <a:alpha val="43137"/>
                    </a:srgbClr>
                  </a:outerShdw>
                </a:effectLst>
                <a:latin typeface="Arial"/>
                <a:cs typeface="Arial"/>
              </a:rPr>
              <a:t>grupo</a:t>
            </a:r>
            <a:r>
              <a:rPr lang="es-AR" sz="2800" b="1" u="sng" spc="5" dirty="0">
                <a:solidFill>
                  <a:srgbClr val="FF0000"/>
                </a:solidFill>
                <a:effectLst>
                  <a:outerShdw blurRad="38100" dist="38100" dir="2700000" algn="tl">
                    <a:srgbClr val="000000">
                      <a:alpha val="43137"/>
                    </a:srgbClr>
                  </a:outerShdw>
                </a:effectLst>
                <a:latin typeface="Arial"/>
                <a:cs typeface="Arial"/>
              </a:rPr>
              <a:t> </a:t>
            </a:r>
            <a:r>
              <a:rPr lang="es-AR" sz="2800" b="1" u="sng" spc="-5" dirty="0">
                <a:solidFill>
                  <a:srgbClr val="FF0000"/>
                </a:solidFill>
                <a:effectLst>
                  <a:outerShdw blurRad="38100" dist="38100" dir="2700000" algn="tl">
                    <a:srgbClr val="000000">
                      <a:alpha val="43137"/>
                    </a:srgbClr>
                  </a:outerShdw>
                </a:effectLst>
                <a:latin typeface="Arial"/>
                <a:cs typeface="Arial"/>
              </a:rPr>
              <a:t>vectorial</a:t>
            </a:r>
            <a:r>
              <a:rPr lang="es-AR" sz="2800" b="1" u="sng" spc="10" dirty="0">
                <a:solidFill>
                  <a:srgbClr val="FF0000"/>
                </a:solidFill>
                <a:effectLst>
                  <a:outerShdw blurRad="38100" dist="38100" dir="2700000" algn="tl">
                    <a:srgbClr val="000000">
                      <a:alpha val="43137"/>
                    </a:srgbClr>
                  </a:outerShdw>
                </a:effectLst>
                <a:latin typeface="Arial"/>
                <a:cs typeface="Arial"/>
              </a:rPr>
              <a:t> </a:t>
            </a:r>
            <a:r>
              <a:rPr lang="es-AR" sz="2800" b="1" u="sng" dirty="0">
                <a:solidFill>
                  <a:srgbClr val="FF0000"/>
                </a:solidFill>
                <a:effectLst>
                  <a:outerShdw blurRad="38100" dist="38100" dir="2700000" algn="tl">
                    <a:srgbClr val="000000">
                      <a:alpha val="43137"/>
                    </a:srgbClr>
                  </a:outerShdw>
                </a:effectLst>
                <a:latin typeface="Arial"/>
                <a:cs typeface="Arial"/>
              </a:rPr>
              <a:t>y</a:t>
            </a:r>
            <a:r>
              <a:rPr lang="es-AR" sz="2800" b="1" u="sng" spc="-10" dirty="0">
                <a:solidFill>
                  <a:srgbClr val="FF0000"/>
                </a:solidFill>
                <a:effectLst>
                  <a:outerShdw blurRad="38100" dist="38100" dir="2700000" algn="tl">
                    <a:srgbClr val="000000">
                      <a:alpha val="43137"/>
                    </a:srgbClr>
                  </a:outerShdw>
                </a:effectLst>
                <a:latin typeface="Arial"/>
                <a:cs typeface="Arial"/>
              </a:rPr>
              <a:t> </a:t>
            </a:r>
            <a:r>
              <a:rPr lang="es-AR" sz="2800" b="1" u="sng" dirty="0">
                <a:solidFill>
                  <a:srgbClr val="FF0000"/>
                </a:solidFill>
                <a:effectLst>
                  <a:outerShdw blurRad="38100" dist="38100" dir="2700000" algn="tl">
                    <a:srgbClr val="000000">
                      <a:alpha val="43137"/>
                    </a:srgbClr>
                  </a:outerShdw>
                </a:effectLst>
                <a:latin typeface="Arial"/>
                <a:cs typeface="Arial"/>
              </a:rPr>
              <a:t>polaridad</a:t>
            </a:r>
            <a:r>
              <a:rPr lang="es-AR" sz="2800" b="1" u="sng" dirty="0" smtClean="0">
                <a:solidFill>
                  <a:srgbClr val="FF0000"/>
                </a:solidFill>
                <a:effectLst>
                  <a:outerShdw blurRad="38100" dist="38100" dir="2700000" algn="tl">
                    <a:srgbClr val="000000">
                      <a:alpha val="43137"/>
                    </a:srgbClr>
                  </a:outerShdw>
                </a:effectLst>
                <a:latin typeface="Arial"/>
                <a:cs typeface="Arial"/>
              </a:rPr>
              <a:t>.</a:t>
            </a:r>
          </a:p>
          <a:p>
            <a:pPr marL="298450" indent="-285750" algn="just">
              <a:spcBef>
                <a:spcPts val="1090"/>
              </a:spcBef>
              <a:buFontTx/>
              <a:buChar char="-"/>
            </a:pPr>
            <a:endParaRPr lang="es-AR" sz="2800" dirty="0" smtClean="0">
              <a:latin typeface="Arial"/>
              <a:cs typeface="Arial"/>
            </a:endParaRPr>
          </a:p>
          <a:p>
            <a:pPr marL="469900" marR="5080" indent="-457200" algn="just">
              <a:lnSpc>
                <a:spcPct val="101499"/>
              </a:lnSpc>
              <a:spcBef>
                <a:spcPts val="75"/>
              </a:spcBef>
              <a:buFont typeface="Wingdings" panose="05000000000000000000" pitchFamily="2" charset="2"/>
              <a:buChar char="ü"/>
              <a:tabLst>
                <a:tab pos="168275" algn="l"/>
              </a:tabLst>
            </a:pPr>
            <a:r>
              <a:rPr lang="es-AR" sz="2800" b="1" u="sng" spc="-5" dirty="0">
                <a:solidFill>
                  <a:srgbClr val="FF0000"/>
                </a:solidFill>
                <a:effectLst>
                  <a:outerShdw blurRad="38100" dist="38100" dir="2700000" algn="tl">
                    <a:srgbClr val="000000">
                      <a:alpha val="43137"/>
                    </a:srgbClr>
                  </a:outerShdw>
                </a:effectLst>
                <a:latin typeface="Arial"/>
                <a:cs typeface="Arial"/>
              </a:rPr>
              <a:t>Pruebas</a:t>
            </a:r>
            <a:r>
              <a:rPr lang="es-AR" sz="2800" b="1" u="sng" dirty="0">
                <a:solidFill>
                  <a:srgbClr val="FF0000"/>
                </a:solidFill>
                <a:effectLst>
                  <a:outerShdw blurRad="38100" dist="38100" dir="2700000" algn="tl">
                    <a:srgbClr val="000000">
                      <a:alpha val="43137"/>
                    </a:srgbClr>
                  </a:outerShdw>
                </a:effectLst>
                <a:latin typeface="Arial"/>
                <a:cs typeface="Arial"/>
              </a:rPr>
              <a:t> </a:t>
            </a:r>
            <a:r>
              <a:rPr lang="es-AR" sz="2800" b="1" u="sng" spc="-10" dirty="0">
                <a:solidFill>
                  <a:srgbClr val="FF0000"/>
                </a:solidFill>
                <a:effectLst>
                  <a:outerShdw blurRad="38100" dist="38100" dir="2700000" algn="tl">
                    <a:srgbClr val="000000">
                      <a:alpha val="43137"/>
                    </a:srgbClr>
                  </a:outerShdw>
                </a:effectLst>
                <a:latin typeface="Arial"/>
                <a:cs typeface="Arial"/>
              </a:rPr>
              <a:t>de</a:t>
            </a:r>
            <a:r>
              <a:rPr lang="es-AR" sz="2800" b="1" u="sng" spc="-5" dirty="0">
                <a:solidFill>
                  <a:srgbClr val="FF0000"/>
                </a:solidFill>
                <a:effectLst>
                  <a:outerShdw blurRad="38100" dist="38100" dir="2700000" algn="tl">
                    <a:srgbClr val="000000">
                      <a:alpha val="43137"/>
                    </a:srgbClr>
                  </a:outerShdw>
                </a:effectLst>
                <a:latin typeface="Arial"/>
                <a:cs typeface="Arial"/>
              </a:rPr>
              <a:t> factor</a:t>
            </a:r>
            <a:r>
              <a:rPr lang="es-AR" sz="2800" b="1" u="sng" dirty="0">
                <a:solidFill>
                  <a:srgbClr val="FF0000"/>
                </a:solidFill>
                <a:effectLst>
                  <a:outerShdw blurRad="38100" dist="38100" dir="2700000" algn="tl">
                    <a:srgbClr val="000000">
                      <a:alpha val="43137"/>
                    </a:srgbClr>
                  </a:outerShdw>
                </a:effectLst>
                <a:latin typeface="Arial"/>
                <a:cs typeface="Arial"/>
              </a:rPr>
              <a:t> de</a:t>
            </a:r>
            <a:r>
              <a:rPr lang="es-AR" sz="2800" b="1" u="sng" spc="5" dirty="0">
                <a:solidFill>
                  <a:srgbClr val="FF0000"/>
                </a:solidFill>
                <a:effectLst>
                  <a:outerShdw blurRad="38100" dist="38100" dir="2700000" algn="tl">
                    <a:srgbClr val="000000">
                      <a:alpha val="43137"/>
                    </a:srgbClr>
                  </a:outerShdw>
                </a:effectLst>
                <a:latin typeface="Arial"/>
                <a:cs typeface="Arial"/>
              </a:rPr>
              <a:t> </a:t>
            </a:r>
            <a:r>
              <a:rPr lang="es-AR" sz="2800" b="1" u="sng" spc="-5" dirty="0">
                <a:solidFill>
                  <a:srgbClr val="FF0000"/>
                </a:solidFill>
                <a:effectLst>
                  <a:outerShdw blurRad="38100" dist="38100" dir="2700000" algn="tl">
                    <a:srgbClr val="000000">
                      <a:alpha val="43137"/>
                    </a:srgbClr>
                  </a:outerShdw>
                </a:effectLst>
                <a:latin typeface="Arial"/>
                <a:cs typeface="Arial"/>
              </a:rPr>
              <a:t>potencia</a:t>
            </a:r>
            <a:r>
              <a:rPr lang="es-AR" sz="2800" b="1" u="sng" dirty="0">
                <a:solidFill>
                  <a:srgbClr val="FF0000"/>
                </a:solidFill>
                <a:effectLst>
                  <a:outerShdw blurRad="38100" dist="38100" dir="2700000" algn="tl">
                    <a:srgbClr val="000000">
                      <a:alpha val="43137"/>
                    </a:srgbClr>
                  </a:outerShdw>
                </a:effectLst>
                <a:latin typeface="Arial"/>
                <a:cs typeface="Arial"/>
              </a:rPr>
              <a:t> y </a:t>
            </a:r>
            <a:r>
              <a:rPr lang="es-AR" sz="2800" b="1" u="sng" spc="-5" dirty="0">
                <a:solidFill>
                  <a:srgbClr val="FF0000"/>
                </a:solidFill>
                <a:effectLst>
                  <a:outerShdw blurRad="38100" dist="38100" dir="2700000" algn="tl">
                    <a:srgbClr val="000000">
                      <a:alpha val="43137"/>
                    </a:srgbClr>
                  </a:outerShdw>
                </a:effectLst>
                <a:latin typeface="Arial"/>
                <a:cs typeface="Arial"/>
              </a:rPr>
              <a:t>capacitancia</a:t>
            </a:r>
            <a:r>
              <a:rPr lang="es-AR" sz="2800" b="1" u="sng" dirty="0">
                <a:solidFill>
                  <a:srgbClr val="FF0000"/>
                </a:solidFill>
                <a:effectLst>
                  <a:outerShdw blurRad="38100" dist="38100" dir="2700000" algn="tl">
                    <a:srgbClr val="000000">
                      <a:alpha val="43137"/>
                    </a:srgbClr>
                  </a:outerShdw>
                </a:effectLst>
                <a:latin typeface="Arial"/>
                <a:cs typeface="Arial"/>
              </a:rPr>
              <a:t> del </a:t>
            </a:r>
            <a:r>
              <a:rPr lang="es-AR" sz="2800" b="1" u="sng" spc="-5" dirty="0">
                <a:solidFill>
                  <a:srgbClr val="FF0000"/>
                </a:solidFill>
                <a:effectLst>
                  <a:outerShdw blurRad="38100" dist="38100" dir="2700000" algn="tl">
                    <a:srgbClr val="000000">
                      <a:alpha val="43137"/>
                    </a:srgbClr>
                  </a:outerShdw>
                </a:effectLst>
                <a:latin typeface="Arial"/>
                <a:cs typeface="Arial"/>
              </a:rPr>
              <a:t>aislamiento</a:t>
            </a:r>
            <a:r>
              <a:rPr lang="es-AR" sz="2800" b="1" u="sng" dirty="0">
                <a:solidFill>
                  <a:srgbClr val="FF0000"/>
                </a:solidFill>
                <a:effectLst>
                  <a:outerShdw blurRad="38100" dist="38100" dir="2700000" algn="tl">
                    <a:srgbClr val="000000">
                      <a:alpha val="43137"/>
                    </a:srgbClr>
                  </a:outerShdw>
                </a:effectLst>
                <a:latin typeface="Arial"/>
                <a:cs typeface="Arial"/>
              </a:rPr>
              <a:t> de </a:t>
            </a:r>
            <a:r>
              <a:rPr lang="es-AR" sz="2800" b="1" u="sng" spc="5" dirty="0">
                <a:solidFill>
                  <a:srgbClr val="FF0000"/>
                </a:solidFill>
                <a:effectLst>
                  <a:outerShdw blurRad="38100" dist="38100" dir="2700000" algn="tl">
                    <a:srgbClr val="000000">
                      <a:alpha val="43137"/>
                    </a:srgbClr>
                  </a:outerShdw>
                </a:effectLst>
                <a:latin typeface="Arial"/>
                <a:cs typeface="Arial"/>
              </a:rPr>
              <a:t> </a:t>
            </a:r>
            <a:r>
              <a:rPr lang="es-AR" sz="2800" b="1" u="sng" dirty="0">
                <a:solidFill>
                  <a:srgbClr val="FF0000"/>
                </a:solidFill>
                <a:effectLst>
                  <a:outerShdw blurRad="38100" dist="38100" dir="2700000" algn="tl">
                    <a:srgbClr val="000000">
                      <a:alpha val="43137"/>
                    </a:srgbClr>
                  </a:outerShdw>
                </a:effectLst>
                <a:latin typeface="Arial"/>
                <a:cs typeface="Arial"/>
              </a:rPr>
              <a:t>acuerdo a </a:t>
            </a:r>
            <a:r>
              <a:rPr lang="es-AR" sz="2800" b="1" u="sng" spc="-5" dirty="0">
                <a:solidFill>
                  <a:srgbClr val="FF0000"/>
                </a:solidFill>
                <a:effectLst>
                  <a:outerShdw blurRad="38100" dist="38100" dir="2700000" algn="tl">
                    <a:srgbClr val="000000">
                      <a:alpha val="43137"/>
                    </a:srgbClr>
                  </a:outerShdw>
                </a:effectLst>
                <a:latin typeface="Arial"/>
                <a:cs typeface="Arial"/>
              </a:rPr>
              <a:t>ANSI C57.12.90. </a:t>
            </a:r>
            <a:r>
              <a:rPr lang="es-AR" sz="2800" spc="-5" dirty="0">
                <a:latin typeface="Arial"/>
                <a:cs typeface="Arial"/>
              </a:rPr>
              <a:t>Las pruebas </a:t>
            </a:r>
            <a:r>
              <a:rPr lang="es-AR" sz="2800" dirty="0">
                <a:latin typeface="Arial"/>
                <a:cs typeface="Arial"/>
              </a:rPr>
              <a:t>se realizaran </a:t>
            </a:r>
            <a:r>
              <a:rPr lang="es-AR" sz="2800" spc="-5" dirty="0">
                <a:latin typeface="Arial"/>
                <a:cs typeface="Arial"/>
              </a:rPr>
              <a:t>individualmente </a:t>
            </a:r>
            <a:r>
              <a:rPr lang="es-AR" sz="2800" dirty="0">
                <a:latin typeface="Arial"/>
                <a:cs typeface="Arial"/>
              </a:rPr>
              <a:t> entre </a:t>
            </a:r>
            <a:r>
              <a:rPr lang="es-AR" sz="2800" spc="-5" dirty="0">
                <a:latin typeface="Arial"/>
                <a:cs typeface="Arial"/>
              </a:rPr>
              <a:t>cada terminal</a:t>
            </a:r>
            <a:r>
              <a:rPr lang="es-AR" sz="2800" dirty="0">
                <a:latin typeface="Arial"/>
                <a:cs typeface="Arial"/>
              </a:rPr>
              <a:t> y tierra y </a:t>
            </a:r>
            <a:r>
              <a:rPr lang="es-AR" sz="2800" spc="-5" dirty="0">
                <a:latin typeface="Arial"/>
                <a:cs typeface="Arial"/>
              </a:rPr>
              <a:t>entre </a:t>
            </a:r>
            <a:r>
              <a:rPr lang="es-AR" sz="2800" dirty="0">
                <a:latin typeface="Arial"/>
                <a:cs typeface="Arial"/>
              </a:rPr>
              <a:t>terminales. </a:t>
            </a:r>
            <a:r>
              <a:rPr lang="es-AR" sz="2800" spc="-5" dirty="0">
                <a:latin typeface="Arial"/>
                <a:cs typeface="Arial"/>
              </a:rPr>
              <a:t>Así como</a:t>
            </a:r>
            <a:r>
              <a:rPr lang="es-AR" sz="2800" dirty="0">
                <a:latin typeface="Arial"/>
                <a:cs typeface="Arial"/>
              </a:rPr>
              <a:t> para </a:t>
            </a:r>
            <a:r>
              <a:rPr lang="es-AR" sz="2800" spc="-5" dirty="0">
                <a:latin typeface="Arial"/>
                <a:cs typeface="Arial"/>
              </a:rPr>
              <a:t>los </a:t>
            </a:r>
            <a:r>
              <a:rPr lang="es-AR" sz="2800" dirty="0">
                <a:latin typeface="Arial"/>
                <a:cs typeface="Arial"/>
              </a:rPr>
              <a:t> aisladores</a:t>
            </a:r>
            <a:r>
              <a:rPr lang="es-AR" sz="2800" spc="-10" dirty="0">
                <a:latin typeface="Arial"/>
                <a:cs typeface="Arial"/>
              </a:rPr>
              <a:t> </a:t>
            </a:r>
            <a:r>
              <a:rPr lang="es-AR" sz="2800" spc="-5" dirty="0" err="1">
                <a:latin typeface="Arial"/>
                <a:cs typeface="Arial"/>
              </a:rPr>
              <a:t>pasatapas</a:t>
            </a:r>
            <a:r>
              <a:rPr lang="es-AR" sz="2800" spc="-5" dirty="0">
                <a:latin typeface="Arial"/>
                <a:cs typeface="Arial"/>
              </a:rPr>
              <a:t>.</a:t>
            </a:r>
            <a:endParaRPr lang="es-AR" sz="2800" dirty="0">
              <a:latin typeface="Arial"/>
              <a:cs typeface="Arial"/>
            </a:endParaRPr>
          </a:p>
          <a:p>
            <a:pPr marL="494666" indent="-457200" algn="just">
              <a:spcBef>
                <a:spcPts val="1095"/>
              </a:spcBef>
              <a:buFont typeface="Wingdings" panose="05000000000000000000" pitchFamily="2" charset="2"/>
              <a:buChar char="ü"/>
              <a:tabLst>
                <a:tab pos="148590" algn="l"/>
              </a:tabLst>
            </a:pPr>
            <a:r>
              <a:rPr lang="es-AR" sz="2800" b="1" u="sng" spc="-5" dirty="0">
                <a:solidFill>
                  <a:srgbClr val="FF0000"/>
                </a:solidFill>
                <a:effectLst>
                  <a:outerShdw blurRad="38100" dist="38100" dir="2700000" algn="tl">
                    <a:srgbClr val="000000">
                      <a:alpha val="43137"/>
                    </a:srgbClr>
                  </a:outerShdw>
                </a:effectLst>
                <a:latin typeface="Arial"/>
                <a:cs typeface="Arial"/>
              </a:rPr>
              <a:t>Resistencia</a:t>
            </a:r>
            <a:r>
              <a:rPr lang="es-AR" sz="2800" b="1" u="sng" dirty="0">
                <a:solidFill>
                  <a:srgbClr val="FF0000"/>
                </a:solidFill>
                <a:effectLst>
                  <a:outerShdw blurRad="38100" dist="38100" dir="2700000" algn="tl">
                    <a:srgbClr val="000000">
                      <a:alpha val="43137"/>
                    </a:srgbClr>
                  </a:outerShdw>
                </a:effectLst>
                <a:latin typeface="Arial"/>
                <a:cs typeface="Arial"/>
              </a:rPr>
              <a:t> de</a:t>
            </a:r>
            <a:r>
              <a:rPr lang="es-AR" sz="2800" b="1" u="sng" spc="-15" dirty="0">
                <a:solidFill>
                  <a:srgbClr val="FF0000"/>
                </a:solidFill>
                <a:effectLst>
                  <a:outerShdw blurRad="38100" dist="38100" dir="2700000" algn="tl">
                    <a:srgbClr val="000000">
                      <a:alpha val="43137"/>
                    </a:srgbClr>
                  </a:outerShdw>
                </a:effectLst>
                <a:latin typeface="Arial"/>
                <a:cs typeface="Arial"/>
              </a:rPr>
              <a:t> </a:t>
            </a:r>
            <a:r>
              <a:rPr lang="es-AR" sz="2800" b="1" u="sng" spc="-5" dirty="0">
                <a:solidFill>
                  <a:srgbClr val="FF0000"/>
                </a:solidFill>
                <a:effectLst>
                  <a:outerShdw blurRad="38100" dist="38100" dir="2700000" algn="tl">
                    <a:srgbClr val="000000">
                      <a:alpha val="43137"/>
                    </a:srgbClr>
                  </a:outerShdw>
                </a:effectLst>
                <a:latin typeface="Arial"/>
                <a:cs typeface="Arial"/>
              </a:rPr>
              <a:t>los</a:t>
            </a:r>
            <a:r>
              <a:rPr lang="es-AR" sz="2800" b="1" u="sng" spc="-10" dirty="0">
                <a:solidFill>
                  <a:srgbClr val="FF0000"/>
                </a:solidFill>
                <a:effectLst>
                  <a:outerShdw blurRad="38100" dist="38100" dir="2700000" algn="tl">
                    <a:srgbClr val="000000">
                      <a:alpha val="43137"/>
                    </a:srgbClr>
                  </a:outerShdw>
                </a:effectLst>
                <a:latin typeface="Arial"/>
                <a:cs typeface="Arial"/>
              </a:rPr>
              <a:t> </a:t>
            </a:r>
            <a:r>
              <a:rPr lang="es-AR" sz="2800" b="1" u="sng" spc="-5" dirty="0">
                <a:solidFill>
                  <a:srgbClr val="FF0000"/>
                </a:solidFill>
                <a:effectLst>
                  <a:outerShdw blurRad="38100" dist="38100" dir="2700000" algn="tl">
                    <a:srgbClr val="000000">
                      <a:alpha val="43137"/>
                    </a:srgbClr>
                  </a:outerShdw>
                </a:effectLst>
                <a:latin typeface="Arial"/>
                <a:cs typeface="Arial"/>
              </a:rPr>
              <a:t>arrollados</a:t>
            </a:r>
            <a:r>
              <a:rPr lang="es-AR" sz="2800" spc="-5" dirty="0">
                <a:latin typeface="Arial"/>
                <a:cs typeface="Arial"/>
              </a:rPr>
              <a:t>.</a:t>
            </a:r>
            <a:endParaRPr lang="es-AR" sz="2800" dirty="0">
              <a:latin typeface="Arial"/>
              <a:cs typeface="Arial"/>
            </a:endParaRPr>
          </a:p>
          <a:p>
            <a:pPr marL="482601" indent="-457200" algn="just">
              <a:spcBef>
                <a:spcPts val="1295"/>
              </a:spcBef>
              <a:buFont typeface="Wingdings" panose="05000000000000000000" pitchFamily="2" charset="2"/>
              <a:buChar char="ü"/>
              <a:tabLst>
                <a:tab pos="136525" algn="l"/>
              </a:tabLst>
            </a:pPr>
            <a:r>
              <a:rPr lang="es-AR" sz="2800" b="1" u="sng" spc="-5" dirty="0">
                <a:solidFill>
                  <a:srgbClr val="FF0000"/>
                </a:solidFill>
                <a:effectLst>
                  <a:outerShdw blurRad="38100" dist="38100" dir="2700000" algn="tl">
                    <a:srgbClr val="000000">
                      <a:alpha val="43137"/>
                    </a:srgbClr>
                  </a:outerShdw>
                </a:effectLst>
                <a:latin typeface="Arial"/>
                <a:cs typeface="Arial"/>
              </a:rPr>
              <a:t>Impedancia</a:t>
            </a:r>
            <a:r>
              <a:rPr lang="es-AR" sz="2800" b="1" u="sng" spc="5" dirty="0">
                <a:solidFill>
                  <a:srgbClr val="FF0000"/>
                </a:solidFill>
                <a:effectLst>
                  <a:outerShdw blurRad="38100" dist="38100" dir="2700000" algn="tl">
                    <a:srgbClr val="000000">
                      <a:alpha val="43137"/>
                    </a:srgbClr>
                  </a:outerShdw>
                </a:effectLst>
                <a:latin typeface="Arial"/>
                <a:cs typeface="Arial"/>
              </a:rPr>
              <a:t> </a:t>
            </a:r>
            <a:r>
              <a:rPr lang="es-AR" sz="2800" b="1" u="sng" dirty="0">
                <a:solidFill>
                  <a:srgbClr val="FF0000"/>
                </a:solidFill>
                <a:effectLst>
                  <a:outerShdw blurRad="38100" dist="38100" dir="2700000" algn="tl">
                    <a:srgbClr val="000000">
                      <a:alpha val="43137"/>
                    </a:srgbClr>
                  </a:outerShdw>
                </a:effectLst>
                <a:latin typeface="Arial"/>
                <a:cs typeface="Arial"/>
              </a:rPr>
              <a:t>de</a:t>
            </a:r>
            <a:r>
              <a:rPr lang="es-AR" sz="2800" b="1" u="sng" spc="-20" dirty="0">
                <a:solidFill>
                  <a:srgbClr val="FF0000"/>
                </a:solidFill>
                <a:effectLst>
                  <a:outerShdw blurRad="38100" dist="38100" dir="2700000" algn="tl">
                    <a:srgbClr val="000000">
                      <a:alpha val="43137"/>
                    </a:srgbClr>
                  </a:outerShdw>
                </a:effectLst>
                <a:latin typeface="Arial"/>
                <a:cs typeface="Arial"/>
              </a:rPr>
              <a:t> </a:t>
            </a:r>
            <a:r>
              <a:rPr lang="es-AR" sz="2800" b="1" u="sng" spc="-5" dirty="0">
                <a:solidFill>
                  <a:srgbClr val="FF0000"/>
                </a:solidFill>
                <a:effectLst>
                  <a:outerShdw blurRad="38100" dist="38100" dir="2700000" algn="tl">
                    <a:srgbClr val="000000">
                      <a:alpha val="43137"/>
                    </a:srgbClr>
                  </a:outerShdw>
                </a:effectLst>
                <a:latin typeface="Arial"/>
                <a:cs typeface="Arial"/>
              </a:rPr>
              <a:t>cortocircuito</a:t>
            </a:r>
            <a:r>
              <a:rPr lang="es-AR" sz="2800" b="1" u="sng" spc="-10" dirty="0">
                <a:solidFill>
                  <a:srgbClr val="FF0000"/>
                </a:solidFill>
                <a:effectLst>
                  <a:outerShdw blurRad="38100" dist="38100" dir="2700000" algn="tl">
                    <a:srgbClr val="000000">
                      <a:alpha val="43137"/>
                    </a:srgbClr>
                  </a:outerShdw>
                </a:effectLst>
                <a:latin typeface="Arial"/>
                <a:cs typeface="Arial"/>
              </a:rPr>
              <a:t> </a:t>
            </a:r>
            <a:r>
              <a:rPr lang="es-AR" sz="2800" b="1" u="sng" dirty="0">
                <a:solidFill>
                  <a:srgbClr val="FF0000"/>
                </a:solidFill>
                <a:effectLst>
                  <a:outerShdw blurRad="38100" dist="38100" dir="2700000" algn="tl">
                    <a:srgbClr val="000000">
                      <a:alpha val="43137"/>
                    </a:srgbClr>
                  </a:outerShdw>
                </a:effectLst>
                <a:latin typeface="Arial"/>
                <a:cs typeface="Arial"/>
              </a:rPr>
              <a:t>a</a:t>
            </a:r>
            <a:r>
              <a:rPr lang="es-AR" sz="2800" b="1" u="sng" spc="-10" dirty="0">
                <a:solidFill>
                  <a:srgbClr val="FF0000"/>
                </a:solidFill>
                <a:effectLst>
                  <a:outerShdw blurRad="38100" dist="38100" dir="2700000" algn="tl">
                    <a:srgbClr val="000000">
                      <a:alpha val="43137"/>
                    </a:srgbClr>
                  </a:outerShdw>
                </a:effectLst>
                <a:latin typeface="Arial"/>
                <a:cs typeface="Arial"/>
              </a:rPr>
              <a:t> </a:t>
            </a:r>
            <a:r>
              <a:rPr lang="es-AR" sz="2800" b="1" u="sng" dirty="0">
                <a:solidFill>
                  <a:srgbClr val="FF0000"/>
                </a:solidFill>
                <a:effectLst>
                  <a:outerShdw blurRad="38100" dist="38100" dir="2700000" algn="tl">
                    <a:srgbClr val="000000">
                      <a:alpha val="43137"/>
                    </a:srgbClr>
                  </a:outerShdw>
                </a:effectLst>
                <a:latin typeface="Arial"/>
                <a:cs typeface="Arial"/>
              </a:rPr>
              <a:t>440</a:t>
            </a:r>
            <a:r>
              <a:rPr lang="es-AR" sz="2800" b="1" u="sng" spc="-10" dirty="0">
                <a:solidFill>
                  <a:srgbClr val="FF0000"/>
                </a:solidFill>
                <a:effectLst>
                  <a:outerShdw blurRad="38100" dist="38100" dir="2700000" algn="tl">
                    <a:srgbClr val="000000">
                      <a:alpha val="43137"/>
                    </a:srgbClr>
                  </a:outerShdw>
                </a:effectLst>
                <a:latin typeface="Arial"/>
                <a:cs typeface="Arial"/>
              </a:rPr>
              <a:t> </a:t>
            </a:r>
            <a:r>
              <a:rPr lang="es-AR" sz="2800" b="1" u="sng" spc="-5" dirty="0" err="1">
                <a:solidFill>
                  <a:srgbClr val="FF0000"/>
                </a:solidFill>
                <a:effectLst>
                  <a:outerShdw blurRad="38100" dist="38100" dir="2700000" algn="tl">
                    <a:srgbClr val="000000">
                      <a:alpha val="43137"/>
                    </a:srgbClr>
                  </a:outerShdw>
                </a:effectLst>
                <a:latin typeface="Arial"/>
                <a:cs typeface="Arial"/>
              </a:rPr>
              <a:t>Vca</a:t>
            </a:r>
            <a:r>
              <a:rPr lang="es-AR" sz="2800" b="1" u="sng" spc="-5" dirty="0">
                <a:solidFill>
                  <a:srgbClr val="FF0000"/>
                </a:solidFill>
                <a:effectLst>
                  <a:outerShdw blurRad="38100" dist="38100" dir="2700000" algn="tl">
                    <a:srgbClr val="000000">
                      <a:alpha val="43137"/>
                    </a:srgbClr>
                  </a:outerShdw>
                </a:effectLst>
                <a:latin typeface="Arial"/>
                <a:cs typeface="Arial"/>
              </a:rPr>
              <a:t>.</a:t>
            </a:r>
            <a:endParaRPr lang="es-AR" sz="2800" b="1" u="sng" dirty="0">
              <a:solidFill>
                <a:srgbClr val="FF0000"/>
              </a:solidFill>
              <a:effectLst>
                <a:outerShdw blurRad="38100" dist="38100" dir="2700000" algn="tl">
                  <a:srgbClr val="000000">
                    <a:alpha val="43137"/>
                  </a:srgbClr>
                </a:outerShdw>
              </a:effectLst>
              <a:latin typeface="Arial"/>
              <a:cs typeface="Arial"/>
            </a:endParaRPr>
          </a:p>
          <a:p>
            <a:pPr marL="298450" indent="-285750">
              <a:spcBef>
                <a:spcPts val="1090"/>
              </a:spcBef>
              <a:buFontTx/>
              <a:buChar char="-"/>
            </a:pPr>
            <a:endParaRPr lang="es-AR" sz="1400" dirty="0">
              <a:latin typeface="Arial"/>
              <a:cs typeface="Arial"/>
            </a:endParaRPr>
          </a:p>
          <a:p>
            <a:pPr marL="50800" marR="5715" algn="just">
              <a:lnSpc>
                <a:spcPct val="101400"/>
              </a:lnSpc>
              <a:spcBef>
                <a:spcPts val="1045"/>
              </a:spcBef>
              <a:buChar char="-"/>
              <a:tabLst>
                <a:tab pos="183515" algn="l"/>
              </a:tabLst>
            </a:pPr>
            <a:endParaRPr sz="1400" dirty="0">
              <a:latin typeface="Arial"/>
              <a:cs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81000" y="152400"/>
            <a:ext cx="12725400" cy="9741128"/>
          </a:xfrm>
          <a:prstGeom prst="rect">
            <a:avLst/>
          </a:prstGeom>
        </p:spPr>
        <p:txBody>
          <a:bodyPr vert="horz" wrap="square" lIns="0" tIns="12700" rIns="0" bIns="0" rtlCol="0">
            <a:spAutoFit/>
          </a:bodyPr>
          <a:lstStyle/>
          <a:p>
            <a:pPr>
              <a:spcBef>
                <a:spcPts val="50"/>
              </a:spcBef>
            </a:pPr>
            <a:endParaRPr sz="1050" dirty="0">
              <a:latin typeface="Calibri"/>
              <a:cs typeface="Calibri"/>
            </a:endParaRPr>
          </a:p>
          <a:p>
            <a:pPr marL="367665" marR="6350" indent="-342900" algn="just">
              <a:buFont typeface="Wingdings" panose="05000000000000000000" pitchFamily="2" charset="2"/>
              <a:buChar char="Ø"/>
              <a:tabLst>
                <a:tab pos="133350" algn="l"/>
              </a:tabLst>
            </a:pPr>
            <a:r>
              <a:rPr sz="2000" b="1" u="sng" spc="-5" dirty="0">
                <a:solidFill>
                  <a:srgbClr val="FF0000"/>
                </a:solidFill>
                <a:effectLst>
                  <a:outerShdw blurRad="38100" dist="38100" dir="2700000" algn="tl">
                    <a:srgbClr val="000000">
                      <a:alpha val="43137"/>
                    </a:srgbClr>
                  </a:outerShdw>
                </a:effectLst>
                <a:latin typeface="Arial"/>
                <a:cs typeface="Arial"/>
              </a:rPr>
              <a:t>Pruebas </a:t>
            </a:r>
            <a:r>
              <a:rPr sz="2000" b="1" u="sng" dirty="0">
                <a:solidFill>
                  <a:srgbClr val="FF0000"/>
                </a:solidFill>
                <a:effectLst>
                  <a:outerShdw blurRad="38100" dist="38100" dir="2700000" algn="tl">
                    <a:srgbClr val="000000">
                      <a:alpha val="43137"/>
                    </a:srgbClr>
                  </a:outerShdw>
                </a:effectLst>
                <a:latin typeface="Arial"/>
                <a:cs typeface="Arial"/>
              </a:rPr>
              <a:t>de </a:t>
            </a:r>
            <a:r>
              <a:rPr sz="2000" b="1" u="sng" spc="-5" dirty="0">
                <a:solidFill>
                  <a:srgbClr val="FF0000"/>
                </a:solidFill>
                <a:effectLst>
                  <a:outerShdw blurRad="38100" dist="38100" dir="2700000" algn="tl">
                    <a:srgbClr val="000000">
                      <a:alpha val="43137"/>
                    </a:srgbClr>
                  </a:outerShdw>
                </a:effectLst>
                <a:latin typeface="Arial"/>
                <a:cs typeface="Arial"/>
              </a:rPr>
              <a:t>aislamiento del cableado </a:t>
            </a:r>
            <a:r>
              <a:rPr sz="2000" b="1" u="sng" dirty="0">
                <a:solidFill>
                  <a:srgbClr val="FF0000"/>
                </a:solidFill>
                <a:effectLst>
                  <a:outerShdw blurRad="38100" dist="38100" dir="2700000" algn="tl">
                    <a:srgbClr val="000000">
                      <a:alpha val="43137"/>
                    </a:srgbClr>
                  </a:outerShdw>
                </a:effectLst>
                <a:latin typeface="Arial"/>
                <a:cs typeface="Arial"/>
              </a:rPr>
              <a:t>y pruebas de </a:t>
            </a:r>
            <a:r>
              <a:rPr sz="2000" b="1" u="sng" spc="-5" dirty="0">
                <a:solidFill>
                  <a:srgbClr val="FF0000"/>
                </a:solidFill>
                <a:effectLst>
                  <a:outerShdw blurRad="38100" dist="38100" dir="2700000" algn="tl">
                    <a:srgbClr val="000000">
                      <a:alpha val="43137"/>
                    </a:srgbClr>
                  </a:outerShdw>
                </a:effectLst>
                <a:latin typeface="Arial"/>
                <a:cs typeface="Arial"/>
              </a:rPr>
              <a:t>operación </a:t>
            </a:r>
            <a:r>
              <a:rPr sz="2000" b="1" u="sng" dirty="0">
                <a:solidFill>
                  <a:srgbClr val="FF0000"/>
                </a:solidFill>
                <a:effectLst>
                  <a:outerShdw blurRad="38100" dist="38100" dir="2700000" algn="tl">
                    <a:srgbClr val="000000">
                      <a:alpha val="43137"/>
                    </a:srgbClr>
                  </a:outerShdw>
                </a:effectLst>
                <a:latin typeface="Arial"/>
                <a:cs typeface="Arial"/>
              </a:rPr>
              <a:t>de </a:t>
            </a:r>
            <a:r>
              <a:rPr sz="2000" b="1" u="sng" spc="-5" dirty="0">
                <a:solidFill>
                  <a:srgbClr val="FF0000"/>
                </a:solidFill>
                <a:effectLst>
                  <a:outerShdw blurRad="38100" dist="38100" dir="2700000" algn="tl">
                    <a:srgbClr val="000000">
                      <a:alpha val="43137"/>
                    </a:srgbClr>
                  </a:outerShdw>
                </a:effectLst>
                <a:latin typeface="Arial"/>
                <a:cs typeface="Arial"/>
              </a:rPr>
              <a:t>cada </a:t>
            </a:r>
            <a:r>
              <a:rPr sz="2000" b="1" u="sng" spc="-37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dispositivo</a:t>
            </a:r>
            <a:r>
              <a:rPr sz="2000" b="1" u="sng" spc="-1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1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indicación</a:t>
            </a:r>
            <a:r>
              <a:rPr sz="2000" b="1" u="sng" spc="-1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y</a:t>
            </a:r>
            <a:r>
              <a:rPr sz="2000" b="1" u="sng" spc="-3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protección,</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incluyendo</a:t>
            </a:r>
            <a:r>
              <a:rPr sz="2000" b="1" u="sng" spc="-2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los</a:t>
            </a:r>
            <a:r>
              <a:rPr sz="2000" b="1" u="sng" spc="-2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relés</a:t>
            </a:r>
            <a:r>
              <a:rPr sz="2000" b="1" u="sng" spc="-2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diferenciales </a:t>
            </a:r>
            <a:r>
              <a:rPr sz="2000" b="1" u="sng" spc="-37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y</a:t>
            </a:r>
            <a:r>
              <a:rPr sz="2000" b="1" u="sng" spc="-2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 respaldo</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del</a:t>
            </a:r>
            <a:r>
              <a:rPr sz="2000" b="1" u="sng" spc="-20" dirty="0">
                <a:solidFill>
                  <a:srgbClr val="FF0000"/>
                </a:solidFill>
                <a:effectLst>
                  <a:outerShdw blurRad="38100" dist="38100" dir="2700000" algn="tl">
                    <a:srgbClr val="000000">
                      <a:alpha val="43137"/>
                    </a:srgbClr>
                  </a:outerShdw>
                </a:effectLst>
                <a:latin typeface="Arial"/>
                <a:cs typeface="Arial"/>
              </a:rPr>
              <a:t> </a:t>
            </a:r>
            <a:r>
              <a:rPr sz="2000" b="1" u="sng" spc="-5" dirty="0" err="1">
                <a:solidFill>
                  <a:srgbClr val="FF0000"/>
                </a:solidFill>
                <a:effectLst>
                  <a:outerShdw blurRad="38100" dist="38100" dir="2700000" algn="tl">
                    <a:srgbClr val="000000">
                      <a:alpha val="43137"/>
                    </a:srgbClr>
                  </a:outerShdw>
                </a:effectLst>
                <a:latin typeface="Arial"/>
                <a:cs typeface="Arial"/>
              </a:rPr>
              <a:t>transformador</a:t>
            </a:r>
            <a:r>
              <a:rPr sz="2000" b="1" u="sng" spc="-5" dirty="0" smtClean="0">
                <a:solidFill>
                  <a:srgbClr val="FF0000"/>
                </a:solidFill>
                <a:effectLst>
                  <a:outerShdw blurRad="38100" dist="38100" dir="2700000" algn="tl">
                    <a:srgbClr val="000000">
                      <a:alpha val="43137"/>
                    </a:srgbClr>
                  </a:outerShdw>
                </a:effectLst>
                <a:latin typeface="Arial"/>
                <a:cs typeface="Arial"/>
              </a:rPr>
              <a:t>.</a:t>
            </a:r>
            <a:endParaRPr lang="es-AR" sz="2000" b="1" u="sng" spc="-5" dirty="0" smtClean="0">
              <a:solidFill>
                <a:srgbClr val="FF0000"/>
              </a:solidFill>
              <a:effectLst>
                <a:outerShdw blurRad="38100" dist="38100" dir="2700000" algn="tl">
                  <a:srgbClr val="000000">
                    <a:alpha val="43137"/>
                  </a:srgbClr>
                </a:outerShdw>
              </a:effectLst>
              <a:latin typeface="Arial"/>
              <a:cs typeface="Arial"/>
            </a:endParaRPr>
          </a:p>
          <a:p>
            <a:pPr marL="367665" marR="6350" indent="-342900" algn="just">
              <a:buFont typeface="Wingdings" panose="05000000000000000000" pitchFamily="2" charset="2"/>
              <a:buChar char="Ø"/>
              <a:tabLst>
                <a:tab pos="133350" algn="l"/>
              </a:tabLst>
            </a:pPr>
            <a:endParaRPr sz="2000" b="1" u="sng" dirty="0">
              <a:solidFill>
                <a:srgbClr val="FF0000"/>
              </a:solidFill>
              <a:effectLst>
                <a:outerShdw blurRad="38100" dist="38100" dir="2700000" algn="tl">
                  <a:srgbClr val="000000">
                    <a:alpha val="43137"/>
                  </a:srgbClr>
                </a:outerShdw>
              </a:effectLst>
              <a:latin typeface="Arial"/>
              <a:cs typeface="Arial"/>
            </a:endParaRPr>
          </a:p>
          <a:p>
            <a:pPr marL="381000" marR="8255" indent="-342900" algn="just">
              <a:spcBef>
                <a:spcPts val="919"/>
              </a:spcBef>
              <a:buFont typeface="Wingdings" panose="05000000000000000000" pitchFamily="2" charset="2"/>
              <a:buChar char="Ø"/>
              <a:tabLst>
                <a:tab pos="182245" algn="l"/>
              </a:tabLst>
            </a:pPr>
            <a:r>
              <a:rPr sz="2000" b="1" u="sng" spc="-5" dirty="0">
                <a:solidFill>
                  <a:srgbClr val="FF0000"/>
                </a:solidFill>
                <a:effectLst>
                  <a:outerShdw blurRad="38100" dist="38100" dir="2700000" algn="tl">
                    <a:srgbClr val="000000">
                      <a:alpha val="43137"/>
                    </a:srgbClr>
                  </a:outerShdw>
                </a:effectLst>
                <a:latin typeface="Arial"/>
                <a:cs typeface="Arial"/>
              </a:rPr>
              <a:t>Pruebas </a:t>
            </a:r>
            <a:r>
              <a:rPr sz="2000" b="1" u="sng" dirty="0">
                <a:solidFill>
                  <a:srgbClr val="FF0000"/>
                </a:solidFill>
                <a:effectLst>
                  <a:outerShdw blurRad="38100" dist="38100" dir="2700000" algn="tl">
                    <a:srgbClr val="000000">
                      <a:alpha val="43137"/>
                    </a:srgbClr>
                  </a:outerShdw>
                </a:effectLst>
                <a:latin typeface="Arial"/>
                <a:cs typeface="Arial"/>
              </a:rPr>
              <a:t>de </a:t>
            </a:r>
            <a:r>
              <a:rPr sz="2000" b="1" u="sng" spc="-5" dirty="0">
                <a:solidFill>
                  <a:srgbClr val="FF0000"/>
                </a:solidFill>
                <a:effectLst>
                  <a:outerShdw blurRad="38100" dist="38100" dir="2700000" algn="tl">
                    <a:srgbClr val="000000">
                      <a:alpha val="43137"/>
                    </a:srgbClr>
                  </a:outerShdw>
                </a:effectLst>
                <a:latin typeface="Arial"/>
                <a:cs typeface="Arial"/>
              </a:rPr>
              <a:t>aislamiento </a:t>
            </a:r>
            <a:r>
              <a:rPr sz="2000" b="1" u="sng" dirty="0">
                <a:solidFill>
                  <a:srgbClr val="FF0000"/>
                </a:solidFill>
                <a:effectLst>
                  <a:outerShdw blurRad="38100" dist="38100" dir="2700000" algn="tl">
                    <a:srgbClr val="000000">
                      <a:alpha val="43137"/>
                    </a:srgbClr>
                  </a:outerShdw>
                </a:effectLst>
                <a:latin typeface="Arial"/>
                <a:cs typeface="Arial"/>
              </a:rPr>
              <a:t>del </a:t>
            </a:r>
            <a:r>
              <a:rPr sz="2000" b="1" u="sng" spc="-5" dirty="0">
                <a:solidFill>
                  <a:srgbClr val="FF0000"/>
                </a:solidFill>
                <a:effectLst>
                  <a:outerShdw blurRad="38100" dist="38100" dir="2700000" algn="tl">
                    <a:srgbClr val="000000">
                      <a:alpha val="43137"/>
                    </a:srgbClr>
                  </a:outerShdw>
                </a:effectLst>
                <a:latin typeface="Arial"/>
                <a:cs typeface="Arial"/>
              </a:rPr>
              <a:t>cableado </a:t>
            </a:r>
            <a:r>
              <a:rPr sz="2000" b="1" u="sng" dirty="0">
                <a:solidFill>
                  <a:srgbClr val="FF0000"/>
                </a:solidFill>
                <a:effectLst>
                  <a:outerShdw blurRad="38100" dist="38100" dir="2700000" algn="tl">
                    <a:srgbClr val="000000">
                      <a:alpha val="43137"/>
                    </a:srgbClr>
                  </a:outerShdw>
                </a:effectLst>
                <a:latin typeface="Arial"/>
                <a:cs typeface="Arial"/>
              </a:rPr>
              <a:t>y operación </a:t>
            </a:r>
            <a:r>
              <a:rPr sz="2000" b="1" u="sng" spc="-10" dirty="0">
                <a:solidFill>
                  <a:srgbClr val="FF0000"/>
                </a:solidFill>
                <a:effectLst>
                  <a:outerShdw blurRad="38100" dist="38100" dir="2700000" algn="tl">
                    <a:srgbClr val="000000">
                      <a:alpha val="43137"/>
                    </a:srgbClr>
                  </a:outerShdw>
                </a:effectLst>
                <a:latin typeface="Arial"/>
                <a:cs typeface="Arial"/>
              </a:rPr>
              <a:t>de </a:t>
            </a:r>
            <a:r>
              <a:rPr sz="2000" b="1" u="sng" spc="-5" dirty="0">
                <a:solidFill>
                  <a:srgbClr val="FF0000"/>
                </a:solidFill>
                <a:effectLst>
                  <a:outerShdw blurRad="38100" dist="38100" dir="2700000" algn="tl">
                    <a:srgbClr val="000000">
                      <a:alpha val="43137"/>
                    </a:srgbClr>
                  </a:outerShdw>
                </a:effectLst>
                <a:latin typeface="Arial"/>
                <a:cs typeface="Arial"/>
              </a:rPr>
              <a:t>los motores, </a:t>
            </a:r>
            <a:r>
              <a:rPr sz="2000" b="1" u="sng"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controles</a:t>
            </a:r>
            <a:r>
              <a:rPr sz="2000" b="1" u="sng" spc="-2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y</a:t>
            </a:r>
            <a:r>
              <a:rPr sz="2000" b="1" u="sng" spc="-4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equipos</a:t>
            </a:r>
            <a:r>
              <a:rPr sz="2000" b="1" u="sng" spc="-3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3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alarma</a:t>
            </a:r>
            <a:r>
              <a:rPr sz="2000" b="1" u="sng" spc="-4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e</a:t>
            </a:r>
            <a:r>
              <a:rPr sz="2000" b="1" u="sng" spc="-2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indicación</a:t>
            </a:r>
            <a:r>
              <a:rPr sz="2000" b="1" u="sng" spc="-3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del</a:t>
            </a:r>
            <a:r>
              <a:rPr sz="2000" b="1" u="sng" spc="-4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sistema</a:t>
            </a:r>
            <a:r>
              <a:rPr sz="2000" b="1" u="sng" spc="-2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45" dirty="0">
                <a:solidFill>
                  <a:srgbClr val="FF0000"/>
                </a:solidFill>
                <a:effectLst>
                  <a:outerShdw blurRad="38100" dist="38100" dir="2700000" algn="tl">
                    <a:srgbClr val="000000">
                      <a:alpha val="43137"/>
                    </a:srgbClr>
                  </a:outerShdw>
                </a:effectLst>
                <a:latin typeface="Arial"/>
                <a:cs typeface="Arial"/>
              </a:rPr>
              <a:t> </a:t>
            </a:r>
            <a:r>
              <a:rPr sz="2000" b="1" u="sng" spc="-5" dirty="0" err="1">
                <a:solidFill>
                  <a:srgbClr val="FF0000"/>
                </a:solidFill>
                <a:effectLst>
                  <a:outerShdw blurRad="38100" dist="38100" dir="2700000" algn="tl">
                    <a:srgbClr val="000000">
                      <a:alpha val="43137"/>
                    </a:srgbClr>
                  </a:outerShdw>
                </a:effectLst>
                <a:latin typeface="Arial"/>
                <a:cs typeface="Arial"/>
              </a:rPr>
              <a:t>enfriamiento</a:t>
            </a:r>
            <a:r>
              <a:rPr sz="2000" b="1" u="sng" spc="-5" dirty="0" smtClean="0">
                <a:solidFill>
                  <a:srgbClr val="FF0000"/>
                </a:solidFill>
                <a:effectLst>
                  <a:outerShdw blurRad="38100" dist="38100" dir="2700000" algn="tl">
                    <a:srgbClr val="000000">
                      <a:alpha val="43137"/>
                    </a:srgbClr>
                  </a:outerShdw>
                </a:effectLst>
                <a:latin typeface="Arial"/>
                <a:cs typeface="Arial"/>
              </a:rPr>
              <a:t>.</a:t>
            </a:r>
            <a:endParaRPr lang="es-AR" sz="2000" b="1" u="sng" spc="-5" dirty="0" smtClean="0">
              <a:solidFill>
                <a:srgbClr val="FF0000"/>
              </a:solidFill>
              <a:effectLst>
                <a:outerShdw blurRad="38100" dist="38100" dir="2700000" algn="tl">
                  <a:srgbClr val="000000">
                    <a:alpha val="43137"/>
                  </a:srgbClr>
                </a:outerShdw>
              </a:effectLst>
              <a:latin typeface="Arial"/>
              <a:cs typeface="Arial"/>
            </a:endParaRPr>
          </a:p>
          <a:p>
            <a:pPr marL="381000" marR="8255" indent="-342900" algn="just">
              <a:spcBef>
                <a:spcPts val="919"/>
              </a:spcBef>
              <a:buFont typeface="Wingdings" panose="05000000000000000000" pitchFamily="2" charset="2"/>
              <a:buChar char="Ø"/>
              <a:tabLst>
                <a:tab pos="182245" algn="l"/>
              </a:tabLst>
            </a:pPr>
            <a:endParaRPr sz="2000" b="1" u="sng" dirty="0">
              <a:solidFill>
                <a:srgbClr val="FF0000"/>
              </a:solidFill>
              <a:effectLst>
                <a:outerShdw blurRad="38100" dist="38100" dir="2700000" algn="tl">
                  <a:srgbClr val="000000">
                    <a:alpha val="43137"/>
                  </a:srgbClr>
                </a:outerShdw>
              </a:effectLst>
              <a:latin typeface="Arial"/>
              <a:cs typeface="Arial"/>
            </a:endParaRPr>
          </a:p>
          <a:p>
            <a:pPr marL="367665" indent="-342900" algn="just">
              <a:spcBef>
                <a:spcPts val="1325"/>
              </a:spcBef>
              <a:buFont typeface="Wingdings" panose="05000000000000000000" pitchFamily="2" charset="2"/>
              <a:buChar char="Ø"/>
              <a:tabLst>
                <a:tab pos="134620" algn="l"/>
              </a:tabLst>
            </a:pPr>
            <a:r>
              <a:rPr sz="2000" b="1" u="sng" spc="-5" dirty="0">
                <a:solidFill>
                  <a:srgbClr val="FF0000"/>
                </a:solidFill>
                <a:effectLst>
                  <a:outerShdw blurRad="38100" dist="38100" dir="2700000" algn="tl">
                    <a:srgbClr val="000000">
                      <a:alpha val="43137"/>
                    </a:srgbClr>
                  </a:outerShdw>
                </a:effectLst>
                <a:latin typeface="Arial"/>
                <a:cs typeface="Arial"/>
              </a:rPr>
              <a:t>Corriente</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excitación</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a</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baja</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tensión</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a</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spc="-10" dirty="0">
                <a:solidFill>
                  <a:srgbClr val="FF0000"/>
                </a:solidFill>
                <a:effectLst>
                  <a:outerShdw blurRad="38100" dist="38100" dir="2700000" algn="tl">
                    <a:srgbClr val="000000">
                      <a:alpha val="43137"/>
                    </a:srgbClr>
                  </a:outerShdw>
                </a:effectLst>
                <a:latin typeface="Arial"/>
                <a:cs typeface="Arial"/>
              </a:rPr>
              <a:t>10</a:t>
            </a:r>
            <a:r>
              <a:rPr sz="2000" b="1" u="sng" spc="-5" dirty="0">
                <a:solidFill>
                  <a:srgbClr val="FF0000"/>
                </a:solidFill>
                <a:effectLst>
                  <a:outerShdw blurRad="38100" dist="38100" dir="2700000" algn="tl">
                    <a:srgbClr val="000000">
                      <a:alpha val="43137"/>
                    </a:srgbClr>
                  </a:outerShdw>
                </a:effectLst>
                <a:latin typeface="Arial"/>
                <a:cs typeface="Arial"/>
              </a:rPr>
              <a:t> kV</a:t>
            </a:r>
            <a:r>
              <a:rPr sz="2000" b="1" u="sng" spc="-5" dirty="0" smtClean="0">
                <a:solidFill>
                  <a:srgbClr val="FF0000"/>
                </a:solidFill>
                <a:effectLst>
                  <a:outerShdw blurRad="38100" dist="38100" dir="2700000" algn="tl">
                    <a:srgbClr val="000000">
                      <a:alpha val="43137"/>
                    </a:srgbClr>
                  </a:outerShdw>
                </a:effectLst>
                <a:latin typeface="Arial"/>
                <a:cs typeface="Arial"/>
              </a:rPr>
              <a:t>.</a:t>
            </a:r>
            <a:endParaRPr lang="es-AR" sz="2000" b="1" u="sng" spc="-5" dirty="0" smtClean="0">
              <a:solidFill>
                <a:srgbClr val="FF0000"/>
              </a:solidFill>
              <a:effectLst>
                <a:outerShdw blurRad="38100" dist="38100" dir="2700000" algn="tl">
                  <a:srgbClr val="000000">
                    <a:alpha val="43137"/>
                  </a:srgbClr>
                </a:outerShdw>
              </a:effectLst>
              <a:latin typeface="Arial"/>
              <a:cs typeface="Arial"/>
            </a:endParaRPr>
          </a:p>
          <a:p>
            <a:pPr marL="367665" indent="-342900" algn="just">
              <a:spcBef>
                <a:spcPts val="1325"/>
              </a:spcBef>
              <a:buFont typeface="Wingdings" panose="05000000000000000000" pitchFamily="2" charset="2"/>
              <a:buChar char="Ø"/>
              <a:tabLst>
                <a:tab pos="134620" algn="l"/>
              </a:tabLst>
            </a:pPr>
            <a:endParaRPr sz="2000" b="1" u="sng" dirty="0">
              <a:solidFill>
                <a:srgbClr val="FF0000"/>
              </a:solidFill>
              <a:effectLst>
                <a:outerShdw blurRad="38100" dist="38100" dir="2700000" algn="tl">
                  <a:srgbClr val="000000">
                    <a:alpha val="43137"/>
                  </a:srgbClr>
                </a:outerShdw>
              </a:effectLst>
              <a:latin typeface="Arial"/>
              <a:cs typeface="Arial"/>
            </a:endParaRPr>
          </a:p>
          <a:p>
            <a:pPr marL="367665" marR="8255" indent="-342900" algn="just">
              <a:spcBef>
                <a:spcPts val="1125"/>
              </a:spcBef>
              <a:buFont typeface="Wingdings" panose="05000000000000000000" pitchFamily="2" charset="2"/>
              <a:buChar char="Ø"/>
              <a:tabLst>
                <a:tab pos="160655" algn="l"/>
              </a:tabLst>
            </a:pPr>
            <a:r>
              <a:rPr sz="2000" b="1" u="sng" spc="-5" dirty="0">
                <a:solidFill>
                  <a:srgbClr val="FF0000"/>
                </a:solidFill>
                <a:effectLst>
                  <a:outerShdw blurRad="38100" dist="38100" dir="2700000" algn="tl">
                    <a:srgbClr val="000000">
                      <a:alpha val="43137"/>
                    </a:srgbClr>
                  </a:outerShdw>
                </a:effectLst>
                <a:latin typeface="Arial"/>
                <a:cs typeface="Arial"/>
              </a:rPr>
              <a:t>Pruebas para medir </a:t>
            </a:r>
            <a:r>
              <a:rPr sz="2000" b="1" u="sng" dirty="0">
                <a:solidFill>
                  <a:srgbClr val="FF0000"/>
                </a:solidFill>
                <a:effectLst>
                  <a:outerShdw blurRad="38100" dist="38100" dir="2700000" algn="tl">
                    <a:srgbClr val="000000">
                      <a:alpha val="43137"/>
                    </a:srgbClr>
                  </a:outerShdw>
                </a:effectLst>
                <a:latin typeface="Arial"/>
                <a:cs typeface="Arial"/>
              </a:rPr>
              <a:t>la </a:t>
            </a:r>
            <a:r>
              <a:rPr sz="2000" b="1" u="sng" spc="-5" dirty="0">
                <a:solidFill>
                  <a:srgbClr val="FF0000"/>
                </a:solidFill>
                <a:effectLst>
                  <a:outerShdw blurRad="38100" dist="38100" dir="2700000" algn="tl">
                    <a:srgbClr val="000000">
                      <a:alpha val="43137"/>
                    </a:srgbClr>
                  </a:outerShdw>
                </a:effectLst>
                <a:latin typeface="Arial"/>
                <a:cs typeface="Arial"/>
              </a:rPr>
              <a:t>resistencia </a:t>
            </a:r>
            <a:r>
              <a:rPr sz="2000" b="1" u="sng" spc="-10" dirty="0">
                <a:solidFill>
                  <a:srgbClr val="FF0000"/>
                </a:solidFill>
                <a:effectLst>
                  <a:outerShdw blurRad="38100" dist="38100" dir="2700000" algn="tl">
                    <a:srgbClr val="000000">
                      <a:alpha val="43137"/>
                    </a:srgbClr>
                  </a:outerShdw>
                </a:effectLst>
                <a:latin typeface="Arial"/>
                <a:cs typeface="Arial"/>
              </a:rPr>
              <a:t>de </a:t>
            </a:r>
            <a:r>
              <a:rPr sz="2000" b="1" u="sng" spc="-5" dirty="0">
                <a:solidFill>
                  <a:srgbClr val="FF0000"/>
                </a:solidFill>
                <a:effectLst>
                  <a:outerShdw blurRad="38100" dist="38100" dir="2700000" algn="tl">
                    <a:srgbClr val="000000">
                      <a:alpha val="43137"/>
                    </a:srgbClr>
                  </a:outerShdw>
                </a:effectLst>
                <a:latin typeface="Arial"/>
                <a:cs typeface="Arial"/>
              </a:rPr>
              <a:t>aislamiento, resistencia </a:t>
            </a:r>
            <a:r>
              <a:rPr sz="2000" b="1" u="sng" dirty="0">
                <a:solidFill>
                  <a:srgbClr val="FF0000"/>
                </a:solidFill>
                <a:effectLst>
                  <a:outerShdw blurRad="38100" dist="38100" dir="2700000" algn="tl">
                    <a:srgbClr val="000000">
                      <a:alpha val="43137"/>
                    </a:srgbClr>
                  </a:outerShdw>
                </a:effectLst>
                <a:latin typeface="Arial"/>
                <a:cs typeface="Arial"/>
              </a:rPr>
              <a:t>de </a:t>
            </a:r>
            <a:r>
              <a:rPr sz="2000" b="1" u="sng" spc="-10" dirty="0">
                <a:solidFill>
                  <a:srgbClr val="FF0000"/>
                </a:solidFill>
                <a:effectLst>
                  <a:outerShdw blurRad="38100" dist="38100" dir="2700000" algn="tl">
                    <a:srgbClr val="000000">
                      <a:alpha val="43137"/>
                    </a:srgbClr>
                  </a:outerShdw>
                </a:effectLst>
                <a:latin typeface="Arial"/>
                <a:cs typeface="Arial"/>
              </a:rPr>
              <a:t>los </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arrollados, </a:t>
            </a:r>
            <a:r>
              <a:rPr sz="2000" b="1" u="sng" spc="-5" dirty="0">
                <a:solidFill>
                  <a:srgbClr val="FF0000"/>
                </a:solidFill>
                <a:effectLst>
                  <a:outerShdw blurRad="38100" dist="38100" dir="2700000" algn="tl">
                    <a:srgbClr val="000000">
                      <a:alpha val="43137"/>
                    </a:srgbClr>
                  </a:outerShdw>
                </a:effectLst>
                <a:latin typeface="Arial"/>
                <a:cs typeface="Arial"/>
              </a:rPr>
              <a:t>polaridad</a:t>
            </a:r>
            <a:r>
              <a:rPr sz="2000" b="1" u="sng" dirty="0">
                <a:solidFill>
                  <a:srgbClr val="FF0000"/>
                </a:solidFill>
                <a:effectLst>
                  <a:outerShdw blurRad="38100" dist="38100" dir="2700000" algn="tl">
                    <a:srgbClr val="000000">
                      <a:alpha val="43137"/>
                    </a:srgbClr>
                  </a:outerShdw>
                </a:effectLst>
                <a:latin typeface="Arial"/>
                <a:cs typeface="Arial"/>
              </a:rPr>
              <a:t> y relación de </a:t>
            </a:r>
            <a:r>
              <a:rPr sz="2000" b="1" u="sng" spc="-5" dirty="0">
                <a:solidFill>
                  <a:srgbClr val="FF0000"/>
                </a:solidFill>
                <a:effectLst>
                  <a:outerShdw blurRad="38100" dist="38100" dir="2700000" algn="tl">
                    <a:srgbClr val="000000">
                      <a:alpha val="43137"/>
                    </a:srgbClr>
                  </a:outerShdw>
                </a:effectLst>
                <a:latin typeface="Arial"/>
                <a:cs typeface="Arial"/>
              </a:rPr>
              <a:t>transformación</a:t>
            </a:r>
            <a:r>
              <a:rPr sz="2000" b="1" u="sng" dirty="0">
                <a:solidFill>
                  <a:srgbClr val="FF0000"/>
                </a:solidFill>
                <a:effectLst>
                  <a:outerShdw blurRad="38100" dist="38100" dir="2700000" algn="tl">
                    <a:srgbClr val="000000">
                      <a:alpha val="43137"/>
                    </a:srgbClr>
                  </a:outerShdw>
                </a:effectLst>
                <a:latin typeface="Arial"/>
                <a:cs typeface="Arial"/>
              </a:rPr>
              <a:t> en </a:t>
            </a:r>
            <a:r>
              <a:rPr sz="2000" b="1" u="sng" spc="-5" dirty="0">
                <a:solidFill>
                  <a:srgbClr val="FF0000"/>
                </a:solidFill>
                <a:effectLst>
                  <a:outerShdw blurRad="38100" dist="38100" dir="2700000" algn="tl">
                    <a:srgbClr val="000000">
                      <a:alpha val="43137"/>
                    </a:srgbClr>
                  </a:outerShdw>
                </a:effectLst>
                <a:latin typeface="Arial"/>
                <a:cs typeface="Arial"/>
              </a:rPr>
              <a:t>los</a:t>
            </a:r>
            <a:r>
              <a:rPr sz="2000" b="1" u="sng" dirty="0">
                <a:solidFill>
                  <a:srgbClr val="FF0000"/>
                </a:solidFill>
                <a:effectLst>
                  <a:outerShdw blurRad="38100" dist="38100" dir="2700000" algn="tl">
                    <a:srgbClr val="000000">
                      <a:alpha val="43137"/>
                    </a:srgbClr>
                  </a:outerShdw>
                </a:effectLst>
                <a:latin typeface="Arial"/>
                <a:cs typeface="Arial"/>
              </a:rPr>
              <a:t> </a:t>
            </a:r>
            <a:r>
              <a:rPr sz="2000" b="1" u="sng" spc="-10" dirty="0">
                <a:solidFill>
                  <a:srgbClr val="FF0000"/>
                </a:solidFill>
                <a:effectLst>
                  <a:outerShdw blurRad="38100" dist="38100" dir="2700000" algn="tl">
                    <a:srgbClr val="000000">
                      <a:alpha val="43137"/>
                    </a:srgbClr>
                  </a:outerShdw>
                </a:effectLst>
                <a:latin typeface="Arial"/>
                <a:cs typeface="Arial"/>
              </a:rPr>
              <a:t>TC´s</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tipo </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aislador</a:t>
            </a:r>
            <a:r>
              <a:rPr sz="2000" b="1" u="sng" spc="-15" dirty="0">
                <a:solidFill>
                  <a:srgbClr val="FF0000"/>
                </a:solidFill>
                <a:effectLst>
                  <a:outerShdw blurRad="38100" dist="38100" dir="2700000" algn="tl">
                    <a:srgbClr val="000000">
                      <a:alpha val="43137"/>
                    </a:srgbClr>
                  </a:outerShdw>
                </a:effectLst>
                <a:latin typeface="Arial"/>
                <a:cs typeface="Arial"/>
              </a:rPr>
              <a:t> </a:t>
            </a:r>
            <a:r>
              <a:rPr sz="2000" b="1" u="sng" spc="-5" dirty="0" err="1">
                <a:solidFill>
                  <a:srgbClr val="FF0000"/>
                </a:solidFill>
                <a:effectLst>
                  <a:outerShdw blurRad="38100" dist="38100" dir="2700000" algn="tl">
                    <a:srgbClr val="000000">
                      <a:alpha val="43137"/>
                    </a:srgbClr>
                  </a:outerShdw>
                </a:effectLst>
                <a:latin typeface="Arial"/>
                <a:cs typeface="Arial"/>
              </a:rPr>
              <a:t>pasatapas</a:t>
            </a:r>
            <a:r>
              <a:rPr sz="2000" b="1" u="sng" spc="-5" dirty="0" smtClean="0">
                <a:solidFill>
                  <a:srgbClr val="FF0000"/>
                </a:solidFill>
                <a:effectLst>
                  <a:outerShdw blurRad="38100" dist="38100" dir="2700000" algn="tl">
                    <a:srgbClr val="000000">
                      <a:alpha val="43137"/>
                    </a:srgbClr>
                  </a:outerShdw>
                </a:effectLst>
                <a:latin typeface="Arial"/>
                <a:cs typeface="Arial"/>
              </a:rPr>
              <a:t>.</a:t>
            </a:r>
            <a:endParaRPr lang="es-AR" sz="2000" b="1" u="sng" spc="-5" dirty="0" smtClean="0">
              <a:solidFill>
                <a:srgbClr val="FF0000"/>
              </a:solidFill>
              <a:effectLst>
                <a:outerShdw blurRad="38100" dist="38100" dir="2700000" algn="tl">
                  <a:srgbClr val="000000">
                    <a:alpha val="43137"/>
                  </a:srgbClr>
                </a:outerShdw>
              </a:effectLst>
              <a:latin typeface="Arial"/>
              <a:cs typeface="Arial"/>
            </a:endParaRPr>
          </a:p>
          <a:p>
            <a:pPr marL="367665" marR="8255" indent="-342900" algn="just">
              <a:spcBef>
                <a:spcPts val="1125"/>
              </a:spcBef>
              <a:buFont typeface="Wingdings" panose="05000000000000000000" pitchFamily="2" charset="2"/>
              <a:buChar char="Ø"/>
              <a:tabLst>
                <a:tab pos="160655" algn="l"/>
              </a:tabLst>
            </a:pPr>
            <a:endParaRPr sz="2000" b="1" u="sng" dirty="0">
              <a:solidFill>
                <a:srgbClr val="FF0000"/>
              </a:solidFill>
              <a:effectLst>
                <a:outerShdw blurRad="38100" dist="38100" dir="2700000" algn="tl">
                  <a:srgbClr val="000000">
                    <a:alpha val="43137"/>
                  </a:srgbClr>
                </a:outerShdw>
              </a:effectLst>
              <a:latin typeface="Arial"/>
              <a:cs typeface="Arial"/>
            </a:endParaRPr>
          </a:p>
          <a:p>
            <a:pPr marL="393700" marR="755015" indent="-342900" algn="just">
              <a:spcBef>
                <a:spcPts val="935"/>
              </a:spcBef>
              <a:buFont typeface="Wingdings" panose="05000000000000000000" pitchFamily="2" charset="2"/>
              <a:buChar char="Ø"/>
              <a:tabLst>
                <a:tab pos="160655" algn="l"/>
              </a:tabLst>
            </a:pPr>
            <a:r>
              <a:rPr sz="2000" b="1" u="sng" dirty="0">
                <a:solidFill>
                  <a:srgbClr val="FF0000"/>
                </a:solidFill>
                <a:effectLst>
                  <a:outerShdw blurRad="38100" dist="38100" dir="2700000" algn="tl">
                    <a:srgbClr val="000000">
                      <a:alpha val="43137"/>
                    </a:srgbClr>
                  </a:outerShdw>
                </a:effectLst>
                <a:latin typeface="Arial"/>
                <a:cs typeface="Arial"/>
              </a:rPr>
              <a:t>Prueba de </a:t>
            </a:r>
            <a:r>
              <a:rPr sz="2000" b="1" u="sng" spc="-5" dirty="0">
                <a:solidFill>
                  <a:srgbClr val="FF0000"/>
                </a:solidFill>
                <a:effectLst>
                  <a:outerShdw blurRad="38100" dist="38100" dir="2700000" algn="tl">
                    <a:srgbClr val="000000">
                      <a:alpha val="43137"/>
                    </a:srgbClr>
                  </a:outerShdw>
                </a:effectLst>
                <a:latin typeface="Arial"/>
                <a:cs typeface="Arial"/>
              </a:rPr>
              <a:t>aislamiento </a:t>
            </a:r>
            <a:r>
              <a:rPr sz="2000" b="1" u="sng" dirty="0">
                <a:solidFill>
                  <a:srgbClr val="FF0000"/>
                </a:solidFill>
                <a:effectLst>
                  <a:outerShdw blurRad="38100" dist="38100" dir="2700000" algn="tl">
                    <a:srgbClr val="000000">
                      <a:alpha val="43137"/>
                    </a:srgbClr>
                  </a:outerShdw>
                </a:effectLst>
                <a:latin typeface="Arial"/>
                <a:cs typeface="Arial"/>
              </a:rPr>
              <a:t>y </a:t>
            </a:r>
            <a:r>
              <a:rPr sz="2000" b="1" u="sng" spc="-5" dirty="0">
                <a:solidFill>
                  <a:srgbClr val="FF0000"/>
                </a:solidFill>
                <a:effectLst>
                  <a:outerShdw blurRad="38100" dist="38100" dir="2700000" algn="tl">
                    <a:srgbClr val="000000">
                      <a:alpha val="43137"/>
                    </a:srgbClr>
                  </a:outerShdw>
                </a:effectLst>
                <a:latin typeface="Arial"/>
                <a:cs typeface="Arial"/>
              </a:rPr>
              <a:t>relación </a:t>
            </a:r>
            <a:r>
              <a:rPr sz="2000" b="1" u="sng" dirty="0">
                <a:solidFill>
                  <a:srgbClr val="FF0000"/>
                </a:solidFill>
                <a:effectLst>
                  <a:outerShdw blurRad="38100" dist="38100" dir="2700000" algn="tl">
                    <a:srgbClr val="000000">
                      <a:alpha val="43137"/>
                    </a:srgbClr>
                  </a:outerShdw>
                </a:effectLst>
                <a:latin typeface="Arial"/>
                <a:cs typeface="Arial"/>
              </a:rPr>
              <a:t>de </a:t>
            </a:r>
            <a:r>
              <a:rPr sz="2000" b="1" u="sng" spc="-5" dirty="0">
                <a:solidFill>
                  <a:srgbClr val="FF0000"/>
                </a:solidFill>
                <a:effectLst>
                  <a:outerShdw blurRad="38100" dist="38100" dir="2700000" algn="tl">
                    <a:srgbClr val="000000">
                      <a:alpha val="43137"/>
                    </a:srgbClr>
                  </a:outerShdw>
                </a:effectLst>
                <a:latin typeface="Arial"/>
                <a:cs typeface="Arial"/>
              </a:rPr>
              <a:t>transformación </a:t>
            </a:r>
            <a:r>
              <a:rPr sz="2000" b="1" u="sng" spc="-10" dirty="0">
                <a:solidFill>
                  <a:srgbClr val="FF0000"/>
                </a:solidFill>
                <a:effectLst>
                  <a:outerShdw blurRad="38100" dist="38100" dir="2700000" algn="tl">
                    <a:srgbClr val="000000">
                      <a:alpha val="43137"/>
                    </a:srgbClr>
                  </a:outerShdw>
                </a:effectLst>
                <a:latin typeface="Arial"/>
                <a:cs typeface="Arial"/>
              </a:rPr>
              <a:t>de </a:t>
            </a:r>
            <a:r>
              <a:rPr sz="2000" b="1" u="sng" spc="-5" dirty="0">
                <a:solidFill>
                  <a:srgbClr val="FF0000"/>
                </a:solidFill>
                <a:effectLst>
                  <a:outerShdw blurRad="38100" dist="38100" dir="2700000" algn="tl">
                    <a:srgbClr val="000000">
                      <a:alpha val="43137"/>
                    </a:srgbClr>
                  </a:outerShdw>
                </a:effectLst>
                <a:latin typeface="Arial"/>
                <a:cs typeface="Arial"/>
              </a:rPr>
              <a:t> transformadores</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 </a:t>
            </a:r>
            <a:r>
              <a:rPr sz="2000" b="1" u="sng" spc="-5" dirty="0">
                <a:solidFill>
                  <a:srgbClr val="FF0000"/>
                </a:solidFill>
                <a:effectLst>
                  <a:outerShdw blurRad="38100" dist="38100" dir="2700000" algn="tl">
                    <a:srgbClr val="000000">
                      <a:alpha val="43137"/>
                    </a:srgbClr>
                  </a:outerShdw>
                </a:effectLst>
                <a:latin typeface="Arial"/>
                <a:cs typeface="Arial"/>
              </a:rPr>
              <a:t>corriente</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para</a:t>
            </a:r>
            <a:r>
              <a:rPr sz="2000" b="1" u="sng" spc="1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la</a:t>
            </a:r>
            <a:r>
              <a:rPr sz="2000" b="1" u="sng" spc="-5" dirty="0">
                <a:solidFill>
                  <a:srgbClr val="FF0000"/>
                </a:solidFill>
                <a:effectLst>
                  <a:outerShdw blurRad="38100" dist="38100" dir="2700000" algn="tl">
                    <a:srgbClr val="000000">
                      <a:alpha val="43137"/>
                    </a:srgbClr>
                  </a:outerShdw>
                </a:effectLst>
                <a:latin typeface="Arial"/>
                <a:cs typeface="Arial"/>
              </a:rPr>
              <a:t> protección</a:t>
            </a:r>
            <a:r>
              <a:rPr sz="2000" b="1" u="sng"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masa</a:t>
            </a:r>
            <a:r>
              <a:rPr sz="2000" b="1" u="sng" spc="3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spc="-5" dirty="0" err="1">
                <a:solidFill>
                  <a:srgbClr val="FF0000"/>
                </a:solidFill>
                <a:effectLst>
                  <a:outerShdw blurRad="38100" dist="38100" dir="2700000" algn="tl">
                    <a:srgbClr val="000000">
                      <a:alpha val="43137"/>
                    </a:srgbClr>
                  </a:outerShdw>
                </a:effectLst>
                <a:latin typeface="Arial"/>
                <a:cs typeface="Arial"/>
              </a:rPr>
              <a:t>cuba</a:t>
            </a:r>
            <a:r>
              <a:rPr sz="2000" b="1" u="sng" spc="-5" dirty="0" smtClean="0">
                <a:solidFill>
                  <a:srgbClr val="FF0000"/>
                </a:solidFill>
                <a:effectLst>
                  <a:outerShdw blurRad="38100" dist="38100" dir="2700000" algn="tl">
                    <a:srgbClr val="000000">
                      <a:alpha val="43137"/>
                    </a:srgbClr>
                  </a:outerShdw>
                </a:effectLst>
                <a:latin typeface="Arial"/>
                <a:cs typeface="Arial"/>
              </a:rPr>
              <a:t>.</a:t>
            </a:r>
            <a:endParaRPr lang="es-AR" sz="2000" b="1" u="sng" spc="-5" dirty="0" smtClean="0">
              <a:solidFill>
                <a:srgbClr val="FF0000"/>
              </a:solidFill>
              <a:effectLst>
                <a:outerShdw blurRad="38100" dist="38100" dir="2700000" algn="tl">
                  <a:srgbClr val="000000">
                    <a:alpha val="43137"/>
                  </a:srgbClr>
                </a:outerShdw>
              </a:effectLst>
              <a:latin typeface="Arial"/>
              <a:cs typeface="Arial"/>
            </a:endParaRPr>
          </a:p>
          <a:p>
            <a:pPr marL="393700" marR="755015" indent="-342900" algn="just">
              <a:spcBef>
                <a:spcPts val="935"/>
              </a:spcBef>
              <a:buFont typeface="Wingdings" panose="05000000000000000000" pitchFamily="2" charset="2"/>
              <a:buChar char="Ø"/>
              <a:tabLst>
                <a:tab pos="160655" algn="l"/>
              </a:tabLst>
            </a:pPr>
            <a:endParaRPr sz="2000" b="1" u="sng" dirty="0">
              <a:solidFill>
                <a:srgbClr val="FF0000"/>
              </a:solidFill>
              <a:effectLst>
                <a:outerShdw blurRad="38100" dist="38100" dir="2700000" algn="tl">
                  <a:srgbClr val="000000">
                    <a:alpha val="43137"/>
                  </a:srgbClr>
                </a:outerShdw>
              </a:effectLst>
              <a:latin typeface="Arial"/>
              <a:cs typeface="Arial"/>
            </a:endParaRPr>
          </a:p>
          <a:p>
            <a:pPr marL="367665" marR="233045" indent="-342900" algn="just">
              <a:spcBef>
                <a:spcPts val="925"/>
              </a:spcBef>
              <a:buFont typeface="Wingdings" panose="05000000000000000000" pitchFamily="2" charset="2"/>
              <a:buChar char="Ø"/>
              <a:tabLst>
                <a:tab pos="134620" algn="l"/>
              </a:tabLst>
            </a:pPr>
            <a:r>
              <a:rPr sz="2000" b="1" u="sng" spc="-5" dirty="0">
                <a:solidFill>
                  <a:srgbClr val="FF0000"/>
                </a:solidFill>
                <a:effectLst>
                  <a:outerShdw blurRad="38100" dist="38100" dir="2700000" algn="tl">
                    <a:srgbClr val="000000">
                      <a:alpha val="43137"/>
                    </a:srgbClr>
                  </a:outerShdw>
                </a:effectLst>
                <a:latin typeface="Arial"/>
                <a:cs typeface="Arial"/>
              </a:rPr>
              <a:t>Pruebas</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para</a:t>
            </a:r>
            <a:r>
              <a:rPr sz="2000" b="1" u="sng" spc="-5" dirty="0">
                <a:solidFill>
                  <a:srgbClr val="FF0000"/>
                </a:solidFill>
                <a:effectLst>
                  <a:outerShdw blurRad="38100" dist="38100" dir="2700000" algn="tl">
                    <a:srgbClr val="000000">
                      <a:alpha val="43137"/>
                    </a:srgbClr>
                  </a:outerShdw>
                </a:effectLst>
                <a:latin typeface="Arial"/>
                <a:cs typeface="Arial"/>
              </a:rPr>
              <a:t> verificar</a:t>
            </a:r>
            <a:r>
              <a:rPr sz="2000" b="1" u="sng" spc="2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los</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circuitos</a:t>
            </a:r>
            <a:r>
              <a:rPr sz="2000" b="1" u="sng" spc="15" dirty="0">
                <a:solidFill>
                  <a:srgbClr val="FF0000"/>
                </a:solidFill>
                <a:effectLst>
                  <a:outerShdw blurRad="38100" dist="38100" dir="2700000" algn="tl">
                    <a:srgbClr val="000000">
                      <a:alpha val="43137"/>
                    </a:srgbClr>
                  </a:outerShdw>
                </a:effectLst>
                <a:latin typeface="Arial"/>
                <a:cs typeface="Arial"/>
              </a:rPr>
              <a:t> </a:t>
            </a:r>
            <a:r>
              <a:rPr sz="2000" b="1" u="sng" spc="-10" dirty="0">
                <a:solidFill>
                  <a:srgbClr val="FF0000"/>
                </a:solidFill>
                <a:effectLst>
                  <a:outerShdw blurRad="38100" dist="38100" dir="2700000" algn="tl">
                    <a:srgbClr val="000000">
                      <a:alpha val="43137"/>
                    </a:srgbClr>
                  </a:outerShdw>
                </a:effectLst>
                <a:latin typeface="Arial"/>
                <a:cs typeface="Arial"/>
              </a:rPr>
              <a:t>de</a:t>
            </a:r>
            <a:r>
              <a:rPr sz="2000" b="1" u="sng" spc="1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calefacción</a:t>
            </a:r>
            <a:r>
              <a:rPr sz="2000" b="1" u="sng" dirty="0">
                <a:solidFill>
                  <a:srgbClr val="FF0000"/>
                </a:solidFill>
                <a:effectLst>
                  <a:outerShdw blurRad="38100" dist="38100" dir="2700000" algn="tl">
                    <a:srgbClr val="000000">
                      <a:alpha val="43137"/>
                    </a:srgbClr>
                  </a:outerShdw>
                </a:effectLst>
                <a:latin typeface="Arial"/>
                <a:cs typeface="Arial"/>
              </a:rPr>
              <a:t> y</a:t>
            </a:r>
            <a:r>
              <a:rPr sz="2000" b="1" u="sng" spc="-5" dirty="0">
                <a:solidFill>
                  <a:srgbClr val="FF0000"/>
                </a:solidFill>
                <a:effectLst>
                  <a:outerShdw blurRad="38100" dist="38100" dir="2700000" algn="tl">
                    <a:srgbClr val="000000">
                      <a:alpha val="43137"/>
                    </a:srgbClr>
                  </a:outerShdw>
                </a:effectLst>
                <a:latin typeface="Arial"/>
                <a:cs typeface="Arial"/>
              </a:rPr>
              <a:t> tomacorrientes </a:t>
            </a:r>
            <a:r>
              <a:rPr sz="2000" b="1" u="sng" spc="-37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5" dirty="0">
                <a:solidFill>
                  <a:srgbClr val="FF0000"/>
                </a:solidFill>
                <a:effectLst>
                  <a:outerShdw blurRad="38100" dist="38100" dir="2700000" algn="tl">
                    <a:srgbClr val="000000">
                      <a:alpha val="43137"/>
                    </a:srgbClr>
                  </a:outerShdw>
                </a:effectLst>
                <a:latin typeface="Arial"/>
                <a:cs typeface="Arial"/>
              </a:rPr>
              <a:t> los</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spc="-5" dirty="0" err="1" smtClean="0">
                <a:solidFill>
                  <a:srgbClr val="FF0000"/>
                </a:solidFill>
                <a:effectLst>
                  <a:outerShdw blurRad="38100" dist="38100" dir="2700000" algn="tl">
                    <a:srgbClr val="000000">
                      <a:alpha val="43137"/>
                    </a:srgbClr>
                  </a:outerShdw>
                </a:effectLst>
                <a:latin typeface="Arial"/>
                <a:cs typeface="Arial"/>
              </a:rPr>
              <a:t>gabinetes</a:t>
            </a:r>
            <a:endParaRPr lang="es-AR" sz="2000" b="1" u="sng" spc="-5" dirty="0" smtClean="0">
              <a:solidFill>
                <a:srgbClr val="FF0000"/>
              </a:solidFill>
              <a:effectLst>
                <a:outerShdw blurRad="38100" dist="38100" dir="2700000" algn="tl">
                  <a:srgbClr val="000000">
                    <a:alpha val="43137"/>
                  </a:srgbClr>
                </a:outerShdw>
              </a:effectLst>
              <a:latin typeface="Arial"/>
              <a:cs typeface="Arial"/>
            </a:endParaRPr>
          </a:p>
          <a:p>
            <a:pPr marL="367665" marR="233045" indent="-342900" algn="just">
              <a:spcBef>
                <a:spcPts val="925"/>
              </a:spcBef>
              <a:buFont typeface="Wingdings" panose="05000000000000000000" pitchFamily="2" charset="2"/>
              <a:buChar char="Ø"/>
              <a:tabLst>
                <a:tab pos="134620" algn="l"/>
              </a:tabLst>
            </a:pPr>
            <a:endParaRPr sz="2000" b="1" u="sng" dirty="0">
              <a:solidFill>
                <a:srgbClr val="FF0000"/>
              </a:solidFill>
              <a:effectLst>
                <a:outerShdw blurRad="38100" dist="38100" dir="2700000" algn="tl">
                  <a:srgbClr val="000000">
                    <a:alpha val="43137"/>
                  </a:srgbClr>
                </a:outerShdw>
              </a:effectLst>
              <a:latin typeface="Arial"/>
              <a:cs typeface="Arial"/>
            </a:endParaRPr>
          </a:p>
          <a:p>
            <a:pPr marL="355600" marR="8255" indent="-342900" algn="just">
              <a:spcBef>
                <a:spcPts val="935"/>
              </a:spcBef>
              <a:buFont typeface="Wingdings" panose="05000000000000000000" pitchFamily="2" charset="2"/>
              <a:buChar char="Ø"/>
              <a:tabLst>
                <a:tab pos="144145" algn="l"/>
              </a:tabLst>
            </a:pPr>
            <a:r>
              <a:rPr sz="2000" b="1" u="sng" spc="-5" dirty="0">
                <a:solidFill>
                  <a:srgbClr val="FF0000"/>
                </a:solidFill>
                <a:effectLst>
                  <a:outerShdw blurRad="38100" dist="38100" dir="2700000" algn="tl">
                    <a:srgbClr val="000000">
                      <a:alpha val="43137"/>
                    </a:srgbClr>
                  </a:outerShdw>
                </a:effectLst>
                <a:latin typeface="Arial"/>
                <a:cs typeface="Arial"/>
              </a:rPr>
              <a:t>Pruebas</a:t>
            </a:r>
            <a:r>
              <a:rPr sz="2000" b="1" u="sng" spc="18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para</a:t>
            </a:r>
            <a:r>
              <a:rPr sz="2000" b="1" u="sng" spc="18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verificar</a:t>
            </a:r>
            <a:r>
              <a:rPr sz="2000" b="1" u="sng" spc="18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el</a:t>
            </a:r>
            <a:r>
              <a:rPr sz="2000" b="1" u="sng" spc="17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aislamiento</a:t>
            </a:r>
            <a:r>
              <a:rPr sz="2000" b="1" u="sng" spc="17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del</a:t>
            </a:r>
            <a:r>
              <a:rPr sz="2000" b="1" u="sng" spc="17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cableado</a:t>
            </a:r>
            <a:r>
              <a:rPr sz="2000" b="1" u="sng" spc="18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17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suministro</a:t>
            </a:r>
            <a:r>
              <a:rPr sz="2000" b="1" u="sng" spc="170" dirty="0">
                <a:solidFill>
                  <a:srgbClr val="FF0000"/>
                </a:solidFill>
                <a:effectLst>
                  <a:outerShdw blurRad="38100" dist="38100" dir="2700000" algn="tl">
                    <a:srgbClr val="000000">
                      <a:alpha val="43137"/>
                    </a:srgbClr>
                  </a:outerShdw>
                </a:effectLst>
                <a:latin typeface="Arial"/>
                <a:cs typeface="Arial"/>
              </a:rPr>
              <a:t> </a:t>
            </a:r>
            <a:r>
              <a:rPr sz="2000" b="1" u="sng" spc="-10" dirty="0">
                <a:solidFill>
                  <a:srgbClr val="FF0000"/>
                </a:solidFill>
                <a:effectLst>
                  <a:outerShdw blurRad="38100" dist="38100" dir="2700000" algn="tl">
                    <a:srgbClr val="000000">
                      <a:alpha val="43137"/>
                    </a:srgbClr>
                  </a:outerShdw>
                </a:effectLst>
                <a:latin typeface="Arial"/>
                <a:cs typeface="Arial"/>
              </a:rPr>
              <a:t>de </a:t>
            </a:r>
            <a:r>
              <a:rPr sz="2000" b="1" u="sng" spc="-37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440</a:t>
            </a:r>
            <a:r>
              <a:rPr sz="2000" b="1" u="sng" spc="-5" dirty="0">
                <a:solidFill>
                  <a:srgbClr val="FF0000"/>
                </a:solidFill>
                <a:effectLst>
                  <a:outerShdw blurRad="38100" dist="38100" dir="2700000" algn="tl">
                    <a:srgbClr val="000000">
                      <a:alpha val="43137"/>
                    </a:srgbClr>
                  </a:outerShdw>
                </a:effectLst>
                <a:latin typeface="Arial"/>
                <a:cs typeface="Arial"/>
              </a:rPr>
              <a:t> Vca</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y</a:t>
            </a:r>
            <a:r>
              <a:rPr sz="2000" b="1" u="sng" spc="-1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125</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spc="-5" dirty="0" err="1">
                <a:solidFill>
                  <a:srgbClr val="FF0000"/>
                </a:solidFill>
                <a:effectLst>
                  <a:outerShdw blurRad="38100" dist="38100" dir="2700000" algn="tl">
                    <a:srgbClr val="000000">
                      <a:alpha val="43137"/>
                    </a:srgbClr>
                  </a:outerShdw>
                </a:effectLst>
                <a:latin typeface="Arial"/>
                <a:cs typeface="Arial"/>
              </a:rPr>
              <a:t>Vcc</a:t>
            </a:r>
            <a:r>
              <a:rPr sz="2000" b="1" u="sng" spc="-5" dirty="0" smtClean="0">
                <a:solidFill>
                  <a:srgbClr val="FF0000"/>
                </a:solidFill>
                <a:effectLst>
                  <a:outerShdw blurRad="38100" dist="38100" dir="2700000" algn="tl">
                    <a:srgbClr val="000000">
                      <a:alpha val="43137"/>
                    </a:srgbClr>
                  </a:outerShdw>
                </a:effectLst>
                <a:latin typeface="Arial"/>
                <a:cs typeface="Arial"/>
              </a:rPr>
              <a:t>.</a:t>
            </a:r>
            <a:endParaRPr lang="es-AR" sz="2000" b="1" u="sng" spc="-5" dirty="0" smtClean="0">
              <a:solidFill>
                <a:srgbClr val="FF0000"/>
              </a:solidFill>
              <a:effectLst>
                <a:outerShdw blurRad="38100" dist="38100" dir="2700000" algn="tl">
                  <a:srgbClr val="000000">
                    <a:alpha val="43137"/>
                  </a:srgbClr>
                </a:outerShdw>
              </a:effectLst>
              <a:latin typeface="Arial"/>
              <a:cs typeface="Arial"/>
            </a:endParaRPr>
          </a:p>
          <a:p>
            <a:pPr marL="355600" marR="8255" indent="-342900" algn="just">
              <a:spcBef>
                <a:spcPts val="935"/>
              </a:spcBef>
              <a:buFont typeface="Wingdings" panose="05000000000000000000" pitchFamily="2" charset="2"/>
              <a:buChar char="Ø"/>
              <a:tabLst>
                <a:tab pos="144145" algn="l"/>
              </a:tabLst>
            </a:pPr>
            <a:endParaRPr sz="2000" b="1" u="sng" dirty="0">
              <a:solidFill>
                <a:srgbClr val="FF0000"/>
              </a:solidFill>
              <a:effectLst>
                <a:outerShdw blurRad="38100" dist="38100" dir="2700000" algn="tl">
                  <a:srgbClr val="000000">
                    <a:alpha val="43137"/>
                  </a:srgbClr>
                </a:outerShdw>
              </a:effectLst>
              <a:latin typeface="Arial"/>
              <a:cs typeface="Arial"/>
            </a:endParaRPr>
          </a:p>
          <a:p>
            <a:pPr marL="367665" marR="6985" indent="-342900" algn="just">
              <a:spcBef>
                <a:spcPts val="1070"/>
              </a:spcBef>
              <a:buFont typeface="Wingdings" panose="05000000000000000000" pitchFamily="2" charset="2"/>
              <a:buChar char="Ø"/>
              <a:tabLst>
                <a:tab pos="167005" algn="l"/>
              </a:tabLst>
            </a:pPr>
            <a:r>
              <a:rPr sz="2000" b="1" u="sng" spc="-5" dirty="0">
                <a:solidFill>
                  <a:srgbClr val="FF0000"/>
                </a:solidFill>
                <a:effectLst>
                  <a:outerShdw blurRad="38100" dist="38100" dir="2700000" algn="tl">
                    <a:srgbClr val="000000">
                      <a:alpha val="43137"/>
                    </a:srgbClr>
                  </a:outerShdw>
                </a:effectLst>
                <a:latin typeface="Arial"/>
                <a:cs typeface="Arial"/>
              </a:rPr>
              <a:t>Pruebas para verificar </a:t>
            </a:r>
            <a:r>
              <a:rPr sz="2000" b="1" u="sng" dirty="0">
                <a:solidFill>
                  <a:srgbClr val="FF0000"/>
                </a:solidFill>
                <a:effectLst>
                  <a:outerShdw blurRad="38100" dist="38100" dir="2700000" algn="tl">
                    <a:srgbClr val="000000">
                      <a:alpha val="43137"/>
                    </a:srgbClr>
                  </a:outerShdw>
                </a:effectLst>
                <a:latin typeface="Arial"/>
                <a:cs typeface="Arial"/>
              </a:rPr>
              <a:t>que el </a:t>
            </a:r>
            <a:r>
              <a:rPr sz="2000" b="1" u="sng" spc="-5" dirty="0">
                <a:solidFill>
                  <a:srgbClr val="FF0000"/>
                </a:solidFill>
                <a:effectLst>
                  <a:outerShdw blurRad="38100" dist="38100" dir="2700000" algn="tl">
                    <a:srgbClr val="000000">
                      <a:alpha val="43137"/>
                    </a:srgbClr>
                  </a:outerShdw>
                </a:effectLst>
                <a:latin typeface="Arial"/>
                <a:cs typeface="Arial"/>
              </a:rPr>
              <a:t>ajuste </a:t>
            </a:r>
            <a:r>
              <a:rPr sz="2000" b="1" u="sng" dirty="0">
                <a:solidFill>
                  <a:srgbClr val="FF0000"/>
                </a:solidFill>
                <a:effectLst>
                  <a:outerShdw blurRad="38100" dist="38100" dir="2700000" algn="tl">
                    <a:srgbClr val="000000">
                      <a:alpha val="43137"/>
                    </a:srgbClr>
                  </a:outerShdw>
                </a:effectLst>
                <a:latin typeface="Arial"/>
                <a:cs typeface="Arial"/>
              </a:rPr>
              <a:t>realizado en la fábrica de </a:t>
            </a:r>
            <a:r>
              <a:rPr sz="2000" b="1" u="sng" spc="-5" dirty="0">
                <a:solidFill>
                  <a:srgbClr val="FF0000"/>
                </a:solidFill>
                <a:effectLst>
                  <a:outerShdw blurRad="38100" dist="38100" dir="2700000" algn="tl">
                    <a:srgbClr val="000000">
                      <a:alpha val="43137"/>
                    </a:srgbClr>
                  </a:outerShdw>
                </a:effectLst>
                <a:latin typeface="Arial"/>
                <a:cs typeface="Arial"/>
              </a:rPr>
              <a:t>los </a:t>
            </a:r>
            <a:r>
              <a:rPr sz="2000" b="1" u="sng" dirty="0">
                <a:solidFill>
                  <a:srgbClr val="FF0000"/>
                </a:solidFill>
                <a:effectLst>
                  <a:outerShdw blurRad="38100" dist="38100" dir="2700000" algn="tl">
                    <a:srgbClr val="000000">
                      <a:alpha val="43137"/>
                    </a:srgbClr>
                  </a:outerShdw>
                </a:effectLst>
                <a:latin typeface="Arial"/>
                <a:cs typeface="Arial"/>
              </a:rPr>
              <a:t> medidores</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temperatura</a:t>
            </a:r>
            <a:r>
              <a:rPr sz="2000" b="1" u="sng" dirty="0">
                <a:solidFill>
                  <a:srgbClr val="FF0000"/>
                </a:solidFill>
                <a:effectLst>
                  <a:outerShdw blurRad="38100" dist="38100" dir="2700000" algn="tl">
                    <a:srgbClr val="000000">
                      <a:alpha val="43137"/>
                    </a:srgbClr>
                  </a:outerShdw>
                </a:effectLst>
                <a:latin typeface="Arial"/>
                <a:cs typeface="Arial"/>
              </a:rPr>
              <a:t> del</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aceite</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y</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los</a:t>
            </a:r>
            <a:r>
              <a:rPr sz="2000" b="1" u="sng" dirty="0">
                <a:solidFill>
                  <a:srgbClr val="FF0000"/>
                </a:solidFill>
                <a:effectLst>
                  <a:outerShdw blurRad="38100" dist="38100" dir="2700000" algn="tl">
                    <a:srgbClr val="000000">
                      <a:alpha val="43137"/>
                    </a:srgbClr>
                  </a:outerShdw>
                </a:effectLst>
                <a:latin typeface="Arial"/>
                <a:cs typeface="Arial"/>
              </a:rPr>
              <a:t> arrollados</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los </a:t>
            </a:r>
            <a:r>
              <a:rPr sz="2000" b="1" u="sng"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potenciómetros</a:t>
            </a:r>
            <a:r>
              <a:rPr sz="2000" b="1" u="sng" spc="-4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para</a:t>
            </a:r>
            <a:r>
              <a:rPr sz="2000" b="1" u="sng" spc="-3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medición</a:t>
            </a:r>
            <a:r>
              <a:rPr sz="2000" b="1" u="sng" spc="-3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remota</a:t>
            </a:r>
            <a:r>
              <a:rPr sz="2000" b="1" u="sng" spc="-6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3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la</a:t>
            </a:r>
            <a:r>
              <a:rPr sz="2000" b="1" u="sng" spc="-4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temperatura,</a:t>
            </a:r>
            <a:r>
              <a:rPr sz="2000" b="1" u="sng" spc="-4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no</a:t>
            </a:r>
            <a:r>
              <a:rPr sz="2000" b="1" u="sng" spc="-3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han</a:t>
            </a:r>
            <a:r>
              <a:rPr sz="2000" b="1" u="sng" spc="-4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sufrido </a:t>
            </a:r>
            <a:r>
              <a:rPr sz="2000" b="1" u="sng" spc="-38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alteración</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durante</a:t>
            </a:r>
            <a:r>
              <a:rPr sz="2000" b="1" u="sng" spc="-2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el</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transporte</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las </a:t>
            </a:r>
            <a:r>
              <a:rPr sz="2000" b="1" u="sng" spc="-5" dirty="0" err="1">
                <a:solidFill>
                  <a:srgbClr val="FF0000"/>
                </a:solidFill>
                <a:effectLst>
                  <a:outerShdw blurRad="38100" dist="38100" dir="2700000" algn="tl">
                    <a:srgbClr val="000000">
                      <a:alpha val="43137"/>
                    </a:srgbClr>
                  </a:outerShdw>
                </a:effectLst>
                <a:latin typeface="Arial"/>
                <a:cs typeface="Arial"/>
              </a:rPr>
              <a:t>unidades</a:t>
            </a:r>
            <a:r>
              <a:rPr sz="2000" b="1" u="sng" spc="-5" dirty="0" smtClean="0">
                <a:solidFill>
                  <a:srgbClr val="FF0000"/>
                </a:solidFill>
                <a:effectLst>
                  <a:outerShdw blurRad="38100" dist="38100" dir="2700000" algn="tl">
                    <a:srgbClr val="000000">
                      <a:alpha val="43137"/>
                    </a:srgbClr>
                  </a:outerShdw>
                </a:effectLst>
                <a:latin typeface="Arial"/>
                <a:cs typeface="Arial"/>
              </a:rPr>
              <a:t>.</a:t>
            </a:r>
            <a:endParaRPr lang="es-AR" sz="2000" b="1" u="sng" spc="-5" dirty="0" smtClean="0">
              <a:solidFill>
                <a:srgbClr val="FF0000"/>
              </a:solidFill>
              <a:effectLst>
                <a:outerShdw blurRad="38100" dist="38100" dir="2700000" algn="tl">
                  <a:srgbClr val="000000">
                    <a:alpha val="43137"/>
                  </a:srgbClr>
                </a:outerShdw>
              </a:effectLst>
              <a:latin typeface="Arial"/>
              <a:cs typeface="Arial"/>
            </a:endParaRPr>
          </a:p>
          <a:p>
            <a:pPr marL="367665" marR="6985" indent="-342900" algn="just">
              <a:spcBef>
                <a:spcPts val="1070"/>
              </a:spcBef>
              <a:buFont typeface="Wingdings" panose="05000000000000000000" pitchFamily="2" charset="2"/>
              <a:buChar char="Ø"/>
              <a:tabLst>
                <a:tab pos="167005" algn="l"/>
              </a:tabLst>
            </a:pPr>
            <a:endParaRPr sz="2000" b="1" u="sng" dirty="0">
              <a:solidFill>
                <a:srgbClr val="FF0000"/>
              </a:solidFill>
              <a:effectLst>
                <a:outerShdw blurRad="38100" dist="38100" dir="2700000" algn="tl">
                  <a:srgbClr val="000000">
                    <a:alpha val="43137"/>
                  </a:srgbClr>
                </a:outerShdw>
              </a:effectLst>
              <a:latin typeface="Arial"/>
              <a:cs typeface="Arial"/>
            </a:endParaRPr>
          </a:p>
          <a:p>
            <a:pPr marL="367665" marR="7620" indent="-342900" algn="just">
              <a:spcBef>
                <a:spcPts val="360"/>
              </a:spcBef>
              <a:buFont typeface="Wingdings" panose="05000000000000000000" pitchFamily="2" charset="2"/>
              <a:buChar char="Ø"/>
              <a:tabLst>
                <a:tab pos="183515" algn="l"/>
              </a:tabLst>
            </a:pPr>
            <a:r>
              <a:rPr sz="2000" b="1" u="sng" dirty="0">
                <a:solidFill>
                  <a:srgbClr val="FF0000"/>
                </a:solidFill>
                <a:effectLst>
                  <a:outerShdw blurRad="38100" dist="38100" dir="2700000" algn="tl">
                    <a:srgbClr val="000000">
                      <a:alpha val="43137"/>
                    </a:srgbClr>
                  </a:outerShdw>
                </a:effectLst>
                <a:latin typeface="Arial"/>
                <a:cs typeface="Arial"/>
              </a:rPr>
              <a:t>Prueba de </a:t>
            </a:r>
            <a:r>
              <a:rPr sz="2000" b="1" u="sng" spc="-5" dirty="0">
                <a:solidFill>
                  <a:srgbClr val="FF0000"/>
                </a:solidFill>
                <a:effectLst>
                  <a:outerShdw blurRad="38100" dist="38100" dir="2700000" algn="tl">
                    <a:srgbClr val="000000">
                      <a:alpha val="43137"/>
                    </a:srgbClr>
                  </a:outerShdw>
                </a:effectLst>
                <a:latin typeface="Arial"/>
                <a:cs typeface="Arial"/>
              </a:rPr>
              <a:t>resistencia </a:t>
            </a:r>
            <a:r>
              <a:rPr sz="2000" b="1" u="sng" dirty="0">
                <a:solidFill>
                  <a:srgbClr val="FF0000"/>
                </a:solidFill>
                <a:effectLst>
                  <a:outerShdw blurRad="38100" dist="38100" dir="2700000" algn="tl">
                    <a:srgbClr val="000000">
                      <a:alpha val="43137"/>
                    </a:srgbClr>
                  </a:outerShdw>
                </a:effectLst>
                <a:latin typeface="Arial"/>
                <a:cs typeface="Arial"/>
              </a:rPr>
              <a:t>de </a:t>
            </a:r>
            <a:r>
              <a:rPr sz="2000" b="1" u="sng" spc="-5" dirty="0">
                <a:solidFill>
                  <a:srgbClr val="FF0000"/>
                </a:solidFill>
                <a:effectLst>
                  <a:outerShdw blurRad="38100" dist="38100" dir="2700000" algn="tl">
                    <a:srgbClr val="000000">
                      <a:alpha val="43137"/>
                    </a:srgbClr>
                  </a:outerShdw>
                </a:effectLst>
                <a:latin typeface="Arial"/>
                <a:cs typeface="Arial"/>
              </a:rPr>
              <a:t>aislamiento, </a:t>
            </a:r>
            <a:r>
              <a:rPr sz="2000" b="1" u="sng" dirty="0">
                <a:solidFill>
                  <a:srgbClr val="FF0000"/>
                </a:solidFill>
                <a:effectLst>
                  <a:outerShdw blurRad="38100" dist="38100" dir="2700000" algn="tl">
                    <a:srgbClr val="000000">
                      <a:alpha val="43137"/>
                    </a:srgbClr>
                  </a:outerShdw>
                </a:effectLst>
                <a:latin typeface="Arial"/>
                <a:cs typeface="Arial"/>
              </a:rPr>
              <a:t>relación de </a:t>
            </a:r>
            <a:r>
              <a:rPr sz="2000" b="1" u="sng" spc="-5" dirty="0">
                <a:solidFill>
                  <a:srgbClr val="FF0000"/>
                </a:solidFill>
                <a:effectLst>
                  <a:outerShdw blurRad="38100" dist="38100" dir="2700000" algn="tl">
                    <a:srgbClr val="000000">
                      <a:alpha val="43137"/>
                    </a:srgbClr>
                  </a:outerShdw>
                </a:effectLst>
                <a:latin typeface="Arial"/>
                <a:cs typeface="Arial"/>
              </a:rPr>
              <a:t>transformación, </a:t>
            </a:r>
            <a:r>
              <a:rPr sz="2000" b="1" u="sng"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funcionamiento</a:t>
            </a:r>
            <a:r>
              <a:rPr sz="2000" b="1" u="sng" spc="-6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del</a:t>
            </a:r>
            <a:r>
              <a:rPr sz="2000" b="1" u="sng" spc="-6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circuito</a:t>
            </a:r>
            <a:r>
              <a:rPr sz="2000" b="1" u="sng" spc="-60" dirty="0">
                <a:solidFill>
                  <a:srgbClr val="FF0000"/>
                </a:solidFill>
                <a:effectLst>
                  <a:outerShdw blurRad="38100" dist="38100" dir="2700000" algn="tl">
                    <a:srgbClr val="000000">
                      <a:alpha val="43137"/>
                    </a:srgbClr>
                  </a:outerShdw>
                </a:effectLst>
                <a:latin typeface="Arial"/>
                <a:cs typeface="Arial"/>
              </a:rPr>
              <a:t> </a:t>
            </a:r>
            <a:r>
              <a:rPr sz="2000" b="1" u="sng" spc="-10" dirty="0">
                <a:solidFill>
                  <a:srgbClr val="FF0000"/>
                </a:solidFill>
                <a:effectLst>
                  <a:outerShdw blurRad="38100" dist="38100" dir="2700000" algn="tl">
                    <a:srgbClr val="000000">
                      <a:alpha val="43137"/>
                    </a:srgbClr>
                  </a:outerShdw>
                </a:effectLst>
                <a:latin typeface="Arial"/>
                <a:cs typeface="Arial"/>
              </a:rPr>
              <a:t>de</a:t>
            </a:r>
            <a:r>
              <a:rPr sz="2000" b="1" u="sng" spc="-5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calefacción</a:t>
            </a:r>
            <a:r>
              <a:rPr sz="2000" b="1" u="sng" spc="-4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y</a:t>
            </a:r>
            <a:r>
              <a:rPr sz="2000" b="1" u="sng" spc="-6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verificación</a:t>
            </a:r>
            <a:r>
              <a:rPr sz="2000" b="1" u="sng" spc="-5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6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la</a:t>
            </a:r>
            <a:r>
              <a:rPr sz="2000" b="1" u="sng" spc="-45"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regulación </a:t>
            </a:r>
            <a:r>
              <a:rPr sz="2000" b="1" u="sng" spc="-37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del </a:t>
            </a:r>
            <a:r>
              <a:rPr sz="2000" b="1" u="sng" spc="-5" dirty="0">
                <a:solidFill>
                  <a:srgbClr val="FF0000"/>
                </a:solidFill>
                <a:effectLst>
                  <a:outerShdw blurRad="38100" dist="38100" dir="2700000" algn="tl">
                    <a:srgbClr val="000000">
                      <a:alpha val="43137"/>
                    </a:srgbClr>
                  </a:outerShdw>
                </a:effectLst>
                <a:latin typeface="Arial"/>
                <a:cs typeface="Arial"/>
              </a:rPr>
              <a:t>Bushing Potencial Device. Pruebas </a:t>
            </a:r>
            <a:r>
              <a:rPr sz="2000" b="1" u="sng" dirty="0">
                <a:solidFill>
                  <a:srgbClr val="FF0000"/>
                </a:solidFill>
                <a:effectLst>
                  <a:outerShdw blurRad="38100" dist="38100" dir="2700000" algn="tl">
                    <a:srgbClr val="000000">
                      <a:alpha val="43137"/>
                    </a:srgbClr>
                  </a:outerShdw>
                </a:effectLst>
                <a:latin typeface="Arial"/>
                <a:cs typeface="Arial"/>
              </a:rPr>
              <a:t>para </a:t>
            </a:r>
            <a:r>
              <a:rPr sz="2000" b="1" u="sng" spc="-5" dirty="0">
                <a:solidFill>
                  <a:srgbClr val="FF0000"/>
                </a:solidFill>
                <a:effectLst>
                  <a:outerShdw blurRad="38100" dist="38100" dir="2700000" algn="tl">
                    <a:srgbClr val="000000">
                      <a:alpha val="43137"/>
                    </a:srgbClr>
                  </a:outerShdw>
                </a:effectLst>
                <a:latin typeface="Arial"/>
                <a:cs typeface="Arial"/>
              </a:rPr>
              <a:t>verificar </a:t>
            </a:r>
            <a:r>
              <a:rPr sz="2000" b="1" u="sng" dirty="0">
                <a:solidFill>
                  <a:srgbClr val="FF0000"/>
                </a:solidFill>
                <a:effectLst>
                  <a:outerShdw blurRad="38100" dist="38100" dir="2700000" algn="tl">
                    <a:srgbClr val="000000">
                      <a:alpha val="43137"/>
                    </a:srgbClr>
                  </a:outerShdw>
                </a:effectLst>
                <a:latin typeface="Arial"/>
                <a:cs typeface="Arial"/>
              </a:rPr>
              <a:t>el </a:t>
            </a:r>
            <a:r>
              <a:rPr sz="2000" b="1" u="sng" spc="-5" dirty="0">
                <a:solidFill>
                  <a:srgbClr val="FF0000"/>
                </a:solidFill>
                <a:effectLst>
                  <a:outerShdw blurRad="38100" dist="38100" dir="2700000" algn="tl">
                    <a:srgbClr val="000000">
                      <a:alpha val="43137"/>
                    </a:srgbClr>
                  </a:outerShdw>
                </a:effectLst>
                <a:latin typeface="Arial"/>
                <a:cs typeface="Arial"/>
              </a:rPr>
              <a:t>aislamiento del </a:t>
            </a:r>
            <a:r>
              <a:rPr sz="2000" b="1" u="sng" dirty="0">
                <a:solidFill>
                  <a:srgbClr val="FF0000"/>
                </a:solidFill>
                <a:effectLst>
                  <a:outerShdw blurRad="38100" dist="38100" dir="2700000" algn="tl">
                    <a:srgbClr val="000000">
                      <a:alpha val="43137"/>
                    </a:srgbClr>
                  </a:outerShdw>
                </a:effectLst>
                <a:latin typeface="Arial"/>
                <a:cs typeface="Arial"/>
              </a:rPr>
              <a:t> cable</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alta</a:t>
            </a:r>
            <a:r>
              <a:rPr sz="2000" b="1" u="sng" spc="-2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tensión</a:t>
            </a:r>
            <a:r>
              <a:rPr sz="2000" b="1" u="sng" spc="5" dirty="0">
                <a:solidFill>
                  <a:srgbClr val="FF0000"/>
                </a:solidFill>
                <a:effectLst>
                  <a:outerShdw blurRad="38100" dist="38100" dir="2700000" algn="tl">
                    <a:srgbClr val="000000">
                      <a:alpha val="43137"/>
                    </a:srgbClr>
                  </a:outerShdw>
                </a:effectLst>
                <a:latin typeface="Arial"/>
                <a:cs typeface="Arial"/>
              </a:rPr>
              <a:t> </a:t>
            </a:r>
            <a:r>
              <a:rPr sz="2000" b="1" u="sng" dirty="0">
                <a:solidFill>
                  <a:srgbClr val="FF0000"/>
                </a:solidFill>
                <a:effectLst>
                  <a:outerShdw blurRad="38100" dist="38100" dir="2700000" algn="tl">
                    <a:srgbClr val="000000">
                      <a:alpha val="43137"/>
                    </a:srgbClr>
                  </a:outerShdw>
                </a:effectLst>
                <a:latin typeface="Arial"/>
                <a:cs typeface="Arial"/>
              </a:rPr>
              <a:t>del</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Bushing</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Potencial</a:t>
            </a:r>
            <a:r>
              <a:rPr sz="2000" b="1" u="sng" spc="-10" dirty="0">
                <a:solidFill>
                  <a:srgbClr val="FF0000"/>
                </a:solidFill>
                <a:effectLst>
                  <a:outerShdw blurRad="38100" dist="38100" dir="2700000" algn="tl">
                    <a:srgbClr val="000000">
                      <a:alpha val="43137"/>
                    </a:srgbClr>
                  </a:outerShdw>
                </a:effectLst>
                <a:latin typeface="Arial"/>
                <a:cs typeface="Arial"/>
              </a:rPr>
              <a:t> </a:t>
            </a:r>
            <a:r>
              <a:rPr sz="2000" b="1" u="sng" spc="-5" dirty="0">
                <a:solidFill>
                  <a:srgbClr val="FF0000"/>
                </a:solidFill>
                <a:effectLst>
                  <a:outerShdw blurRad="38100" dist="38100" dir="2700000" algn="tl">
                    <a:srgbClr val="000000">
                      <a:alpha val="43137"/>
                    </a:srgbClr>
                  </a:outerShdw>
                </a:effectLst>
                <a:latin typeface="Arial"/>
                <a:cs typeface="Arial"/>
              </a:rPr>
              <a:t>Device.</a:t>
            </a:r>
            <a:endParaRPr sz="2000" b="1" u="sng" dirty="0">
              <a:solidFill>
                <a:srgbClr val="FF0000"/>
              </a:solidFill>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762000" y="1676400"/>
            <a:ext cx="12039600" cy="1490152"/>
          </a:xfrm>
          <a:prstGeom prst="rect">
            <a:avLst/>
          </a:prstGeom>
        </p:spPr>
        <p:txBody>
          <a:bodyPr vert="horz" wrap="square" lIns="0" tIns="12700" rIns="0" bIns="0" rtlCol="0">
            <a:spAutoFit/>
          </a:bodyPr>
          <a:lstStyle/>
          <a:p>
            <a:pPr marL="364490" indent="-342900" algn="just">
              <a:buFont typeface="Wingdings" panose="05000000000000000000" pitchFamily="2" charset="2"/>
              <a:buChar char="Ø"/>
              <a:tabLst>
                <a:tab pos="216535" algn="l"/>
                <a:tab pos="784860" algn="l"/>
                <a:tab pos="1560195" algn="l"/>
                <a:tab pos="2178685" algn="l"/>
                <a:tab pos="2501265" algn="l"/>
                <a:tab pos="3535679" algn="l"/>
                <a:tab pos="3867785" algn="l"/>
                <a:tab pos="4228465" algn="l"/>
                <a:tab pos="5400040" algn="l"/>
              </a:tabLst>
            </a:pPr>
            <a:r>
              <a:rPr sz="2400" b="1" spc="-15" dirty="0" err="1" smtClean="0">
                <a:solidFill>
                  <a:srgbClr val="FF0000"/>
                </a:solidFill>
                <a:effectLst>
                  <a:outerShdw blurRad="38100" dist="38100" dir="2700000" algn="tl">
                    <a:srgbClr val="000000">
                      <a:alpha val="43137"/>
                    </a:srgbClr>
                  </a:outerShdw>
                </a:effectLst>
                <a:latin typeface="Arial"/>
                <a:cs typeface="Arial"/>
              </a:rPr>
              <a:t>O</a:t>
            </a:r>
            <a:r>
              <a:rPr sz="2400" b="1" dirty="0" err="1" smtClean="0">
                <a:solidFill>
                  <a:srgbClr val="FF0000"/>
                </a:solidFill>
                <a:effectLst>
                  <a:outerShdw blurRad="38100" dist="38100" dir="2700000" algn="tl">
                    <a:srgbClr val="000000">
                      <a:alpha val="43137"/>
                    </a:srgbClr>
                  </a:outerShdw>
                </a:effectLst>
                <a:latin typeface="Arial"/>
                <a:cs typeface="Arial"/>
              </a:rPr>
              <a:t>tr</a:t>
            </a:r>
            <a:r>
              <a:rPr sz="2400" b="1" spc="-15" dirty="0" err="1" smtClean="0">
                <a:solidFill>
                  <a:srgbClr val="FF0000"/>
                </a:solidFill>
                <a:effectLst>
                  <a:outerShdw blurRad="38100" dist="38100" dir="2700000" algn="tl">
                    <a:srgbClr val="000000">
                      <a:alpha val="43137"/>
                    </a:srgbClr>
                  </a:outerShdw>
                </a:effectLst>
                <a:latin typeface="Arial"/>
                <a:cs typeface="Arial"/>
              </a:rPr>
              <a:t>a</a:t>
            </a:r>
            <a:r>
              <a:rPr sz="2400" b="1" dirty="0" err="1" smtClean="0">
                <a:solidFill>
                  <a:srgbClr val="FF0000"/>
                </a:solidFill>
                <a:effectLst>
                  <a:outerShdw blurRad="38100" dist="38100" dir="2700000" algn="tl">
                    <a:srgbClr val="000000">
                      <a:alpha val="43137"/>
                    </a:srgbClr>
                  </a:outerShdw>
                </a:effectLst>
                <a:latin typeface="Arial"/>
                <a:cs typeface="Arial"/>
              </a:rPr>
              <a:t>s</a:t>
            </a:r>
            <a:r>
              <a:rPr lang="es-AR" sz="2400" b="1" dirty="0" smtClean="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	prueb</a:t>
            </a:r>
            <a:r>
              <a:rPr sz="2400" b="1" spc="-15" dirty="0">
                <a:solidFill>
                  <a:srgbClr val="FF0000"/>
                </a:solidFill>
                <a:effectLst>
                  <a:outerShdw blurRad="38100" dist="38100" dir="2700000" algn="tl">
                    <a:srgbClr val="000000">
                      <a:alpha val="43137"/>
                    </a:srgbClr>
                  </a:outerShdw>
                </a:effectLst>
                <a:latin typeface="Arial"/>
                <a:cs typeface="Arial"/>
              </a:rPr>
              <a:t>a</a:t>
            </a:r>
            <a:r>
              <a:rPr sz="2400" b="1" dirty="0">
                <a:solidFill>
                  <a:srgbClr val="FF0000"/>
                </a:solidFill>
                <a:effectLst>
                  <a:outerShdw blurRad="38100" dist="38100" dir="2700000" algn="tl">
                    <a:srgbClr val="000000">
                      <a:alpha val="43137"/>
                    </a:srgbClr>
                  </a:outerShdw>
                </a:effectLst>
                <a:latin typeface="Arial"/>
                <a:cs typeface="Arial"/>
              </a:rPr>
              <a:t>s	según	se	e</a:t>
            </a:r>
            <a:r>
              <a:rPr sz="2400" b="1" spc="-10" dirty="0">
                <a:solidFill>
                  <a:srgbClr val="FF0000"/>
                </a:solidFill>
                <a:effectLst>
                  <a:outerShdw blurRad="38100" dist="38100" dir="2700000" algn="tl">
                    <a:srgbClr val="000000">
                      <a:alpha val="43137"/>
                    </a:srgbClr>
                  </a:outerShdw>
                </a:effectLst>
                <a:latin typeface="Arial"/>
                <a:cs typeface="Arial"/>
              </a:rPr>
              <a:t>s</a:t>
            </a:r>
            <a:r>
              <a:rPr sz="2400" b="1" dirty="0">
                <a:solidFill>
                  <a:srgbClr val="FF0000"/>
                </a:solidFill>
                <a:effectLst>
                  <a:outerShdw blurRad="38100" dist="38100" dir="2700000" algn="tl">
                    <a:srgbClr val="000000">
                      <a:alpha val="43137"/>
                    </a:srgbClr>
                  </a:outerShdw>
                </a:effectLst>
                <a:latin typeface="Arial"/>
                <a:cs typeface="Arial"/>
              </a:rPr>
              <a:t>pec</a:t>
            </a:r>
            <a:r>
              <a:rPr sz="2400" b="1" spc="-15" dirty="0">
                <a:solidFill>
                  <a:srgbClr val="FF0000"/>
                </a:solidFill>
                <a:effectLst>
                  <a:outerShdw blurRad="38100" dist="38100" dir="2700000" algn="tl">
                    <a:srgbClr val="000000">
                      <a:alpha val="43137"/>
                    </a:srgbClr>
                  </a:outerShdw>
                </a:effectLst>
                <a:latin typeface="Arial"/>
                <a:cs typeface="Arial"/>
              </a:rPr>
              <a:t>i</a:t>
            </a:r>
            <a:r>
              <a:rPr sz="2400" b="1" dirty="0">
                <a:solidFill>
                  <a:srgbClr val="FF0000"/>
                </a:solidFill>
                <a:effectLst>
                  <a:outerShdw blurRad="38100" dist="38100" dir="2700000" algn="tl">
                    <a:srgbClr val="000000">
                      <a:alpha val="43137"/>
                    </a:srgbClr>
                  </a:outerShdw>
                </a:effectLst>
                <a:latin typeface="Arial"/>
                <a:cs typeface="Arial"/>
              </a:rPr>
              <a:t>f</a:t>
            </a:r>
            <a:r>
              <a:rPr sz="2400" b="1" spc="-15" dirty="0">
                <a:solidFill>
                  <a:srgbClr val="FF0000"/>
                </a:solidFill>
                <a:effectLst>
                  <a:outerShdw blurRad="38100" dist="38100" dir="2700000" algn="tl">
                    <a:srgbClr val="000000">
                      <a:alpha val="43137"/>
                    </a:srgbClr>
                  </a:outerShdw>
                </a:effectLst>
                <a:latin typeface="Arial"/>
                <a:cs typeface="Arial"/>
              </a:rPr>
              <a:t>i</a:t>
            </a:r>
            <a:r>
              <a:rPr sz="2400" b="1" dirty="0">
                <a:solidFill>
                  <a:srgbClr val="FF0000"/>
                </a:solidFill>
                <a:effectLst>
                  <a:outerShdw blurRad="38100" dist="38100" dir="2700000" algn="tl">
                    <a:srgbClr val="000000">
                      <a:alpha val="43137"/>
                    </a:srgbClr>
                  </a:outerShdw>
                </a:effectLst>
                <a:latin typeface="Arial"/>
                <a:cs typeface="Arial"/>
              </a:rPr>
              <a:t>que	en	</a:t>
            </a:r>
            <a:r>
              <a:rPr sz="2400" b="1" spc="-15" dirty="0">
                <a:solidFill>
                  <a:srgbClr val="FF0000"/>
                </a:solidFill>
                <a:effectLst>
                  <a:outerShdw blurRad="38100" dist="38100" dir="2700000" algn="tl">
                    <a:srgbClr val="000000">
                      <a:alpha val="43137"/>
                    </a:srgbClr>
                  </a:outerShdw>
                </a:effectLst>
                <a:latin typeface="Arial"/>
                <a:cs typeface="Arial"/>
              </a:rPr>
              <a:t>l</a:t>
            </a:r>
            <a:r>
              <a:rPr sz="2400" b="1" dirty="0">
                <a:solidFill>
                  <a:srgbClr val="FF0000"/>
                </a:solidFill>
                <a:effectLst>
                  <a:outerShdw blurRad="38100" dist="38100" dir="2700000" algn="tl">
                    <a:srgbClr val="000000">
                      <a:alpha val="43137"/>
                    </a:srgbClr>
                  </a:outerShdw>
                </a:effectLst>
                <a:latin typeface="Arial"/>
                <a:cs typeface="Arial"/>
              </a:rPr>
              <a:t>as	</a:t>
            </a:r>
            <a:r>
              <a:rPr sz="2400" b="1" dirty="0" err="1" smtClean="0">
                <a:solidFill>
                  <a:srgbClr val="FF0000"/>
                </a:solidFill>
                <a:effectLst>
                  <a:outerShdw blurRad="38100" dist="38100" dir="2700000" algn="tl">
                    <a:srgbClr val="000000">
                      <a:alpha val="43137"/>
                    </a:srgbClr>
                  </a:outerShdw>
                </a:effectLst>
                <a:latin typeface="Arial"/>
                <a:cs typeface="Arial"/>
              </a:rPr>
              <a:t>i</a:t>
            </a:r>
            <a:r>
              <a:rPr sz="2400" b="1" spc="-15" dirty="0" err="1" smtClean="0">
                <a:solidFill>
                  <a:srgbClr val="FF0000"/>
                </a:solidFill>
                <a:effectLst>
                  <a:outerShdw blurRad="38100" dist="38100" dir="2700000" algn="tl">
                    <a:srgbClr val="000000">
                      <a:alpha val="43137"/>
                    </a:srgbClr>
                  </a:outerShdw>
                </a:effectLst>
                <a:latin typeface="Arial"/>
                <a:cs typeface="Arial"/>
              </a:rPr>
              <a:t>n</a:t>
            </a:r>
            <a:r>
              <a:rPr sz="2400" b="1" spc="-10" dirty="0" err="1" smtClean="0">
                <a:solidFill>
                  <a:srgbClr val="FF0000"/>
                </a:solidFill>
                <a:effectLst>
                  <a:outerShdw blurRad="38100" dist="38100" dir="2700000" algn="tl">
                    <a:srgbClr val="000000">
                      <a:alpha val="43137"/>
                    </a:srgbClr>
                  </a:outerShdw>
                </a:effectLst>
                <a:latin typeface="Arial"/>
                <a:cs typeface="Arial"/>
              </a:rPr>
              <a:t>s</a:t>
            </a:r>
            <a:r>
              <a:rPr sz="2400" b="1" dirty="0" err="1" smtClean="0">
                <a:solidFill>
                  <a:srgbClr val="FF0000"/>
                </a:solidFill>
                <a:effectLst>
                  <a:outerShdw blurRad="38100" dist="38100" dir="2700000" algn="tl">
                    <a:srgbClr val="000000">
                      <a:alpha val="43137"/>
                    </a:srgbClr>
                  </a:outerShdw>
                </a:effectLst>
                <a:latin typeface="Arial"/>
                <a:cs typeface="Arial"/>
              </a:rPr>
              <a:t>tr</a:t>
            </a:r>
            <a:r>
              <a:rPr sz="2400" b="1" spc="-15" dirty="0" err="1" smtClean="0">
                <a:solidFill>
                  <a:srgbClr val="FF0000"/>
                </a:solidFill>
                <a:effectLst>
                  <a:outerShdw blurRad="38100" dist="38100" dir="2700000" algn="tl">
                    <a:srgbClr val="000000">
                      <a:alpha val="43137"/>
                    </a:srgbClr>
                  </a:outerShdw>
                </a:effectLst>
                <a:latin typeface="Arial"/>
                <a:cs typeface="Arial"/>
              </a:rPr>
              <a:t>u</a:t>
            </a:r>
            <a:r>
              <a:rPr sz="2400" b="1" dirty="0" err="1" smtClean="0">
                <a:solidFill>
                  <a:srgbClr val="FF0000"/>
                </a:solidFill>
                <a:effectLst>
                  <a:outerShdw blurRad="38100" dist="38100" dir="2700000" algn="tl">
                    <a:srgbClr val="000000">
                      <a:alpha val="43137"/>
                    </a:srgbClr>
                  </a:outerShdw>
                </a:effectLst>
                <a:latin typeface="Arial"/>
                <a:cs typeface="Arial"/>
              </a:rPr>
              <a:t>cc</a:t>
            </a:r>
            <a:r>
              <a:rPr sz="2400" b="1" spc="-15" dirty="0" err="1" smtClean="0">
                <a:solidFill>
                  <a:srgbClr val="FF0000"/>
                </a:solidFill>
                <a:effectLst>
                  <a:outerShdw blurRad="38100" dist="38100" dir="2700000" algn="tl">
                    <a:srgbClr val="000000">
                      <a:alpha val="43137"/>
                    </a:srgbClr>
                  </a:outerShdw>
                </a:effectLst>
                <a:latin typeface="Arial"/>
                <a:cs typeface="Arial"/>
              </a:rPr>
              <a:t>i</a:t>
            </a:r>
            <a:r>
              <a:rPr sz="2400" b="1" dirty="0" err="1" smtClean="0">
                <a:solidFill>
                  <a:srgbClr val="FF0000"/>
                </a:solidFill>
                <a:effectLst>
                  <a:outerShdw blurRad="38100" dist="38100" dir="2700000" algn="tl">
                    <a:srgbClr val="000000">
                      <a:alpha val="43137"/>
                    </a:srgbClr>
                  </a:outerShdw>
                </a:effectLst>
                <a:latin typeface="Arial"/>
                <a:cs typeface="Arial"/>
              </a:rPr>
              <a:t>ones</a:t>
            </a:r>
            <a:r>
              <a:rPr lang="es-AR" sz="2400" b="1" dirty="0" smtClean="0">
                <a:solidFill>
                  <a:srgbClr val="FF0000"/>
                </a:solidFill>
                <a:effectLst>
                  <a:outerShdw blurRad="38100" dist="38100" dir="2700000" algn="tl">
                    <a:srgbClr val="000000">
                      <a:alpha val="43137"/>
                    </a:srgbClr>
                  </a:outerShdw>
                </a:effectLst>
                <a:latin typeface="Arial"/>
                <a:cs typeface="Arial"/>
              </a:rPr>
              <a:t> </a:t>
            </a:r>
            <a:r>
              <a:rPr sz="2400" b="1" spc="-15" dirty="0" smtClean="0">
                <a:solidFill>
                  <a:srgbClr val="FF0000"/>
                </a:solidFill>
                <a:effectLst>
                  <a:outerShdw blurRad="38100" dist="38100" dir="2700000" algn="tl">
                    <a:srgbClr val="000000">
                      <a:alpha val="43137"/>
                    </a:srgbClr>
                  </a:outerShdw>
                </a:effectLst>
                <a:latin typeface="Arial"/>
                <a:cs typeface="Arial"/>
              </a:rPr>
              <a:t>d</a:t>
            </a:r>
            <a:r>
              <a:rPr sz="2400" b="1" dirty="0" smtClean="0">
                <a:solidFill>
                  <a:srgbClr val="FF0000"/>
                </a:solidFill>
                <a:effectLst>
                  <a:outerShdw blurRad="38100" dist="38100" dir="2700000" algn="tl">
                    <a:srgbClr val="000000">
                      <a:alpha val="43137"/>
                    </a:srgbClr>
                  </a:outerShdw>
                </a:effectLst>
                <a:latin typeface="Arial"/>
                <a:cs typeface="Arial"/>
              </a:rPr>
              <a:t>e</a:t>
            </a:r>
            <a:r>
              <a:rPr lang="es-AR" sz="2400" b="1" dirty="0" smtClean="0">
                <a:solidFill>
                  <a:srgbClr val="FF0000"/>
                </a:solidFill>
                <a:effectLst>
                  <a:outerShdw blurRad="38100" dist="38100" dir="2700000" algn="tl">
                    <a:srgbClr val="000000">
                      <a:alpha val="43137"/>
                    </a:srgbClr>
                  </a:outerShdw>
                </a:effectLst>
                <a:latin typeface="Arial"/>
                <a:cs typeface="Arial"/>
              </a:rPr>
              <a:t> </a:t>
            </a:r>
            <a:r>
              <a:rPr sz="2400" b="1" spc="-5" dirty="0" err="1" smtClean="0">
                <a:solidFill>
                  <a:srgbClr val="FF0000"/>
                </a:solidFill>
                <a:effectLst>
                  <a:outerShdw blurRad="38100" dist="38100" dir="2700000" algn="tl">
                    <a:srgbClr val="000000">
                      <a:alpha val="43137"/>
                    </a:srgbClr>
                  </a:outerShdw>
                </a:effectLst>
                <a:latin typeface="Arial"/>
                <a:cs typeface="Arial"/>
              </a:rPr>
              <a:t>instalación</a:t>
            </a:r>
            <a:r>
              <a:rPr sz="2400" b="1" spc="-50" dirty="0" smtClean="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de</a:t>
            </a:r>
            <a:r>
              <a:rPr sz="2400" b="1" spc="-50"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EL</a:t>
            </a:r>
            <a:r>
              <a:rPr sz="2400" b="1" spc="-50"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FABRICANTE.</a:t>
            </a:r>
            <a:r>
              <a:rPr sz="2400" b="1" spc="-45"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EL</a:t>
            </a:r>
            <a:r>
              <a:rPr sz="2400" b="1" spc="-50"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CLIENTE</a:t>
            </a:r>
            <a:r>
              <a:rPr sz="2400" b="1" spc="-50"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se</a:t>
            </a:r>
            <a:r>
              <a:rPr sz="2400" b="1" spc="-50"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reserva</a:t>
            </a:r>
            <a:r>
              <a:rPr sz="2400" b="1" spc="-45"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el</a:t>
            </a:r>
            <a:r>
              <a:rPr sz="2400" b="1" spc="-40" dirty="0">
                <a:solidFill>
                  <a:srgbClr val="FF0000"/>
                </a:solidFill>
                <a:effectLst>
                  <a:outerShdw blurRad="38100" dist="38100" dir="2700000" algn="tl">
                    <a:srgbClr val="000000">
                      <a:alpha val="43137"/>
                    </a:srgbClr>
                  </a:outerShdw>
                </a:effectLst>
                <a:latin typeface="Arial"/>
                <a:cs typeface="Arial"/>
              </a:rPr>
              <a:t> </a:t>
            </a:r>
            <a:r>
              <a:rPr sz="2400" b="1" spc="-5" dirty="0" err="1">
                <a:solidFill>
                  <a:srgbClr val="FF0000"/>
                </a:solidFill>
                <a:effectLst>
                  <a:outerShdw blurRad="38100" dist="38100" dir="2700000" algn="tl">
                    <a:srgbClr val="000000">
                      <a:alpha val="43137"/>
                    </a:srgbClr>
                  </a:outerShdw>
                </a:effectLst>
                <a:latin typeface="Arial"/>
                <a:cs typeface="Arial"/>
              </a:rPr>
              <a:t>derecho</a:t>
            </a:r>
            <a:r>
              <a:rPr sz="2400" b="1" spc="-50" dirty="0">
                <a:solidFill>
                  <a:srgbClr val="FF0000"/>
                </a:solidFill>
                <a:effectLst>
                  <a:outerShdw blurRad="38100" dist="38100" dir="2700000" algn="tl">
                    <a:srgbClr val="000000">
                      <a:alpha val="43137"/>
                    </a:srgbClr>
                  </a:outerShdw>
                </a:effectLst>
                <a:latin typeface="Arial"/>
                <a:cs typeface="Arial"/>
              </a:rPr>
              <a:t> </a:t>
            </a:r>
            <a:r>
              <a:rPr sz="2400" b="1" spc="-10" dirty="0" smtClean="0">
                <a:solidFill>
                  <a:srgbClr val="FF0000"/>
                </a:solidFill>
                <a:effectLst>
                  <a:outerShdw blurRad="38100" dist="38100" dir="2700000" algn="tl">
                    <a:srgbClr val="000000">
                      <a:alpha val="43137"/>
                    </a:srgbClr>
                  </a:outerShdw>
                </a:effectLst>
                <a:latin typeface="Arial"/>
                <a:cs typeface="Arial"/>
              </a:rPr>
              <a:t>de</a:t>
            </a:r>
            <a:r>
              <a:rPr lang="es-AR" sz="2400" b="1" spc="-10" dirty="0" smtClean="0">
                <a:solidFill>
                  <a:srgbClr val="FF0000"/>
                </a:solidFill>
                <a:effectLst>
                  <a:outerShdw blurRad="38100" dist="38100" dir="2700000" algn="tl">
                    <a:srgbClr val="000000">
                      <a:alpha val="43137"/>
                    </a:srgbClr>
                  </a:outerShdw>
                </a:effectLst>
                <a:latin typeface="Arial"/>
                <a:cs typeface="Arial"/>
              </a:rPr>
              <a:t> </a:t>
            </a:r>
            <a:r>
              <a:rPr sz="2400" b="1" spc="-5" dirty="0" err="1" smtClean="0">
                <a:solidFill>
                  <a:srgbClr val="FF0000"/>
                </a:solidFill>
                <a:effectLst>
                  <a:outerShdw blurRad="38100" dist="38100" dir="2700000" algn="tl">
                    <a:srgbClr val="000000">
                      <a:alpha val="43137"/>
                    </a:srgbClr>
                  </a:outerShdw>
                </a:effectLst>
                <a:latin typeface="Arial"/>
                <a:cs typeface="Arial"/>
              </a:rPr>
              <a:t>ejecutar</a:t>
            </a:r>
            <a:r>
              <a:rPr sz="2400" b="1" spc="320" dirty="0" smtClean="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cualquier</a:t>
            </a:r>
            <a:r>
              <a:rPr sz="2400" b="1" spc="310"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prueba</a:t>
            </a:r>
            <a:r>
              <a:rPr sz="2400" b="1" spc="325"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adicional</a:t>
            </a:r>
            <a:r>
              <a:rPr sz="2400" b="1" spc="320" dirty="0">
                <a:solidFill>
                  <a:srgbClr val="FF0000"/>
                </a:solidFill>
                <a:effectLst>
                  <a:outerShdw blurRad="38100" dist="38100" dir="2700000" algn="tl">
                    <a:srgbClr val="000000">
                      <a:alpha val="43137"/>
                    </a:srgbClr>
                  </a:outerShdw>
                </a:effectLst>
                <a:latin typeface="Arial"/>
                <a:cs typeface="Arial"/>
              </a:rPr>
              <a:t> </a:t>
            </a:r>
            <a:r>
              <a:rPr sz="2400" b="1" spc="-10" dirty="0">
                <a:solidFill>
                  <a:srgbClr val="FF0000"/>
                </a:solidFill>
                <a:effectLst>
                  <a:outerShdw blurRad="38100" dist="38100" dir="2700000" algn="tl">
                    <a:srgbClr val="000000">
                      <a:alpha val="43137"/>
                    </a:srgbClr>
                  </a:outerShdw>
                </a:effectLst>
                <a:latin typeface="Arial"/>
                <a:cs typeface="Arial"/>
              </a:rPr>
              <a:t>de</a:t>
            </a:r>
            <a:r>
              <a:rPr sz="2400" b="1" spc="335"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acuerdo</a:t>
            </a:r>
            <a:r>
              <a:rPr sz="2400" b="1" spc="325"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a</a:t>
            </a:r>
            <a:r>
              <a:rPr sz="2400" b="1" spc="320"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lo</a:t>
            </a:r>
            <a:r>
              <a:rPr sz="2400" b="1" spc="325"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indicado</a:t>
            </a:r>
            <a:r>
              <a:rPr sz="2400" b="1" spc="325"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en</a:t>
            </a:r>
            <a:r>
              <a:rPr sz="2400" b="1" spc="310" dirty="0">
                <a:solidFill>
                  <a:srgbClr val="FF0000"/>
                </a:solidFill>
                <a:effectLst>
                  <a:outerShdw blurRad="38100" dist="38100" dir="2700000" algn="tl">
                    <a:srgbClr val="000000">
                      <a:alpha val="43137"/>
                    </a:srgbClr>
                  </a:outerShdw>
                </a:effectLst>
                <a:latin typeface="Arial"/>
                <a:cs typeface="Arial"/>
              </a:rPr>
              <a:t> </a:t>
            </a:r>
            <a:r>
              <a:rPr sz="2400" b="1" spc="-10" dirty="0">
                <a:solidFill>
                  <a:srgbClr val="FF0000"/>
                </a:solidFill>
                <a:effectLst>
                  <a:outerShdw blurRad="38100" dist="38100" dir="2700000" algn="tl">
                    <a:srgbClr val="000000">
                      <a:alpha val="43137"/>
                    </a:srgbClr>
                  </a:outerShdw>
                </a:effectLst>
                <a:latin typeface="Arial"/>
                <a:cs typeface="Arial"/>
              </a:rPr>
              <a:t>la </a:t>
            </a:r>
            <a:r>
              <a:rPr sz="2400" b="1" spc="-370"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norma</a:t>
            </a:r>
            <a:r>
              <a:rPr sz="2400" b="1" spc="5"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ANSI/IEEE</a:t>
            </a:r>
            <a:r>
              <a:rPr sz="2400" b="1" spc="-20"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C57.12.11</a:t>
            </a:r>
            <a:r>
              <a:rPr sz="2400" b="1" spc="5"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punto</a:t>
            </a:r>
            <a:r>
              <a:rPr sz="2400" b="1" spc="-10"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81000" y="381000"/>
            <a:ext cx="12496800" cy="9911881"/>
          </a:xfrm>
          <a:prstGeom prst="rect">
            <a:avLst/>
          </a:prstGeom>
        </p:spPr>
        <p:txBody>
          <a:bodyPr vert="horz" wrap="square" lIns="0" tIns="12700" rIns="0" bIns="0" rtlCol="0">
            <a:spAutoFit/>
          </a:bodyPr>
          <a:lstStyle/>
          <a:p>
            <a:pPr marL="354965" indent="-342900" algn="just">
              <a:buFont typeface="+mj-lt"/>
              <a:buAutoNum type="arabicPeriod" startAt="8"/>
              <a:tabLst>
                <a:tab pos="302260" algn="l"/>
              </a:tabLst>
            </a:pPr>
            <a:r>
              <a:rPr sz="2800" b="1" u="sng" spc="-5" dirty="0" err="1" smtClean="0">
                <a:solidFill>
                  <a:srgbClr val="00B050"/>
                </a:solidFill>
                <a:effectLst>
                  <a:outerShdw blurRad="38100" dist="38100" dir="2700000" algn="tl">
                    <a:srgbClr val="000000">
                      <a:alpha val="43137"/>
                    </a:srgbClr>
                  </a:outerShdw>
                </a:effectLst>
                <a:latin typeface="Arial"/>
                <a:cs typeface="Arial"/>
              </a:rPr>
              <a:t>Especificaciones</a:t>
            </a:r>
            <a:r>
              <a:rPr sz="2800" b="1" u="sng" spc="-10" dirty="0" smtClean="0">
                <a:solidFill>
                  <a:srgbClr val="00B050"/>
                </a:solidFill>
                <a:effectLst>
                  <a:outerShdw blurRad="38100" dist="38100" dir="2700000" algn="tl">
                    <a:srgbClr val="000000">
                      <a:alpha val="43137"/>
                    </a:srgbClr>
                  </a:outerShdw>
                </a:effectLst>
                <a:latin typeface="Arial"/>
                <a:cs typeface="Arial"/>
              </a:rPr>
              <a:t> </a:t>
            </a:r>
            <a:r>
              <a:rPr sz="2800" b="1" u="sng" dirty="0">
                <a:solidFill>
                  <a:srgbClr val="00B050"/>
                </a:solidFill>
                <a:effectLst>
                  <a:outerShdw blurRad="38100" dist="38100" dir="2700000" algn="tl">
                    <a:srgbClr val="000000">
                      <a:alpha val="43137"/>
                    </a:srgbClr>
                  </a:outerShdw>
                </a:effectLst>
                <a:latin typeface="Arial"/>
                <a:cs typeface="Arial"/>
              </a:rPr>
              <a:t>y</a:t>
            </a:r>
            <a:r>
              <a:rPr sz="2800" b="1" u="sng" spc="-10" dirty="0">
                <a:solidFill>
                  <a:srgbClr val="00B050"/>
                </a:solidFill>
                <a:effectLst>
                  <a:outerShdw blurRad="38100" dist="38100" dir="2700000" algn="tl">
                    <a:srgbClr val="000000">
                      <a:alpha val="43137"/>
                    </a:srgbClr>
                  </a:outerShdw>
                </a:effectLst>
                <a:latin typeface="Arial"/>
                <a:cs typeface="Arial"/>
              </a:rPr>
              <a:t> </a:t>
            </a:r>
            <a:r>
              <a:rPr sz="2800" b="1" u="sng" spc="-5" dirty="0">
                <a:solidFill>
                  <a:srgbClr val="00B050"/>
                </a:solidFill>
                <a:effectLst>
                  <a:outerShdw blurRad="38100" dist="38100" dir="2700000" algn="tl">
                    <a:srgbClr val="000000">
                      <a:alpha val="43137"/>
                    </a:srgbClr>
                  </a:outerShdw>
                </a:effectLst>
                <a:latin typeface="Arial"/>
                <a:cs typeface="Arial"/>
              </a:rPr>
              <a:t>pruebas</a:t>
            </a:r>
            <a:r>
              <a:rPr sz="2800" b="1" u="sng" spc="10" dirty="0">
                <a:solidFill>
                  <a:srgbClr val="00B050"/>
                </a:solidFill>
                <a:effectLst>
                  <a:outerShdw blurRad="38100" dist="38100" dir="2700000" algn="tl">
                    <a:srgbClr val="000000">
                      <a:alpha val="43137"/>
                    </a:srgbClr>
                  </a:outerShdw>
                </a:effectLst>
                <a:latin typeface="Arial"/>
                <a:cs typeface="Arial"/>
              </a:rPr>
              <a:t> </a:t>
            </a:r>
            <a:r>
              <a:rPr sz="2800" b="1" u="sng" spc="-5" dirty="0">
                <a:solidFill>
                  <a:srgbClr val="00B050"/>
                </a:solidFill>
                <a:effectLst>
                  <a:outerShdw blurRad="38100" dist="38100" dir="2700000" algn="tl">
                    <a:srgbClr val="000000">
                      <a:alpha val="43137"/>
                    </a:srgbClr>
                  </a:outerShdw>
                </a:effectLst>
                <a:latin typeface="Arial"/>
                <a:cs typeface="Arial"/>
              </a:rPr>
              <a:t>eléctricas</a:t>
            </a:r>
            <a:r>
              <a:rPr sz="2800" b="1" u="sng" spc="15" dirty="0">
                <a:solidFill>
                  <a:srgbClr val="00B050"/>
                </a:solidFill>
                <a:effectLst>
                  <a:outerShdw blurRad="38100" dist="38100" dir="2700000" algn="tl">
                    <a:srgbClr val="000000">
                      <a:alpha val="43137"/>
                    </a:srgbClr>
                  </a:outerShdw>
                </a:effectLst>
                <a:latin typeface="Arial"/>
                <a:cs typeface="Arial"/>
              </a:rPr>
              <a:t> </a:t>
            </a:r>
            <a:r>
              <a:rPr sz="2800" b="1" u="sng" spc="-5" dirty="0">
                <a:solidFill>
                  <a:srgbClr val="00B050"/>
                </a:solidFill>
                <a:effectLst>
                  <a:outerShdw blurRad="38100" dist="38100" dir="2700000" algn="tl">
                    <a:srgbClr val="000000">
                      <a:alpha val="43137"/>
                    </a:srgbClr>
                  </a:outerShdw>
                </a:effectLst>
                <a:latin typeface="Arial"/>
                <a:cs typeface="Arial"/>
              </a:rPr>
              <a:t>de</a:t>
            </a:r>
            <a:r>
              <a:rPr sz="2800" b="1" u="sng" spc="15" dirty="0">
                <a:solidFill>
                  <a:srgbClr val="00B050"/>
                </a:solidFill>
                <a:effectLst>
                  <a:outerShdw blurRad="38100" dist="38100" dir="2700000" algn="tl">
                    <a:srgbClr val="000000">
                      <a:alpha val="43137"/>
                    </a:srgbClr>
                  </a:outerShdw>
                </a:effectLst>
                <a:latin typeface="Arial"/>
                <a:cs typeface="Arial"/>
              </a:rPr>
              <a:t> </a:t>
            </a:r>
            <a:r>
              <a:rPr sz="2800" b="1" u="sng" spc="-5" dirty="0" err="1">
                <a:solidFill>
                  <a:srgbClr val="00B050"/>
                </a:solidFill>
                <a:effectLst>
                  <a:outerShdw blurRad="38100" dist="38100" dir="2700000" algn="tl">
                    <a:srgbClr val="000000">
                      <a:alpha val="43137"/>
                    </a:srgbClr>
                  </a:outerShdw>
                </a:effectLst>
                <a:latin typeface="Arial"/>
                <a:cs typeface="Arial"/>
              </a:rPr>
              <a:t>mantenimiento</a:t>
            </a:r>
            <a:r>
              <a:rPr sz="2800" b="1" u="sng" spc="10" dirty="0">
                <a:solidFill>
                  <a:srgbClr val="00B050"/>
                </a:solidFill>
                <a:effectLst>
                  <a:outerShdw blurRad="38100" dist="38100" dir="2700000" algn="tl">
                    <a:srgbClr val="000000">
                      <a:alpha val="43137"/>
                    </a:srgbClr>
                  </a:outerShdw>
                </a:effectLst>
                <a:latin typeface="Arial"/>
                <a:cs typeface="Arial"/>
              </a:rPr>
              <a:t> </a:t>
            </a:r>
            <a:r>
              <a:rPr sz="2800" b="1" u="sng" dirty="0" smtClean="0">
                <a:solidFill>
                  <a:srgbClr val="00B050"/>
                </a:solidFill>
                <a:effectLst>
                  <a:outerShdw blurRad="38100" dist="38100" dir="2700000" algn="tl">
                    <a:srgbClr val="000000">
                      <a:alpha val="43137"/>
                    </a:srgbClr>
                  </a:outerShdw>
                </a:effectLst>
                <a:latin typeface="Arial"/>
                <a:cs typeface="Arial"/>
              </a:rPr>
              <a:t>en</a:t>
            </a:r>
            <a:r>
              <a:rPr lang="es-AR" sz="2800" b="1" u="sng" dirty="0" smtClean="0">
                <a:solidFill>
                  <a:srgbClr val="00B050"/>
                </a:solidFill>
                <a:effectLst>
                  <a:outerShdw blurRad="38100" dist="38100" dir="2700000" algn="tl">
                    <a:srgbClr val="000000">
                      <a:alpha val="43137"/>
                    </a:srgbClr>
                  </a:outerShdw>
                </a:effectLst>
                <a:latin typeface="Arial"/>
                <a:cs typeface="Arial"/>
              </a:rPr>
              <a:t> </a:t>
            </a:r>
            <a:r>
              <a:rPr sz="3600" b="1" i="1" u="sng" spc="-5" dirty="0" err="1" smtClean="0">
                <a:solidFill>
                  <a:srgbClr val="00B050"/>
                </a:solidFill>
                <a:effectLst>
                  <a:outerShdw blurRad="38100" dist="38100" dir="2700000" algn="tl">
                    <a:srgbClr val="000000">
                      <a:alpha val="43137"/>
                    </a:srgbClr>
                  </a:outerShdw>
                </a:effectLst>
                <a:latin typeface="Arial"/>
                <a:cs typeface="Arial"/>
              </a:rPr>
              <a:t>transformadores</a:t>
            </a:r>
            <a:r>
              <a:rPr sz="3600" b="1" i="1" u="sng" dirty="0" smtClean="0">
                <a:solidFill>
                  <a:srgbClr val="00B050"/>
                </a:solidFill>
                <a:effectLst>
                  <a:outerShdw blurRad="38100" dist="38100" dir="2700000" algn="tl">
                    <a:srgbClr val="000000">
                      <a:alpha val="43137"/>
                    </a:srgbClr>
                  </a:outerShdw>
                </a:effectLst>
                <a:latin typeface="Arial"/>
                <a:cs typeface="Arial"/>
              </a:rPr>
              <a:t> </a:t>
            </a:r>
            <a:r>
              <a:rPr sz="3600" b="1" i="1" u="sng" spc="-5" dirty="0">
                <a:solidFill>
                  <a:srgbClr val="00B050"/>
                </a:solidFill>
                <a:effectLst>
                  <a:outerShdw blurRad="38100" dist="38100" dir="2700000" algn="tl">
                    <a:srgbClr val="000000">
                      <a:alpha val="43137"/>
                    </a:srgbClr>
                  </a:outerShdw>
                </a:effectLst>
                <a:latin typeface="Arial"/>
                <a:cs typeface="Arial"/>
              </a:rPr>
              <a:t>de</a:t>
            </a:r>
            <a:r>
              <a:rPr sz="3600" b="1" i="1" u="sng" spc="5" dirty="0">
                <a:solidFill>
                  <a:srgbClr val="00B050"/>
                </a:solidFill>
                <a:effectLst>
                  <a:outerShdw blurRad="38100" dist="38100" dir="2700000" algn="tl">
                    <a:srgbClr val="000000">
                      <a:alpha val="43137"/>
                    </a:srgbClr>
                  </a:outerShdw>
                </a:effectLst>
                <a:latin typeface="Arial"/>
                <a:cs typeface="Arial"/>
              </a:rPr>
              <a:t> </a:t>
            </a:r>
            <a:r>
              <a:rPr sz="3600" b="1" i="1" u="sng" spc="-5" dirty="0">
                <a:solidFill>
                  <a:srgbClr val="00B050"/>
                </a:solidFill>
                <a:effectLst>
                  <a:outerShdw blurRad="38100" dist="38100" dir="2700000" algn="tl">
                    <a:srgbClr val="000000">
                      <a:alpha val="43137"/>
                    </a:srgbClr>
                  </a:outerShdw>
                </a:effectLst>
                <a:latin typeface="Arial"/>
                <a:cs typeface="Arial"/>
              </a:rPr>
              <a:t>medición de</a:t>
            </a:r>
            <a:r>
              <a:rPr sz="3600" b="1" i="1" u="sng" spc="5" dirty="0">
                <a:solidFill>
                  <a:srgbClr val="00B050"/>
                </a:solidFill>
                <a:effectLst>
                  <a:outerShdw blurRad="38100" dist="38100" dir="2700000" algn="tl">
                    <a:srgbClr val="000000">
                      <a:alpha val="43137"/>
                    </a:srgbClr>
                  </a:outerShdw>
                </a:effectLst>
                <a:latin typeface="Arial"/>
                <a:cs typeface="Arial"/>
              </a:rPr>
              <a:t> </a:t>
            </a:r>
            <a:r>
              <a:rPr sz="3600" b="1" i="1" u="sng" spc="-5" dirty="0">
                <a:solidFill>
                  <a:srgbClr val="00B050"/>
                </a:solidFill>
                <a:effectLst>
                  <a:outerShdw blurRad="38100" dist="38100" dir="2700000" algn="tl">
                    <a:srgbClr val="000000">
                      <a:alpha val="43137"/>
                    </a:srgbClr>
                  </a:outerShdw>
                </a:effectLst>
                <a:latin typeface="Arial"/>
                <a:cs typeface="Arial"/>
              </a:rPr>
              <a:t>corriente</a:t>
            </a:r>
            <a:endParaRPr sz="3600" b="1" i="1" u="sng" dirty="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sz="2800" b="1" u="sng" dirty="0">
              <a:solidFill>
                <a:srgbClr val="00B050"/>
              </a:solidFill>
              <a:effectLst>
                <a:outerShdw blurRad="38100" dist="38100" dir="2700000" algn="tl">
                  <a:srgbClr val="000000">
                    <a:alpha val="43137"/>
                  </a:srgbClr>
                </a:outerShdw>
              </a:effectLst>
              <a:latin typeface="Arial"/>
              <a:cs typeface="Arial"/>
            </a:endParaRPr>
          </a:p>
          <a:p>
            <a:pPr marL="12065" lvl="1" algn="just">
              <a:tabLst>
                <a:tab pos="360680" algn="l"/>
              </a:tabLst>
            </a:pPr>
            <a:r>
              <a:rPr b="1" spc="-5" dirty="0">
                <a:effectLst>
                  <a:outerShdw blurRad="38100" dist="38100" dir="2700000" algn="tl">
                    <a:srgbClr val="000000">
                      <a:alpha val="43137"/>
                    </a:srgbClr>
                  </a:outerShdw>
                </a:effectLst>
                <a:latin typeface="Arial"/>
                <a:cs typeface="Arial"/>
              </a:rPr>
              <a:t>Objeto </a:t>
            </a:r>
            <a:r>
              <a:rPr b="1" dirty="0">
                <a:effectLst>
                  <a:outerShdw blurRad="38100" dist="38100" dir="2700000" algn="tl">
                    <a:srgbClr val="000000">
                      <a:alpha val="43137"/>
                    </a:srgbClr>
                  </a:outerShdw>
                </a:effectLst>
                <a:latin typeface="Arial"/>
                <a:cs typeface="Arial"/>
              </a:rPr>
              <a:t>y</a:t>
            </a:r>
            <a:r>
              <a:rPr b="1" spc="-55" dirty="0">
                <a:effectLst>
                  <a:outerShdw blurRad="38100" dist="38100" dir="2700000" algn="tl">
                    <a:srgbClr val="000000">
                      <a:alpha val="43137"/>
                    </a:srgbClr>
                  </a:outerShdw>
                </a:effectLst>
                <a:latin typeface="Arial"/>
                <a:cs typeface="Arial"/>
              </a:rPr>
              <a:t> </a:t>
            </a:r>
            <a:r>
              <a:rPr b="1" dirty="0">
                <a:effectLst>
                  <a:outerShdw blurRad="38100" dist="38100" dir="2700000" algn="tl">
                    <a:srgbClr val="000000">
                      <a:alpha val="43137"/>
                    </a:srgbClr>
                  </a:outerShdw>
                </a:effectLst>
                <a:latin typeface="Arial"/>
                <a:cs typeface="Arial"/>
              </a:rPr>
              <a:t>campo</a:t>
            </a:r>
            <a:r>
              <a:rPr b="1" spc="-20"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de </a:t>
            </a:r>
            <a:r>
              <a:rPr b="1" dirty="0">
                <a:effectLst>
                  <a:outerShdw blurRad="38100" dist="38100" dir="2700000" algn="tl">
                    <a:srgbClr val="000000">
                      <a:alpha val="43137"/>
                    </a:srgbClr>
                  </a:outerShdw>
                </a:effectLst>
                <a:latin typeface="Arial"/>
                <a:cs typeface="Arial"/>
              </a:rPr>
              <a:t>aplicación</a:t>
            </a:r>
          </a:p>
          <a:p>
            <a:pPr marL="298450" marR="5080" indent="-285750" algn="just">
              <a:lnSpc>
                <a:spcPct val="143600"/>
              </a:lnSpc>
              <a:spcBef>
                <a:spcPts val="815"/>
              </a:spcBef>
              <a:buFont typeface="Wingdings" panose="05000000000000000000" pitchFamily="2" charset="2"/>
              <a:buChar char="Ø"/>
            </a:pPr>
            <a:r>
              <a:rPr b="1" dirty="0">
                <a:latin typeface="Arial"/>
                <a:cs typeface="Arial"/>
              </a:rPr>
              <a:t>El </a:t>
            </a:r>
            <a:r>
              <a:rPr b="1" spc="-5" dirty="0">
                <a:latin typeface="Arial"/>
                <a:cs typeface="Arial"/>
              </a:rPr>
              <a:t>propósito </a:t>
            </a:r>
            <a:r>
              <a:rPr b="1" dirty="0">
                <a:latin typeface="Arial"/>
                <a:cs typeface="Arial"/>
              </a:rPr>
              <a:t>de </a:t>
            </a:r>
            <a:r>
              <a:rPr b="1" spc="-5" dirty="0">
                <a:latin typeface="Arial"/>
                <a:cs typeface="Arial"/>
              </a:rPr>
              <a:t>estas especificaciones </a:t>
            </a:r>
            <a:r>
              <a:rPr b="1" spc="-10" dirty="0">
                <a:latin typeface="Arial"/>
                <a:cs typeface="Arial"/>
              </a:rPr>
              <a:t>es </a:t>
            </a:r>
            <a:r>
              <a:rPr b="1" spc="-5" dirty="0">
                <a:latin typeface="Arial"/>
                <a:cs typeface="Arial"/>
              </a:rPr>
              <a:t>establecer las condiciones </a:t>
            </a:r>
            <a:r>
              <a:rPr b="1" dirty="0">
                <a:latin typeface="Arial"/>
                <a:cs typeface="Arial"/>
              </a:rPr>
              <a:t> </a:t>
            </a:r>
            <a:r>
              <a:rPr b="1" spc="-5" dirty="0">
                <a:latin typeface="Arial"/>
                <a:cs typeface="Arial"/>
              </a:rPr>
              <a:t>técnicas</a:t>
            </a:r>
            <a:r>
              <a:rPr b="1" dirty="0">
                <a:latin typeface="Arial"/>
                <a:cs typeface="Arial"/>
              </a:rPr>
              <a:t> </a:t>
            </a:r>
            <a:r>
              <a:rPr b="1" spc="-5" dirty="0">
                <a:latin typeface="Arial"/>
                <a:cs typeface="Arial"/>
              </a:rPr>
              <a:t>generales</a:t>
            </a:r>
            <a:r>
              <a:rPr b="1" dirty="0">
                <a:latin typeface="Arial"/>
                <a:cs typeface="Arial"/>
              </a:rPr>
              <a:t> que</a:t>
            </a:r>
            <a:r>
              <a:rPr b="1" spc="5" dirty="0">
                <a:latin typeface="Arial"/>
                <a:cs typeface="Arial"/>
              </a:rPr>
              <a:t> </a:t>
            </a:r>
            <a:r>
              <a:rPr b="1" dirty="0">
                <a:latin typeface="Arial"/>
                <a:cs typeface="Arial"/>
              </a:rPr>
              <a:t>deberán</a:t>
            </a:r>
            <a:r>
              <a:rPr b="1" spc="5" dirty="0">
                <a:latin typeface="Arial"/>
                <a:cs typeface="Arial"/>
              </a:rPr>
              <a:t> </a:t>
            </a:r>
            <a:r>
              <a:rPr b="1" spc="-5" dirty="0">
                <a:latin typeface="Arial"/>
                <a:cs typeface="Arial"/>
              </a:rPr>
              <a:t>cumplir</a:t>
            </a:r>
            <a:r>
              <a:rPr b="1" dirty="0">
                <a:latin typeface="Arial"/>
                <a:cs typeface="Arial"/>
              </a:rPr>
              <a:t> </a:t>
            </a:r>
            <a:r>
              <a:rPr b="1" spc="-5" dirty="0">
                <a:latin typeface="Arial"/>
                <a:cs typeface="Arial"/>
              </a:rPr>
              <a:t>las</a:t>
            </a:r>
            <a:r>
              <a:rPr b="1" dirty="0">
                <a:latin typeface="Arial"/>
                <a:cs typeface="Arial"/>
              </a:rPr>
              <a:t> </a:t>
            </a:r>
            <a:r>
              <a:rPr b="1" spc="-5" dirty="0">
                <a:latin typeface="Arial"/>
                <a:cs typeface="Arial"/>
              </a:rPr>
              <a:t>transformaciones</a:t>
            </a:r>
            <a:r>
              <a:rPr b="1" dirty="0">
                <a:latin typeface="Arial"/>
                <a:cs typeface="Arial"/>
              </a:rPr>
              <a:t> </a:t>
            </a:r>
            <a:r>
              <a:rPr b="1" spc="-10" dirty="0">
                <a:latin typeface="Arial"/>
                <a:cs typeface="Arial"/>
              </a:rPr>
              <a:t>de </a:t>
            </a:r>
            <a:r>
              <a:rPr b="1" spc="-5" dirty="0">
                <a:latin typeface="Arial"/>
                <a:cs typeface="Arial"/>
              </a:rPr>
              <a:t> </a:t>
            </a:r>
            <a:r>
              <a:rPr b="1" dirty="0">
                <a:latin typeface="Arial"/>
                <a:cs typeface="Arial"/>
              </a:rPr>
              <a:t>corriente</a:t>
            </a:r>
            <a:r>
              <a:rPr b="1" spc="-30" dirty="0">
                <a:latin typeface="Arial"/>
                <a:cs typeface="Arial"/>
              </a:rPr>
              <a:t> </a:t>
            </a:r>
            <a:r>
              <a:rPr b="1" dirty="0">
                <a:latin typeface="Arial"/>
                <a:cs typeface="Arial"/>
              </a:rPr>
              <a:t>a</a:t>
            </a:r>
            <a:r>
              <a:rPr b="1" spc="-40" dirty="0">
                <a:latin typeface="Arial"/>
                <a:cs typeface="Arial"/>
              </a:rPr>
              <a:t> </a:t>
            </a:r>
            <a:r>
              <a:rPr b="1" dirty="0">
                <a:latin typeface="Arial"/>
                <a:cs typeface="Arial"/>
              </a:rPr>
              <a:t>ser</a:t>
            </a:r>
            <a:r>
              <a:rPr b="1" spc="-30" dirty="0">
                <a:latin typeface="Arial"/>
                <a:cs typeface="Arial"/>
              </a:rPr>
              <a:t> </a:t>
            </a:r>
            <a:r>
              <a:rPr b="1" spc="-5" dirty="0">
                <a:latin typeface="Arial"/>
                <a:cs typeface="Arial"/>
              </a:rPr>
              <a:t>instalados</a:t>
            </a:r>
            <a:r>
              <a:rPr b="1" spc="-20" dirty="0">
                <a:latin typeface="Arial"/>
                <a:cs typeface="Arial"/>
              </a:rPr>
              <a:t> </a:t>
            </a:r>
            <a:r>
              <a:rPr b="1" dirty="0">
                <a:latin typeface="Arial"/>
                <a:cs typeface="Arial"/>
              </a:rPr>
              <a:t>en</a:t>
            </a:r>
            <a:r>
              <a:rPr b="1" spc="-30" dirty="0">
                <a:latin typeface="Arial"/>
                <a:cs typeface="Arial"/>
              </a:rPr>
              <a:t> </a:t>
            </a:r>
            <a:r>
              <a:rPr b="1" spc="-5" dirty="0">
                <a:latin typeface="Arial"/>
                <a:cs typeface="Arial"/>
              </a:rPr>
              <a:t>las</a:t>
            </a:r>
            <a:r>
              <a:rPr b="1" spc="-35" dirty="0">
                <a:latin typeface="Arial"/>
                <a:cs typeface="Arial"/>
              </a:rPr>
              <a:t> </a:t>
            </a:r>
            <a:r>
              <a:rPr b="1" spc="-5" dirty="0">
                <a:latin typeface="Arial"/>
                <a:cs typeface="Arial"/>
              </a:rPr>
              <a:t>subestaciones</a:t>
            </a:r>
            <a:r>
              <a:rPr b="1" spc="-40" dirty="0">
                <a:latin typeface="Arial"/>
                <a:cs typeface="Arial"/>
              </a:rPr>
              <a:t> </a:t>
            </a:r>
            <a:r>
              <a:rPr b="1" spc="-5" dirty="0">
                <a:latin typeface="Arial"/>
                <a:cs typeface="Arial"/>
              </a:rPr>
              <a:t>cuya</a:t>
            </a:r>
            <a:r>
              <a:rPr b="1" spc="-15" dirty="0">
                <a:latin typeface="Arial"/>
                <a:cs typeface="Arial"/>
              </a:rPr>
              <a:t> </a:t>
            </a:r>
            <a:r>
              <a:rPr b="1" spc="-5" dirty="0">
                <a:latin typeface="Arial"/>
                <a:cs typeface="Arial"/>
              </a:rPr>
              <a:t>tensión</a:t>
            </a:r>
            <a:r>
              <a:rPr b="1" spc="-25" dirty="0">
                <a:latin typeface="Arial"/>
                <a:cs typeface="Arial"/>
              </a:rPr>
              <a:t> </a:t>
            </a:r>
            <a:r>
              <a:rPr b="1" dirty="0">
                <a:latin typeface="Arial"/>
                <a:cs typeface="Arial"/>
              </a:rPr>
              <a:t>sea</a:t>
            </a:r>
            <a:r>
              <a:rPr b="1" spc="-10" dirty="0">
                <a:latin typeface="Arial"/>
                <a:cs typeface="Arial"/>
              </a:rPr>
              <a:t> </a:t>
            </a:r>
            <a:r>
              <a:rPr b="1" spc="-5" dirty="0">
                <a:latin typeface="Arial"/>
                <a:cs typeface="Arial"/>
              </a:rPr>
              <a:t>igual</a:t>
            </a:r>
            <a:r>
              <a:rPr b="1" spc="-25" dirty="0">
                <a:latin typeface="Arial"/>
                <a:cs typeface="Arial"/>
              </a:rPr>
              <a:t> </a:t>
            </a:r>
            <a:r>
              <a:rPr b="1" dirty="0">
                <a:latin typeface="Arial"/>
                <a:cs typeface="Arial"/>
              </a:rPr>
              <a:t>o </a:t>
            </a:r>
            <a:r>
              <a:rPr b="1" spc="-380" dirty="0">
                <a:latin typeface="Arial"/>
                <a:cs typeface="Arial"/>
              </a:rPr>
              <a:t> </a:t>
            </a:r>
            <a:r>
              <a:rPr b="1" dirty="0">
                <a:latin typeface="Arial"/>
                <a:cs typeface="Arial"/>
              </a:rPr>
              <a:t>superior</a:t>
            </a:r>
            <a:r>
              <a:rPr b="1" spc="-15" dirty="0">
                <a:latin typeface="Arial"/>
                <a:cs typeface="Arial"/>
              </a:rPr>
              <a:t> </a:t>
            </a:r>
            <a:r>
              <a:rPr b="1" dirty="0">
                <a:latin typeface="Arial"/>
                <a:cs typeface="Arial"/>
              </a:rPr>
              <a:t>a</a:t>
            </a:r>
            <a:r>
              <a:rPr b="1" spc="-10" dirty="0">
                <a:latin typeface="Arial"/>
                <a:cs typeface="Arial"/>
              </a:rPr>
              <a:t> </a:t>
            </a:r>
            <a:r>
              <a:rPr b="1" spc="-5" dirty="0">
                <a:latin typeface="Arial"/>
                <a:cs typeface="Arial"/>
              </a:rPr>
              <a:t>34.5</a:t>
            </a:r>
            <a:r>
              <a:rPr b="1" spc="5" dirty="0">
                <a:latin typeface="Arial"/>
                <a:cs typeface="Arial"/>
              </a:rPr>
              <a:t> </a:t>
            </a:r>
            <a:r>
              <a:rPr b="1" spc="-5" dirty="0">
                <a:latin typeface="Arial"/>
                <a:cs typeface="Arial"/>
              </a:rPr>
              <a:t>Kv.</a:t>
            </a:r>
            <a:endParaRPr b="1" dirty="0">
              <a:latin typeface="Arial"/>
              <a:cs typeface="Arial"/>
            </a:endParaRPr>
          </a:p>
          <a:p>
            <a:pPr>
              <a:spcBef>
                <a:spcPts val="40"/>
              </a:spcBef>
            </a:pPr>
            <a:endParaRPr dirty="0">
              <a:latin typeface="Arial"/>
              <a:cs typeface="Arial"/>
            </a:endParaRPr>
          </a:p>
          <a:p>
            <a:pPr marL="12065" lvl="1" algn="just">
              <a:tabLst>
                <a:tab pos="360680" algn="l"/>
              </a:tabLst>
            </a:pPr>
            <a:r>
              <a:rPr b="1" spc="-5" dirty="0">
                <a:effectLst>
                  <a:outerShdw blurRad="38100" dist="38100" dir="2700000" algn="tl">
                    <a:srgbClr val="000000">
                      <a:alpha val="43137"/>
                    </a:srgbClr>
                  </a:outerShdw>
                </a:effectLst>
                <a:latin typeface="Arial"/>
                <a:cs typeface="Arial"/>
              </a:rPr>
              <a:t>Normas</a:t>
            </a:r>
            <a:r>
              <a:rPr b="1" spc="-30"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Internacionales</a:t>
            </a:r>
            <a:endParaRPr b="1" dirty="0">
              <a:effectLst>
                <a:outerShdw blurRad="38100" dist="38100" dir="2700000" algn="tl">
                  <a:srgbClr val="000000">
                    <a:alpha val="43137"/>
                  </a:srgbClr>
                </a:outerShdw>
              </a:effectLst>
              <a:latin typeface="Arial"/>
              <a:cs typeface="Arial"/>
            </a:endParaRPr>
          </a:p>
          <a:p>
            <a:pPr marL="853440" lvl="2" indent="-494030">
              <a:buAutoNum type="arabicPeriod"/>
              <a:tabLst>
                <a:tab pos="854075" algn="l"/>
              </a:tabLst>
            </a:pPr>
            <a:r>
              <a:rPr sz="1400" b="1" spc="-5" dirty="0" err="1" smtClean="0">
                <a:latin typeface="Arial"/>
                <a:cs typeface="Arial"/>
              </a:rPr>
              <a:t>Normas</a:t>
            </a:r>
            <a:r>
              <a:rPr sz="1400" b="1" spc="-45" dirty="0" smtClean="0">
                <a:latin typeface="Arial"/>
                <a:cs typeface="Arial"/>
              </a:rPr>
              <a:t> </a:t>
            </a:r>
            <a:r>
              <a:rPr sz="1400" b="1" spc="-10" dirty="0">
                <a:latin typeface="Arial"/>
                <a:cs typeface="Arial"/>
              </a:rPr>
              <a:t>ANSI</a:t>
            </a:r>
            <a:endParaRPr sz="1400" dirty="0">
              <a:latin typeface="Arial"/>
              <a:cs typeface="Arial"/>
            </a:endParaRPr>
          </a:p>
          <a:p>
            <a:pPr lvl="7">
              <a:spcBef>
                <a:spcPts val="40"/>
              </a:spcBef>
              <a:buFont typeface="Arial"/>
              <a:buAutoNum type="arabicPeriod"/>
            </a:pPr>
            <a:endParaRPr sz="1400" dirty="0">
              <a:latin typeface="Arial"/>
              <a:cs typeface="Arial"/>
            </a:endParaRPr>
          </a:p>
          <a:p>
            <a:pPr marL="4141470" lvl="7" indent="-285750">
              <a:spcBef>
                <a:spcPts val="5"/>
              </a:spcBef>
              <a:buFont typeface="Wingdings" panose="05000000000000000000" pitchFamily="2" charset="2"/>
              <a:buChar char="ü"/>
            </a:pPr>
            <a:r>
              <a:rPr sz="1400" dirty="0">
                <a:latin typeface="Arial"/>
                <a:cs typeface="Arial"/>
              </a:rPr>
              <a:t>-ANSI</a:t>
            </a:r>
            <a:r>
              <a:rPr sz="1400" spc="-50" dirty="0">
                <a:latin typeface="Arial"/>
                <a:cs typeface="Arial"/>
              </a:rPr>
              <a:t> </a:t>
            </a:r>
            <a:r>
              <a:rPr sz="1400" spc="-5" dirty="0">
                <a:latin typeface="Arial"/>
                <a:cs typeface="Arial"/>
              </a:rPr>
              <a:t>C12.11</a:t>
            </a:r>
            <a:endParaRPr sz="1400" dirty="0">
              <a:latin typeface="Arial"/>
              <a:cs typeface="Arial"/>
            </a:endParaRPr>
          </a:p>
          <a:p>
            <a:pPr marL="3486150" lvl="7" indent="-285750">
              <a:spcBef>
                <a:spcPts val="30"/>
              </a:spcBef>
              <a:buFont typeface="Wingdings" panose="05000000000000000000" pitchFamily="2" charset="2"/>
              <a:buChar char="ü"/>
            </a:pPr>
            <a:endParaRPr sz="1400" dirty="0">
              <a:latin typeface="Arial"/>
              <a:cs typeface="Arial"/>
            </a:endParaRPr>
          </a:p>
          <a:p>
            <a:pPr marL="4141470" lvl="7" indent="-285750">
              <a:buFont typeface="Wingdings" panose="05000000000000000000" pitchFamily="2" charset="2"/>
              <a:buChar char="ü"/>
            </a:pPr>
            <a:r>
              <a:rPr sz="1400" dirty="0">
                <a:latin typeface="Arial"/>
                <a:cs typeface="Arial"/>
              </a:rPr>
              <a:t>-ANSI</a:t>
            </a:r>
            <a:r>
              <a:rPr sz="1400" spc="-30" dirty="0">
                <a:latin typeface="Arial"/>
                <a:cs typeface="Arial"/>
              </a:rPr>
              <a:t> </a:t>
            </a:r>
            <a:r>
              <a:rPr sz="1400" spc="-5" dirty="0">
                <a:latin typeface="Arial"/>
                <a:cs typeface="Arial"/>
              </a:rPr>
              <a:t>C37-</a:t>
            </a:r>
            <a:r>
              <a:rPr sz="1400" spc="-30" dirty="0">
                <a:latin typeface="Arial"/>
                <a:cs typeface="Arial"/>
              </a:rPr>
              <a:t> </a:t>
            </a:r>
            <a:r>
              <a:rPr sz="1400" spc="-5" dirty="0">
                <a:latin typeface="Arial"/>
                <a:cs typeface="Arial"/>
              </a:rPr>
              <a:t>34</a:t>
            </a:r>
            <a:endParaRPr sz="1400" dirty="0">
              <a:latin typeface="Arial"/>
              <a:cs typeface="Arial"/>
            </a:endParaRPr>
          </a:p>
          <a:p>
            <a:pPr marL="3486150" lvl="7" indent="-285750">
              <a:spcBef>
                <a:spcPts val="40"/>
              </a:spcBef>
              <a:buFont typeface="Wingdings" panose="05000000000000000000" pitchFamily="2" charset="2"/>
              <a:buChar char="ü"/>
            </a:pPr>
            <a:endParaRPr sz="1400" dirty="0">
              <a:latin typeface="Arial"/>
              <a:cs typeface="Arial"/>
            </a:endParaRPr>
          </a:p>
          <a:p>
            <a:pPr marL="4141470" lvl="7" indent="-285750">
              <a:buFont typeface="Wingdings" panose="05000000000000000000" pitchFamily="2" charset="2"/>
              <a:buChar char="ü"/>
            </a:pPr>
            <a:r>
              <a:rPr sz="1400" dirty="0">
                <a:latin typeface="Arial"/>
                <a:cs typeface="Arial"/>
              </a:rPr>
              <a:t>-ANSI</a:t>
            </a:r>
            <a:r>
              <a:rPr sz="1400" spc="-50" dirty="0">
                <a:latin typeface="Arial"/>
                <a:cs typeface="Arial"/>
              </a:rPr>
              <a:t> </a:t>
            </a:r>
            <a:r>
              <a:rPr sz="1400" spc="-5" dirty="0">
                <a:latin typeface="Arial"/>
                <a:cs typeface="Arial"/>
              </a:rPr>
              <a:t>C37.54</a:t>
            </a:r>
            <a:endParaRPr sz="1400" dirty="0">
              <a:latin typeface="Arial"/>
              <a:cs typeface="Arial"/>
            </a:endParaRPr>
          </a:p>
          <a:p>
            <a:pPr marL="3486150" lvl="7" indent="-285750">
              <a:spcBef>
                <a:spcPts val="40"/>
              </a:spcBef>
              <a:buFont typeface="Wingdings" panose="05000000000000000000" pitchFamily="2" charset="2"/>
              <a:buChar char="ü"/>
            </a:pPr>
            <a:endParaRPr sz="1400" dirty="0">
              <a:latin typeface="Arial"/>
              <a:cs typeface="Arial"/>
            </a:endParaRPr>
          </a:p>
          <a:p>
            <a:pPr marL="4141470" lvl="7" indent="-285750">
              <a:buFont typeface="Wingdings" panose="05000000000000000000" pitchFamily="2" charset="2"/>
              <a:buChar char="ü"/>
            </a:pPr>
            <a:r>
              <a:rPr sz="1400" dirty="0">
                <a:latin typeface="Arial"/>
                <a:cs typeface="Arial"/>
              </a:rPr>
              <a:t>-ANSI</a:t>
            </a:r>
            <a:r>
              <a:rPr sz="1400" spc="-80" dirty="0">
                <a:latin typeface="Arial"/>
                <a:cs typeface="Arial"/>
              </a:rPr>
              <a:t> </a:t>
            </a:r>
            <a:r>
              <a:rPr sz="1400" spc="-5" dirty="0">
                <a:latin typeface="Arial"/>
                <a:cs typeface="Arial"/>
              </a:rPr>
              <a:t>C57.19.00</a:t>
            </a:r>
            <a:endParaRPr sz="1400" dirty="0">
              <a:latin typeface="Arial"/>
              <a:cs typeface="Arial"/>
            </a:endParaRPr>
          </a:p>
          <a:p>
            <a:pPr marL="3486150" lvl="7" indent="-285750">
              <a:spcBef>
                <a:spcPts val="40"/>
              </a:spcBef>
              <a:buFont typeface="Wingdings" panose="05000000000000000000" pitchFamily="2" charset="2"/>
              <a:buChar char="ü"/>
            </a:pPr>
            <a:endParaRPr sz="1400" dirty="0">
              <a:latin typeface="Arial"/>
              <a:cs typeface="Arial"/>
            </a:endParaRPr>
          </a:p>
          <a:p>
            <a:pPr marL="4141470" lvl="7" indent="-285750">
              <a:buFont typeface="Wingdings" panose="05000000000000000000" pitchFamily="2" charset="2"/>
              <a:buChar char="ü"/>
            </a:pPr>
            <a:r>
              <a:rPr sz="1400" dirty="0">
                <a:latin typeface="Arial"/>
                <a:cs typeface="Arial"/>
              </a:rPr>
              <a:t>-ANSI</a:t>
            </a:r>
            <a:r>
              <a:rPr sz="1400" spc="-80" dirty="0">
                <a:latin typeface="Arial"/>
                <a:cs typeface="Arial"/>
              </a:rPr>
              <a:t> </a:t>
            </a:r>
            <a:r>
              <a:rPr sz="1400" spc="-5" dirty="0">
                <a:latin typeface="Arial"/>
                <a:cs typeface="Arial"/>
              </a:rPr>
              <a:t>C57.19.01</a:t>
            </a:r>
            <a:endParaRPr sz="1400" dirty="0">
              <a:latin typeface="Arial"/>
              <a:cs typeface="Arial"/>
            </a:endParaRPr>
          </a:p>
          <a:p>
            <a:pPr lvl="5">
              <a:spcBef>
                <a:spcPts val="40"/>
              </a:spcBef>
            </a:pPr>
            <a:endParaRPr sz="1400" dirty="0">
              <a:latin typeface="Arial"/>
              <a:cs typeface="Arial"/>
            </a:endParaRPr>
          </a:p>
          <a:p>
            <a:pPr marL="853440" lvl="2" indent="-494030">
              <a:spcBef>
                <a:spcPts val="5"/>
              </a:spcBef>
              <a:buAutoNum type="arabicPeriod" startAt="2"/>
              <a:tabLst>
                <a:tab pos="854075" algn="l"/>
              </a:tabLst>
            </a:pPr>
            <a:r>
              <a:rPr sz="1400" b="1" spc="-5" dirty="0">
                <a:latin typeface="Arial"/>
                <a:cs typeface="Arial"/>
              </a:rPr>
              <a:t>Normas</a:t>
            </a:r>
            <a:r>
              <a:rPr sz="1400" b="1" spc="-50" dirty="0">
                <a:latin typeface="Arial"/>
                <a:cs typeface="Arial"/>
              </a:rPr>
              <a:t> </a:t>
            </a:r>
            <a:r>
              <a:rPr sz="1400" b="1" dirty="0">
                <a:latin typeface="Arial"/>
                <a:cs typeface="Arial"/>
              </a:rPr>
              <a:t>IEEE</a:t>
            </a:r>
            <a:endParaRPr sz="1400" dirty="0">
              <a:latin typeface="Arial"/>
              <a:cs typeface="Arial"/>
            </a:endParaRPr>
          </a:p>
          <a:p>
            <a:pPr marL="4191635" lvl="7" indent="-285750">
              <a:spcBef>
                <a:spcPts val="5"/>
              </a:spcBef>
              <a:buFont typeface="Wingdings" panose="05000000000000000000" pitchFamily="2" charset="2"/>
              <a:buChar char="ü"/>
            </a:pPr>
            <a:r>
              <a:rPr sz="1400" spc="-5" dirty="0" smtClean="0">
                <a:latin typeface="Arial"/>
                <a:cs typeface="Arial"/>
              </a:rPr>
              <a:t>-</a:t>
            </a:r>
            <a:r>
              <a:rPr sz="1400" spc="-5" dirty="0">
                <a:latin typeface="Arial"/>
                <a:cs typeface="Arial"/>
              </a:rPr>
              <a:t>IEEE</a:t>
            </a:r>
            <a:r>
              <a:rPr sz="1400" spc="-45" dirty="0">
                <a:latin typeface="Arial"/>
                <a:cs typeface="Arial"/>
              </a:rPr>
              <a:t> </a:t>
            </a:r>
            <a:r>
              <a:rPr sz="1400" spc="-5" dirty="0">
                <a:latin typeface="Arial"/>
                <a:cs typeface="Arial"/>
              </a:rPr>
              <a:t>Std.4</a:t>
            </a:r>
            <a:endParaRPr sz="1400" dirty="0">
              <a:latin typeface="Arial"/>
              <a:cs typeface="Arial"/>
            </a:endParaRPr>
          </a:p>
          <a:p>
            <a:pPr marL="3486150" lvl="7" indent="-285750">
              <a:spcBef>
                <a:spcPts val="40"/>
              </a:spcBef>
              <a:buFont typeface="Wingdings" panose="05000000000000000000" pitchFamily="2" charset="2"/>
              <a:buChar char="ü"/>
            </a:pPr>
            <a:endParaRPr sz="1400" dirty="0">
              <a:latin typeface="Arial"/>
              <a:cs typeface="Arial"/>
            </a:endParaRPr>
          </a:p>
          <a:p>
            <a:pPr marL="4191635" lvl="7" indent="-285750">
              <a:buFont typeface="Wingdings" panose="05000000000000000000" pitchFamily="2" charset="2"/>
              <a:buChar char="ü"/>
            </a:pPr>
            <a:r>
              <a:rPr sz="1400" spc="-5" dirty="0">
                <a:latin typeface="Arial"/>
                <a:cs typeface="Arial"/>
              </a:rPr>
              <a:t>-IEEE</a:t>
            </a:r>
            <a:r>
              <a:rPr sz="1400" spc="-20" dirty="0">
                <a:latin typeface="Arial"/>
                <a:cs typeface="Arial"/>
              </a:rPr>
              <a:t> </a:t>
            </a:r>
            <a:r>
              <a:rPr sz="1400" spc="-5" dirty="0">
                <a:latin typeface="Arial"/>
                <a:cs typeface="Arial"/>
              </a:rPr>
              <a:t>Std.C57.13</a:t>
            </a:r>
            <a:r>
              <a:rPr sz="1400" spc="5" dirty="0">
                <a:latin typeface="Arial"/>
                <a:cs typeface="Arial"/>
              </a:rPr>
              <a:t> </a:t>
            </a:r>
            <a:r>
              <a:rPr sz="1400" dirty="0">
                <a:latin typeface="Arial"/>
                <a:cs typeface="Arial"/>
              </a:rPr>
              <a:t>–</a:t>
            </a:r>
            <a:r>
              <a:rPr sz="1400" spc="-15" dirty="0">
                <a:latin typeface="Arial"/>
                <a:cs typeface="Arial"/>
              </a:rPr>
              <a:t> </a:t>
            </a:r>
            <a:r>
              <a:rPr sz="1400" spc="-5" dirty="0">
                <a:latin typeface="Arial"/>
                <a:cs typeface="Arial"/>
              </a:rPr>
              <a:t>1993</a:t>
            </a:r>
            <a:endParaRPr sz="1400" dirty="0">
              <a:latin typeface="Arial"/>
              <a:cs typeface="Arial"/>
            </a:endParaRPr>
          </a:p>
          <a:p>
            <a:pPr lvl="5">
              <a:spcBef>
                <a:spcPts val="40"/>
              </a:spcBef>
            </a:pPr>
            <a:endParaRPr sz="1400" dirty="0">
              <a:latin typeface="Arial"/>
              <a:cs typeface="Arial"/>
            </a:endParaRPr>
          </a:p>
          <a:p>
            <a:pPr marL="804545" lvl="2" indent="-495934">
              <a:buAutoNum type="arabicPeriod" startAt="3"/>
              <a:tabLst>
                <a:tab pos="805180" algn="l"/>
              </a:tabLst>
            </a:pPr>
            <a:r>
              <a:rPr sz="1400" b="1" spc="-5" dirty="0" err="1">
                <a:latin typeface="Arial"/>
                <a:cs typeface="Arial"/>
              </a:rPr>
              <a:t>Normas</a:t>
            </a:r>
            <a:r>
              <a:rPr sz="1400" b="1" spc="-50" dirty="0">
                <a:latin typeface="Arial"/>
                <a:cs typeface="Arial"/>
              </a:rPr>
              <a:t> </a:t>
            </a:r>
            <a:r>
              <a:rPr sz="1400" b="1" dirty="0" smtClean="0">
                <a:latin typeface="Arial"/>
                <a:cs typeface="Arial"/>
              </a:rPr>
              <a:t>NEMA</a:t>
            </a:r>
            <a:endParaRPr lang="es-AR" sz="1400" b="1" dirty="0" smtClean="0">
              <a:latin typeface="Arial"/>
              <a:cs typeface="Arial"/>
            </a:endParaRPr>
          </a:p>
          <a:p>
            <a:pPr marL="1657350" lvl="2" indent="-285750">
              <a:spcBef>
                <a:spcPts val="100"/>
              </a:spcBef>
              <a:buFont typeface="Wingdings" panose="05000000000000000000" pitchFamily="2" charset="2"/>
              <a:buChar char="ü"/>
            </a:pPr>
            <a:r>
              <a:rPr lang="it-IT" sz="1400" spc="-5" dirty="0" smtClean="0">
                <a:latin typeface="Arial"/>
                <a:cs typeface="Arial"/>
              </a:rPr>
              <a:t>-</a:t>
            </a:r>
            <a:r>
              <a:rPr lang="it-IT" sz="1400" spc="-5" dirty="0">
                <a:latin typeface="Arial"/>
                <a:cs typeface="Arial"/>
              </a:rPr>
              <a:t>NEMA</a:t>
            </a:r>
            <a:r>
              <a:rPr lang="it-IT" sz="1400" spc="-45" dirty="0">
                <a:latin typeface="Arial"/>
                <a:cs typeface="Arial"/>
              </a:rPr>
              <a:t> </a:t>
            </a:r>
            <a:r>
              <a:rPr lang="it-IT" sz="1400" spc="-5" dirty="0">
                <a:latin typeface="Arial"/>
                <a:cs typeface="Arial"/>
              </a:rPr>
              <a:t>107</a:t>
            </a:r>
            <a:endParaRPr lang="it-IT" sz="1400" dirty="0">
              <a:latin typeface="Arial"/>
              <a:cs typeface="Arial"/>
            </a:endParaRPr>
          </a:p>
          <a:p>
            <a:pPr>
              <a:spcBef>
                <a:spcPts val="45"/>
              </a:spcBef>
            </a:pPr>
            <a:endParaRPr lang="it-IT" sz="1400" dirty="0">
              <a:latin typeface="Arial"/>
              <a:cs typeface="Arial"/>
            </a:endParaRPr>
          </a:p>
          <a:p>
            <a:pPr marL="12700"/>
            <a:r>
              <a:rPr lang="it-IT" spc="-5" dirty="0" smtClean="0">
                <a:effectLst>
                  <a:outerShdw blurRad="38100" dist="38100" dir="2700000" algn="tl">
                    <a:srgbClr val="000000">
                      <a:alpha val="43137"/>
                    </a:srgbClr>
                  </a:outerShdw>
                </a:effectLst>
                <a:latin typeface="Arial"/>
                <a:cs typeface="Arial"/>
              </a:rPr>
              <a:t>Normas</a:t>
            </a:r>
            <a:r>
              <a:rPr lang="it-IT" spc="-30" dirty="0" smtClean="0">
                <a:effectLst>
                  <a:outerShdw blurRad="38100" dist="38100" dir="2700000" algn="tl">
                    <a:srgbClr val="000000">
                      <a:alpha val="43137"/>
                    </a:srgbClr>
                  </a:outerShdw>
                </a:effectLst>
                <a:latin typeface="Arial"/>
                <a:cs typeface="Arial"/>
              </a:rPr>
              <a:t> </a:t>
            </a:r>
            <a:r>
              <a:rPr lang="it-IT" spc="-5" dirty="0">
                <a:effectLst>
                  <a:outerShdw blurRad="38100" dist="38100" dir="2700000" algn="tl">
                    <a:srgbClr val="000000">
                      <a:alpha val="43137"/>
                    </a:srgbClr>
                  </a:outerShdw>
                </a:effectLst>
                <a:latin typeface="Arial"/>
                <a:cs typeface="Arial"/>
              </a:rPr>
              <a:t>CEI</a:t>
            </a:r>
            <a:endParaRPr lang="it-IT" dirty="0">
              <a:effectLst>
                <a:outerShdw blurRad="38100" dist="38100" dir="2700000" algn="tl">
                  <a:srgbClr val="000000">
                    <a:alpha val="43137"/>
                  </a:srgbClr>
                </a:outerShdw>
              </a:effectLst>
              <a:latin typeface="Arial"/>
              <a:cs typeface="Arial"/>
            </a:endParaRPr>
          </a:p>
          <a:p>
            <a:pPr marL="4091305" lvl="7" indent="-285750">
              <a:buFont typeface="Wingdings" panose="05000000000000000000" pitchFamily="2" charset="2"/>
              <a:buChar char="ü"/>
            </a:pPr>
            <a:r>
              <a:rPr lang="it-IT" sz="1400" spc="-5" dirty="0" smtClean="0">
                <a:latin typeface="Arial"/>
                <a:cs typeface="Arial"/>
              </a:rPr>
              <a:t>-</a:t>
            </a:r>
            <a:r>
              <a:rPr lang="it-IT" sz="1400" spc="-5" dirty="0">
                <a:latin typeface="Arial"/>
                <a:cs typeface="Arial"/>
              </a:rPr>
              <a:t>CEI</a:t>
            </a:r>
            <a:r>
              <a:rPr lang="it-IT" sz="1400" spc="-55" dirty="0">
                <a:latin typeface="Arial"/>
                <a:cs typeface="Arial"/>
              </a:rPr>
              <a:t> </a:t>
            </a:r>
            <a:r>
              <a:rPr lang="it-IT" sz="1400" spc="-5" dirty="0">
                <a:latin typeface="Arial"/>
                <a:cs typeface="Arial"/>
              </a:rPr>
              <a:t>60044-1</a:t>
            </a:r>
            <a:endParaRPr lang="it-IT" sz="1400" dirty="0">
              <a:latin typeface="Arial"/>
              <a:cs typeface="Arial"/>
            </a:endParaRPr>
          </a:p>
          <a:p>
            <a:pPr marL="4091305" lvl="7" indent="-285750">
              <a:spcBef>
                <a:spcPts val="850"/>
              </a:spcBef>
              <a:buFont typeface="Wingdings" panose="05000000000000000000" pitchFamily="2" charset="2"/>
              <a:buChar char="ü"/>
            </a:pPr>
            <a:r>
              <a:rPr lang="it-IT" sz="1400" spc="-5" dirty="0">
                <a:latin typeface="Arial"/>
                <a:cs typeface="Arial"/>
              </a:rPr>
              <a:t>-CEI</a:t>
            </a:r>
            <a:r>
              <a:rPr lang="it-IT" sz="1400" spc="-55" dirty="0">
                <a:latin typeface="Arial"/>
                <a:cs typeface="Arial"/>
              </a:rPr>
              <a:t> </a:t>
            </a:r>
            <a:r>
              <a:rPr lang="it-IT" sz="1400" spc="-5" dirty="0">
                <a:latin typeface="Arial"/>
                <a:cs typeface="Arial"/>
              </a:rPr>
              <a:t>60044-4</a:t>
            </a:r>
            <a:endParaRPr lang="it-IT" sz="1400" dirty="0">
              <a:latin typeface="Arial"/>
              <a:cs typeface="Arial"/>
            </a:endParaRPr>
          </a:p>
          <a:p>
            <a:pPr marL="4091305" lvl="7" indent="-285750">
              <a:spcBef>
                <a:spcPts val="869"/>
              </a:spcBef>
              <a:buFont typeface="Wingdings" panose="05000000000000000000" pitchFamily="2" charset="2"/>
              <a:buChar char="ü"/>
            </a:pPr>
            <a:r>
              <a:rPr lang="it-IT" sz="1400" spc="-5" dirty="0">
                <a:latin typeface="Arial"/>
                <a:cs typeface="Arial"/>
              </a:rPr>
              <a:t>-CEI</a:t>
            </a:r>
            <a:r>
              <a:rPr lang="it-IT" sz="1400" spc="-55" dirty="0">
                <a:latin typeface="Arial"/>
                <a:cs typeface="Arial"/>
              </a:rPr>
              <a:t> </a:t>
            </a:r>
            <a:r>
              <a:rPr lang="it-IT" sz="1400" spc="-5" dirty="0">
                <a:latin typeface="Arial"/>
                <a:cs typeface="Arial"/>
              </a:rPr>
              <a:t>60044-6</a:t>
            </a:r>
            <a:endParaRPr lang="it-IT" sz="1400" dirty="0">
              <a:latin typeface="Arial"/>
              <a:cs typeface="Arial"/>
            </a:endParaRPr>
          </a:p>
          <a:p>
            <a:pPr marL="4091305" lvl="7" indent="-285750">
              <a:spcBef>
                <a:spcPts val="850"/>
              </a:spcBef>
              <a:buFont typeface="Wingdings" panose="05000000000000000000" pitchFamily="2" charset="2"/>
              <a:buChar char="ü"/>
            </a:pPr>
            <a:r>
              <a:rPr lang="it-IT" sz="1400" spc="-5" dirty="0">
                <a:latin typeface="Arial"/>
                <a:cs typeface="Arial"/>
              </a:rPr>
              <a:t>-CEI</a:t>
            </a:r>
            <a:r>
              <a:rPr lang="it-IT" sz="1400" spc="-35" dirty="0">
                <a:latin typeface="Arial"/>
                <a:cs typeface="Arial"/>
              </a:rPr>
              <a:t> </a:t>
            </a:r>
            <a:r>
              <a:rPr lang="it-IT" sz="1400" spc="-5" dirty="0">
                <a:latin typeface="Arial"/>
                <a:cs typeface="Arial"/>
              </a:rPr>
              <a:t>60376</a:t>
            </a:r>
            <a:endParaRPr lang="it-IT" sz="1400" dirty="0">
              <a:latin typeface="Arial"/>
              <a:cs typeface="Arial"/>
            </a:endParaRPr>
          </a:p>
          <a:p>
            <a:pPr marL="4091305" lvl="7" indent="-285750">
              <a:spcBef>
                <a:spcPts val="865"/>
              </a:spcBef>
              <a:buFont typeface="Wingdings" panose="05000000000000000000" pitchFamily="2" charset="2"/>
              <a:buChar char="ü"/>
            </a:pPr>
            <a:r>
              <a:rPr lang="it-IT" sz="1400" spc="-5" dirty="0">
                <a:latin typeface="Arial"/>
                <a:cs typeface="Arial"/>
              </a:rPr>
              <a:t>-CEI</a:t>
            </a:r>
            <a:r>
              <a:rPr lang="it-IT" sz="1400" spc="-45" dirty="0">
                <a:latin typeface="Arial"/>
                <a:cs typeface="Arial"/>
              </a:rPr>
              <a:t> </a:t>
            </a:r>
            <a:r>
              <a:rPr lang="it-IT" sz="1400" spc="-5" dirty="0">
                <a:latin typeface="Arial"/>
                <a:cs typeface="Arial"/>
              </a:rPr>
              <a:t>60947-1</a:t>
            </a:r>
            <a:endParaRPr lang="it-IT" sz="1400" dirty="0">
              <a:latin typeface="Arial"/>
              <a:cs typeface="Arial"/>
            </a:endParaRPr>
          </a:p>
          <a:p>
            <a:pPr marL="804545" lvl="2" indent="-495934">
              <a:buAutoNum type="arabicPeriod" startAt="3"/>
              <a:tabLst>
                <a:tab pos="805180" algn="l"/>
              </a:tabLst>
            </a:pPr>
            <a:endParaRPr sz="1400" dirty="0">
              <a:latin typeface="Arial"/>
              <a:cs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457200" y="304800"/>
            <a:ext cx="12420600" cy="10693953"/>
          </a:xfrm>
          <a:prstGeom prst="rect">
            <a:avLst/>
          </a:prstGeom>
        </p:spPr>
        <p:txBody>
          <a:bodyPr vert="horz" wrap="square" lIns="0" tIns="120650" rIns="0" bIns="0" rtlCol="0">
            <a:spAutoFit/>
          </a:bodyPr>
          <a:lstStyle/>
          <a:p>
            <a:pPr marL="12065" lvl="1">
              <a:spcBef>
                <a:spcPts val="950"/>
              </a:spcBef>
              <a:tabLst>
                <a:tab pos="358775" algn="l"/>
              </a:tabLst>
            </a:pPr>
            <a:r>
              <a:rPr sz="2400" b="1" spc="-5" dirty="0">
                <a:latin typeface="Arial"/>
                <a:cs typeface="Arial"/>
              </a:rPr>
              <a:t>Características</a:t>
            </a:r>
            <a:r>
              <a:rPr sz="2400" b="1" dirty="0">
                <a:latin typeface="Arial"/>
                <a:cs typeface="Arial"/>
              </a:rPr>
              <a:t> </a:t>
            </a:r>
            <a:r>
              <a:rPr sz="2400" b="1" spc="-5" dirty="0">
                <a:latin typeface="Arial"/>
                <a:cs typeface="Arial"/>
              </a:rPr>
              <a:t>eléctricas</a:t>
            </a:r>
            <a:r>
              <a:rPr sz="2400" b="1" spc="-10" dirty="0">
                <a:latin typeface="Arial"/>
                <a:cs typeface="Arial"/>
              </a:rPr>
              <a:t> </a:t>
            </a:r>
            <a:r>
              <a:rPr sz="2400" b="1" spc="-5" dirty="0">
                <a:latin typeface="Arial"/>
                <a:cs typeface="Arial"/>
              </a:rPr>
              <a:t>generales</a:t>
            </a:r>
            <a:endParaRPr sz="2400" dirty="0">
              <a:latin typeface="Arial"/>
              <a:cs typeface="Arial"/>
            </a:endParaRPr>
          </a:p>
          <a:p>
            <a:pPr marL="590550" lvl="2" indent="-342900">
              <a:spcBef>
                <a:spcPts val="850"/>
              </a:spcBef>
              <a:buFont typeface="Wingdings" panose="05000000000000000000" pitchFamily="2" charset="2"/>
              <a:buChar char="Ø"/>
              <a:tabLst>
                <a:tab pos="743585" algn="l"/>
              </a:tabLst>
            </a:pPr>
            <a:r>
              <a:rPr sz="2400" b="1" spc="-5" dirty="0" err="1">
                <a:solidFill>
                  <a:srgbClr val="00B050"/>
                </a:solidFill>
                <a:effectLst>
                  <a:outerShdw blurRad="38100" dist="38100" dir="2700000" algn="tl">
                    <a:srgbClr val="000000">
                      <a:alpha val="43137"/>
                    </a:srgbClr>
                  </a:outerShdw>
                </a:effectLst>
                <a:latin typeface="Arial"/>
                <a:cs typeface="Arial"/>
              </a:rPr>
              <a:t>Tensión</a:t>
            </a:r>
            <a:r>
              <a:rPr sz="2400" b="1" spc="-80" dirty="0">
                <a:solidFill>
                  <a:srgbClr val="00B050"/>
                </a:solidFill>
                <a:effectLst>
                  <a:outerShdw blurRad="38100" dist="38100" dir="2700000" algn="tl">
                    <a:srgbClr val="000000">
                      <a:alpha val="43137"/>
                    </a:srgbClr>
                  </a:outerShdw>
                </a:effectLst>
                <a:latin typeface="Arial"/>
                <a:cs typeface="Arial"/>
              </a:rPr>
              <a:t> </a:t>
            </a:r>
            <a:r>
              <a:rPr sz="2400" b="1" spc="-5" dirty="0" smtClean="0">
                <a:solidFill>
                  <a:srgbClr val="00B050"/>
                </a:solidFill>
                <a:effectLst>
                  <a:outerShdw blurRad="38100" dist="38100" dir="2700000" algn="tl">
                    <a:srgbClr val="000000">
                      <a:alpha val="43137"/>
                    </a:srgbClr>
                  </a:outerShdw>
                </a:effectLst>
                <a:latin typeface="Arial"/>
                <a:cs typeface="Arial"/>
              </a:rPr>
              <a:t>nominal</a:t>
            </a:r>
            <a:endParaRPr lang="es-AR" sz="2400" b="1" spc="-5" dirty="0" smtClean="0">
              <a:solidFill>
                <a:srgbClr val="00B050"/>
              </a:solidFill>
              <a:effectLst>
                <a:outerShdw blurRad="38100" dist="38100" dir="2700000" algn="tl">
                  <a:srgbClr val="000000">
                    <a:alpha val="43137"/>
                  </a:srgbClr>
                </a:outerShdw>
              </a:effectLst>
              <a:latin typeface="Arial"/>
              <a:cs typeface="Arial"/>
            </a:endParaRPr>
          </a:p>
          <a:p>
            <a:pPr marL="590550" lvl="2" indent="-342900">
              <a:spcBef>
                <a:spcPts val="850"/>
              </a:spcBef>
              <a:buFont typeface="Wingdings" panose="05000000000000000000" pitchFamily="2" charset="2"/>
              <a:buChar char="Ø"/>
              <a:tabLst>
                <a:tab pos="743585" algn="l"/>
              </a:tabLst>
            </a:pPr>
            <a:endParaRPr sz="2400" dirty="0">
              <a:solidFill>
                <a:srgbClr val="00B050"/>
              </a:solidFill>
              <a:effectLst>
                <a:outerShdw blurRad="38100" dist="38100" dir="2700000" algn="tl">
                  <a:srgbClr val="000000">
                    <a:alpha val="43137"/>
                  </a:srgbClr>
                </a:outerShdw>
              </a:effectLst>
              <a:latin typeface="Arial"/>
              <a:cs typeface="Arial"/>
            </a:endParaRPr>
          </a:p>
          <a:p>
            <a:pPr marL="590550" lvl="2" indent="-342900">
              <a:spcBef>
                <a:spcPts val="855"/>
              </a:spcBef>
              <a:buFont typeface="Wingdings" panose="05000000000000000000" pitchFamily="2" charset="2"/>
              <a:buChar char="Ø"/>
              <a:tabLst>
                <a:tab pos="743585" algn="l"/>
              </a:tabLst>
            </a:pPr>
            <a:r>
              <a:rPr sz="2400" b="1" spc="-10" dirty="0" err="1" smtClean="0">
                <a:solidFill>
                  <a:srgbClr val="00B050"/>
                </a:solidFill>
                <a:effectLst>
                  <a:outerShdw blurRad="38100" dist="38100" dir="2700000" algn="tl">
                    <a:srgbClr val="000000">
                      <a:alpha val="43137"/>
                    </a:srgbClr>
                  </a:outerShdw>
                </a:effectLst>
                <a:latin typeface="Arial"/>
                <a:cs typeface="Arial"/>
              </a:rPr>
              <a:t>T</a:t>
            </a:r>
            <a:r>
              <a:rPr sz="2400" b="1" dirty="0" err="1" smtClean="0">
                <a:solidFill>
                  <a:srgbClr val="00B050"/>
                </a:solidFill>
                <a:effectLst>
                  <a:outerShdw blurRad="38100" dist="38100" dir="2700000" algn="tl">
                    <a:srgbClr val="000000">
                      <a:alpha val="43137"/>
                    </a:srgbClr>
                  </a:outerShdw>
                </a:effectLst>
                <a:latin typeface="Arial"/>
                <a:cs typeface="Arial"/>
              </a:rPr>
              <a:t>e</a:t>
            </a:r>
            <a:r>
              <a:rPr sz="2400" b="1" spc="-10" dirty="0" err="1" smtClean="0">
                <a:solidFill>
                  <a:srgbClr val="00B050"/>
                </a:solidFill>
                <a:effectLst>
                  <a:outerShdw blurRad="38100" dist="38100" dir="2700000" algn="tl">
                    <a:srgbClr val="000000">
                      <a:alpha val="43137"/>
                    </a:srgbClr>
                  </a:outerShdw>
                </a:effectLst>
                <a:latin typeface="Arial"/>
                <a:cs typeface="Arial"/>
              </a:rPr>
              <a:t>n</a:t>
            </a:r>
            <a:r>
              <a:rPr sz="2400" b="1" spc="-15" dirty="0" err="1" smtClean="0">
                <a:solidFill>
                  <a:srgbClr val="00B050"/>
                </a:solidFill>
                <a:effectLst>
                  <a:outerShdw blurRad="38100" dist="38100" dir="2700000" algn="tl">
                    <a:srgbClr val="000000">
                      <a:alpha val="43137"/>
                    </a:srgbClr>
                  </a:outerShdw>
                </a:effectLst>
                <a:latin typeface="Arial"/>
                <a:cs typeface="Arial"/>
              </a:rPr>
              <a:t>s</a:t>
            </a:r>
            <a:r>
              <a:rPr sz="2400" b="1" dirty="0" err="1" smtClean="0">
                <a:solidFill>
                  <a:srgbClr val="00B050"/>
                </a:solidFill>
                <a:effectLst>
                  <a:outerShdw blurRad="38100" dist="38100" dir="2700000" algn="tl">
                    <a:srgbClr val="000000">
                      <a:alpha val="43137"/>
                    </a:srgbClr>
                  </a:outerShdw>
                </a:effectLst>
                <a:latin typeface="Arial"/>
                <a:cs typeface="Arial"/>
              </a:rPr>
              <a:t>i</a:t>
            </a:r>
            <a:r>
              <a:rPr sz="2400" b="1" spc="-10" dirty="0" err="1" smtClean="0">
                <a:solidFill>
                  <a:srgbClr val="00B050"/>
                </a:solidFill>
                <a:effectLst>
                  <a:outerShdw blurRad="38100" dist="38100" dir="2700000" algn="tl">
                    <a:srgbClr val="000000">
                      <a:alpha val="43137"/>
                    </a:srgbClr>
                  </a:outerShdw>
                </a:effectLst>
                <a:latin typeface="Arial"/>
                <a:cs typeface="Arial"/>
              </a:rPr>
              <a:t>ó</a:t>
            </a:r>
            <a:r>
              <a:rPr sz="2400" b="1" dirty="0" err="1" smtClean="0">
                <a:solidFill>
                  <a:srgbClr val="00B050"/>
                </a:solidFill>
                <a:effectLst>
                  <a:outerShdw blurRad="38100" dist="38100" dir="2700000" algn="tl">
                    <a:srgbClr val="000000">
                      <a:alpha val="43137"/>
                    </a:srgbClr>
                  </a:outerShdw>
                </a:effectLst>
                <a:latin typeface="Arial"/>
                <a:cs typeface="Arial"/>
              </a:rPr>
              <a:t>n</a:t>
            </a:r>
            <a:r>
              <a:rPr sz="2400" b="1" spc="-5" dirty="0" smtClean="0">
                <a:solidFill>
                  <a:srgbClr val="00B050"/>
                </a:solidFill>
                <a:effectLst>
                  <a:outerShdw blurRad="38100" dist="38100" dir="2700000" algn="tl">
                    <a:srgbClr val="000000">
                      <a:alpha val="43137"/>
                    </a:srgbClr>
                  </a:outerShdw>
                </a:effectLst>
                <a:latin typeface="Arial"/>
                <a:cs typeface="Arial"/>
              </a:rPr>
              <a:t> </a:t>
            </a:r>
            <a:r>
              <a:rPr sz="2400" b="1" dirty="0" err="1" smtClean="0">
                <a:solidFill>
                  <a:srgbClr val="00B050"/>
                </a:solidFill>
                <a:effectLst>
                  <a:outerShdw blurRad="38100" dist="38100" dir="2700000" algn="tl">
                    <a:srgbClr val="000000">
                      <a:alpha val="43137"/>
                    </a:srgbClr>
                  </a:outerShdw>
                </a:effectLst>
                <a:latin typeface="Arial"/>
                <a:cs typeface="Arial"/>
              </a:rPr>
              <a:t>máx</a:t>
            </a:r>
            <a:r>
              <a:rPr sz="2400" b="1" spc="-10" dirty="0" err="1" smtClean="0">
                <a:solidFill>
                  <a:srgbClr val="00B050"/>
                </a:solidFill>
                <a:effectLst>
                  <a:outerShdw blurRad="38100" dist="38100" dir="2700000" algn="tl">
                    <a:srgbClr val="000000">
                      <a:alpha val="43137"/>
                    </a:srgbClr>
                  </a:outerShdw>
                </a:effectLst>
                <a:latin typeface="Arial"/>
                <a:cs typeface="Arial"/>
              </a:rPr>
              <a:t>i</a:t>
            </a:r>
            <a:r>
              <a:rPr sz="2400" b="1" dirty="0" err="1" smtClean="0">
                <a:solidFill>
                  <a:srgbClr val="00B050"/>
                </a:solidFill>
                <a:effectLst>
                  <a:outerShdw blurRad="38100" dist="38100" dir="2700000" algn="tl">
                    <a:srgbClr val="000000">
                      <a:alpha val="43137"/>
                    </a:srgbClr>
                  </a:outerShdw>
                </a:effectLst>
                <a:latin typeface="Arial"/>
                <a:cs typeface="Arial"/>
              </a:rPr>
              <a:t>ma</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590550" lvl="2" indent="-342900">
              <a:spcBef>
                <a:spcPts val="855"/>
              </a:spcBef>
              <a:buFont typeface="Wingdings" panose="05000000000000000000" pitchFamily="2" charset="2"/>
              <a:buChar char="Ø"/>
              <a:tabLst>
                <a:tab pos="743585" algn="l"/>
              </a:tabLst>
            </a:pPr>
            <a:endParaRPr sz="2400" dirty="0">
              <a:solidFill>
                <a:srgbClr val="00B050"/>
              </a:solidFill>
              <a:effectLst>
                <a:outerShdw blurRad="38100" dist="38100" dir="2700000" algn="tl">
                  <a:srgbClr val="000000">
                    <a:alpha val="43137"/>
                  </a:srgbClr>
                </a:outerShdw>
              </a:effectLst>
              <a:latin typeface="Arial"/>
              <a:cs typeface="Arial"/>
            </a:endParaRPr>
          </a:p>
          <a:p>
            <a:pPr marL="590550" lvl="2" indent="-342900">
              <a:spcBef>
                <a:spcPts val="865"/>
              </a:spcBef>
              <a:buFont typeface="Wingdings" panose="05000000000000000000" pitchFamily="2" charset="2"/>
              <a:buChar char="Ø"/>
              <a:tabLst>
                <a:tab pos="743585" algn="l"/>
              </a:tabLst>
            </a:pPr>
            <a:r>
              <a:rPr sz="2400" b="1" spc="-5" dirty="0" err="1" smtClean="0">
                <a:solidFill>
                  <a:srgbClr val="00B050"/>
                </a:solidFill>
                <a:effectLst>
                  <a:outerShdw blurRad="38100" dist="38100" dir="2700000" algn="tl">
                    <a:srgbClr val="000000">
                      <a:alpha val="43137"/>
                    </a:srgbClr>
                  </a:outerShdw>
                </a:effectLst>
                <a:latin typeface="Arial"/>
                <a:cs typeface="Arial"/>
              </a:rPr>
              <a:t>Frecuencia</a:t>
            </a:r>
            <a:endParaRPr lang="es-AR" sz="2400" b="1" spc="-5" dirty="0" smtClean="0">
              <a:solidFill>
                <a:srgbClr val="00B050"/>
              </a:solidFill>
              <a:effectLst>
                <a:outerShdw blurRad="38100" dist="38100" dir="2700000" algn="tl">
                  <a:srgbClr val="000000">
                    <a:alpha val="43137"/>
                  </a:srgbClr>
                </a:outerShdw>
              </a:effectLst>
              <a:latin typeface="Arial"/>
              <a:cs typeface="Arial"/>
            </a:endParaRPr>
          </a:p>
          <a:p>
            <a:pPr marL="247650" lvl="2">
              <a:spcBef>
                <a:spcPts val="865"/>
              </a:spcBef>
              <a:tabLst>
                <a:tab pos="743585" algn="l"/>
              </a:tabLst>
            </a:pPr>
            <a:endParaRPr sz="2400" dirty="0">
              <a:latin typeface="Arial"/>
              <a:cs typeface="Arial"/>
            </a:endParaRPr>
          </a:p>
          <a:p>
            <a:pPr marL="590550" lvl="2" indent="-342900">
              <a:spcBef>
                <a:spcPts val="850"/>
              </a:spcBef>
              <a:buFont typeface="Wingdings" panose="05000000000000000000" pitchFamily="2" charset="2"/>
              <a:buChar char="Ø"/>
              <a:tabLst>
                <a:tab pos="810895" algn="l"/>
              </a:tabLst>
            </a:pPr>
            <a:r>
              <a:rPr sz="2400" b="1" spc="-5" dirty="0">
                <a:solidFill>
                  <a:srgbClr val="00B050"/>
                </a:solidFill>
                <a:effectLst>
                  <a:outerShdw blurRad="38100" dist="38100" dir="2700000" algn="tl">
                    <a:srgbClr val="000000">
                      <a:alpha val="43137"/>
                    </a:srgbClr>
                  </a:outerShdw>
                </a:effectLst>
                <a:latin typeface="Arial"/>
                <a:cs typeface="Arial"/>
              </a:rPr>
              <a:t>Características</a:t>
            </a:r>
            <a:r>
              <a:rPr sz="2400" b="1" spc="525"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dieléctricas</a:t>
            </a:r>
            <a:r>
              <a:rPr sz="2400" b="1" spc="-5" dirty="0">
                <a:latin typeface="Arial"/>
                <a:cs typeface="Arial"/>
              </a:rPr>
              <a:t>:</a:t>
            </a:r>
            <a:r>
              <a:rPr sz="2400" b="1" spc="545" dirty="0">
                <a:latin typeface="Arial"/>
                <a:cs typeface="Arial"/>
              </a:rPr>
              <a:t> </a:t>
            </a:r>
            <a:r>
              <a:rPr sz="2400" spc="-5" dirty="0" err="1" smtClean="0">
                <a:latin typeface="Arial"/>
                <a:cs typeface="Arial"/>
              </a:rPr>
              <a:t>tensión</a:t>
            </a:r>
            <a:r>
              <a:rPr lang="es-AR" sz="2400" spc="-5" dirty="0" smtClean="0">
                <a:latin typeface="Arial"/>
                <a:cs typeface="Arial"/>
              </a:rPr>
              <a:t> </a:t>
            </a:r>
            <a:r>
              <a:rPr lang="es-AR" sz="2400" dirty="0">
                <a:latin typeface="Arial"/>
                <a:cs typeface="Arial"/>
              </a:rPr>
              <a:t>de</a:t>
            </a:r>
            <a:r>
              <a:rPr lang="es-AR" sz="2400" spc="490" dirty="0">
                <a:latin typeface="Arial"/>
                <a:cs typeface="Arial"/>
              </a:rPr>
              <a:t> </a:t>
            </a:r>
            <a:r>
              <a:rPr lang="es-AR" sz="2400" spc="-5" dirty="0">
                <a:latin typeface="Arial"/>
                <a:cs typeface="Arial"/>
              </a:rPr>
              <a:t>resistencia</a:t>
            </a:r>
            <a:r>
              <a:rPr lang="es-AR" sz="2400" spc="490" dirty="0">
                <a:latin typeface="Arial"/>
                <a:cs typeface="Arial"/>
              </a:rPr>
              <a:t> </a:t>
            </a:r>
            <a:r>
              <a:rPr lang="es-AR" sz="2400" spc="-10" dirty="0" smtClean="0">
                <a:latin typeface="Arial"/>
                <a:cs typeface="Arial"/>
              </a:rPr>
              <a:t>al </a:t>
            </a:r>
            <a:r>
              <a:rPr lang="es-AR" sz="2400" dirty="0" smtClean="0">
                <a:latin typeface="Arial"/>
                <a:cs typeface="Arial"/>
              </a:rPr>
              <a:t> </a:t>
            </a:r>
            <a:r>
              <a:rPr lang="es-AR" sz="2400" dirty="0">
                <a:latin typeface="Arial"/>
                <a:cs typeface="Arial"/>
              </a:rPr>
              <a:t>choque</a:t>
            </a:r>
            <a:r>
              <a:rPr lang="es-AR" sz="2400" spc="30" dirty="0">
                <a:latin typeface="Arial"/>
                <a:cs typeface="Arial"/>
              </a:rPr>
              <a:t> </a:t>
            </a:r>
            <a:r>
              <a:rPr lang="es-AR" sz="2400" spc="-10" dirty="0">
                <a:latin typeface="Arial"/>
                <a:cs typeface="Arial"/>
              </a:rPr>
              <a:t>de</a:t>
            </a:r>
            <a:r>
              <a:rPr lang="es-AR" sz="2400" spc="30" dirty="0">
                <a:latin typeface="Arial"/>
                <a:cs typeface="Arial"/>
              </a:rPr>
              <a:t> </a:t>
            </a:r>
            <a:r>
              <a:rPr lang="es-AR" sz="2400" spc="-5" dirty="0">
                <a:latin typeface="Arial"/>
                <a:cs typeface="Arial"/>
              </a:rPr>
              <a:t>rayo,</a:t>
            </a:r>
            <a:r>
              <a:rPr lang="es-AR" sz="2400" spc="35" dirty="0">
                <a:latin typeface="Arial"/>
                <a:cs typeface="Arial"/>
              </a:rPr>
              <a:t> </a:t>
            </a:r>
            <a:r>
              <a:rPr lang="es-AR" sz="2400" dirty="0">
                <a:latin typeface="Arial"/>
                <a:cs typeface="Arial"/>
              </a:rPr>
              <a:t>tensión</a:t>
            </a:r>
            <a:r>
              <a:rPr lang="es-AR" sz="2400" spc="30" dirty="0">
                <a:latin typeface="Arial"/>
                <a:cs typeface="Arial"/>
              </a:rPr>
              <a:t> </a:t>
            </a:r>
            <a:r>
              <a:rPr lang="es-AR" sz="2400" dirty="0">
                <a:latin typeface="Arial"/>
                <a:cs typeface="Arial"/>
              </a:rPr>
              <a:t>de</a:t>
            </a:r>
            <a:r>
              <a:rPr lang="es-AR" sz="2400" spc="20" dirty="0">
                <a:latin typeface="Arial"/>
                <a:cs typeface="Arial"/>
              </a:rPr>
              <a:t> </a:t>
            </a:r>
            <a:r>
              <a:rPr lang="es-AR" sz="2400" spc="-5" dirty="0">
                <a:latin typeface="Arial"/>
                <a:cs typeface="Arial"/>
              </a:rPr>
              <a:t>resistencia</a:t>
            </a:r>
            <a:r>
              <a:rPr lang="es-AR" sz="2400" spc="30" dirty="0">
                <a:latin typeface="Arial"/>
                <a:cs typeface="Arial"/>
              </a:rPr>
              <a:t> </a:t>
            </a:r>
            <a:r>
              <a:rPr lang="es-AR" sz="2400" dirty="0">
                <a:latin typeface="Arial"/>
                <a:cs typeface="Arial"/>
              </a:rPr>
              <a:t>al</a:t>
            </a:r>
            <a:r>
              <a:rPr lang="es-AR" sz="2400" spc="30" dirty="0">
                <a:latin typeface="Arial"/>
                <a:cs typeface="Arial"/>
              </a:rPr>
              <a:t> </a:t>
            </a:r>
            <a:r>
              <a:rPr lang="es-AR" sz="2400" spc="-5" dirty="0">
                <a:latin typeface="Arial"/>
                <a:cs typeface="Arial"/>
              </a:rPr>
              <a:t>choque</a:t>
            </a:r>
            <a:r>
              <a:rPr lang="es-AR" sz="2400" spc="30" dirty="0">
                <a:latin typeface="Arial"/>
                <a:cs typeface="Arial"/>
              </a:rPr>
              <a:t> </a:t>
            </a:r>
            <a:r>
              <a:rPr lang="es-AR" sz="2400" dirty="0">
                <a:latin typeface="Arial"/>
                <a:cs typeface="Arial"/>
              </a:rPr>
              <a:t>de</a:t>
            </a:r>
            <a:r>
              <a:rPr lang="es-AR" sz="2400" spc="30" dirty="0">
                <a:latin typeface="Arial"/>
                <a:cs typeface="Arial"/>
              </a:rPr>
              <a:t> </a:t>
            </a:r>
            <a:r>
              <a:rPr lang="es-AR" sz="2400" spc="-5" dirty="0">
                <a:latin typeface="Arial"/>
                <a:cs typeface="Arial"/>
              </a:rPr>
              <a:t>maniobra,</a:t>
            </a:r>
            <a:r>
              <a:rPr lang="es-AR" sz="2400" spc="25" dirty="0">
                <a:latin typeface="Arial"/>
                <a:cs typeface="Arial"/>
              </a:rPr>
              <a:t> </a:t>
            </a:r>
            <a:r>
              <a:rPr lang="es-AR" sz="2400" spc="-5" dirty="0">
                <a:latin typeface="Arial"/>
                <a:cs typeface="Arial"/>
              </a:rPr>
              <a:t>tensión </a:t>
            </a:r>
            <a:r>
              <a:rPr lang="es-AR" sz="2400" spc="-370" dirty="0">
                <a:latin typeface="Arial"/>
                <a:cs typeface="Arial"/>
              </a:rPr>
              <a:t> </a:t>
            </a:r>
            <a:r>
              <a:rPr lang="es-AR" sz="2400" dirty="0">
                <a:latin typeface="Arial"/>
                <a:cs typeface="Arial"/>
              </a:rPr>
              <a:t>de</a:t>
            </a:r>
            <a:r>
              <a:rPr lang="es-AR" sz="2400" spc="5" dirty="0">
                <a:latin typeface="Arial"/>
                <a:cs typeface="Arial"/>
              </a:rPr>
              <a:t> </a:t>
            </a:r>
            <a:r>
              <a:rPr lang="es-AR" sz="2400" spc="-5" dirty="0">
                <a:latin typeface="Arial"/>
                <a:cs typeface="Arial"/>
              </a:rPr>
              <a:t>resistencia </a:t>
            </a:r>
            <a:r>
              <a:rPr lang="es-AR" sz="2400" dirty="0">
                <a:latin typeface="Arial"/>
                <a:cs typeface="Arial"/>
              </a:rPr>
              <a:t>a</a:t>
            </a:r>
            <a:r>
              <a:rPr lang="es-AR" sz="2400" spc="10" dirty="0">
                <a:latin typeface="Arial"/>
                <a:cs typeface="Arial"/>
              </a:rPr>
              <a:t> </a:t>
            </a:r>
            <a:r>
              <a:rPr lang="es-AR" sz="2400" spc="-10" dirty="0">
                <a:latin typeface="Arial"/>
                <a:cs typeface="Arial"/>
              </a:rPr>
              <a:t>la</a:t>
            </a:r>
            <a:r>
              <a:rPr lang="es-AR" sz="2400" spc="-5" dirty="0">
                <a:latin typeface="Arial"/>
                <a:cs typeface="Arial"/>
              </a:rPr>
              <a:t> frecuencia industrial,</a:t>
            </a:r>
            <a:r>
              <a:rPr lang="es-AR" sz="2400" dirty="0">
                <a:latin typeface="Arial"/>
                <a:cs typeface="Arial"/>
              </a:rPr>
              <a:t> </a:t>
            </a:r>
            <a:r>
              <a:rPr lang="es-AR" sz="2400" spc="-5" dirty="0">
                <a:latin typeface="Arial"/>
                <a:cs typeface="Arial"/>
              </a:rPr>
              <a:t>seco</a:t>
            </a:r>
            <a:r>
              <a:rPr lang="es-AR" sz="2400" spc="15" dirty="0">
                <a:latin typeface="Arial"/>
                <a:cs typeface="Arial"/>
              </a:rPr>
              <a:t> </a:t>
            </a:r>
            <a:r>
              <a:rPr lang="es-AR" sz="2400" dirty="0">
                <a:latin typeface="Arial"/>
                <a:cs typeface="Arial"/>
              </a:rPr>
              <a:t>1</a:t>
            </a:r>
            <a:r>
              <a:rPr lang="es-AR" sz="2400" spc="-5" dirty="0">
                <a:latin typeface="Arial"/>
                <a:cs typeface="Arial"/>
              </a:rPr>
              <a:t> min </a:t>
            </a:r>
            <a:r>
              <a:rPr lang="es-AR" sz="2400" dirty="0">
                <a:latin typeface="Arial"/>
                <a:cs typeface="Arial"/>
              </a:rPr>
              <a:t>y</a:t>
            </a:r>
            <a:r>
              <a:rPr lang="es-AR" sz="2400" spc="-10" dirty="0">
                <a:latin typeface="Arial"/>
                <a:cs typeface="Arial"/>
              </a:rPr>
              <a:t> </a:t>
            </a:r>
            <a:r>
              <a:rPr lang="es-AR" sz="2400" dirty="0">
                <a:latin typeface="Arial"/>
                <a:cs typeface="Arial"/>
              </a:rPr>
              <a:t>bajo</a:t>
            </a:r>
            <a:r>
              <a:rPr lang="es-AR" sz="2400" spc="-5" dirty="0">
                <a:latin typeface="Arial"/>
                <a:cs typeface="Arial"/>
              </a:rPr>
              <a:t> lluvia</a:t>
            </a:r>
            <a:r>
              <a:rPr lang="es-AR" sz="2400" spc="10" dirty="0">
                <a:latin typeface="Arial"/>
                <a:cs typeface="Arial"/>
              </a:rPr>
              <a:t> </a:t>
            </a:r>
            <a:r>
              <a:rPr lang="es-AR" sz="2400" dirty="0">
                <a:latin typeface="Arial"/>
                <a:cs typeface="Arial"/>
              </a:rPr>
              <a:t>1</a:t>
            </a:r>
            <a:r>
              <a:rPr lang="es-AR" sz="2400" spc="15" dirty="0">
                <a:latin typeface="Arial"/>
                <a:cs typeface="Arial"/>
              </a:rPr>
              <a:t> </a:t>
            </a:r>
            <a:r>
              <a:rPr lang="es-AR" sz="2400" spc="-5" dirty="0">
                <a:latin typeface="Arial"/>
                <a:cs typeface="Arial"/>
              </a:rPr>
              <a:t>min</a:t>
            </a:r>
            <a:r>
              <a:rPr lang="es-AR" sz="2400" spc="-5" dirty="0" smtClean="0">
                <a:latin typeface="Arial"/>
                <a:cs typeface="Arial"/>
              </a:rPr>
              <a:t>.</a:t>
            </a:r>
          </a:p>
          <a:p>
            <a:pPr marL="247650" lvl="2">
              <a:spcBef>
                <a:spcPts val="850"/>
              </a:spcBef>
              <a:tabLst>
                <a:tab pos="810895" algn="l"/>
              </a:tabLst>
            </a:pPr>
            <a:endParaRPr lang="es-AR" sz="2400" dirty="0">
              <a:latin typeface="Arial"/>
              <a:cs typeface="Arial"/>
            </a:endParaRPr>
          </a:p>
          <a:p>
            <a:pPr marL="750569" lvl="2" indent="-342900">
              <a:spcBef>
                <a:spcPts val="855"/>
              </a:spcBef>
              <a:buFont typeface="Wingdings" panose="05000000000000000000" pitchFamily="2" charset="2"/>
              <a:buChar char="Ø"/>
              <a:tabLst>
                <a:tab pos="90360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Tensión</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 </a:t>
            </a:r>
            <a:r>
              <a:rPr lang="es-AR" sz="2400" b="1" spc="-5" dirty="0" smtClean="0">
                <a:solidFill>
                  <a:srgbClr val="00B050"/>
                </a:solidFill>
                <a:effectLst>
                  <a:outerShdw blurRad="38100" dist="38100" dir="2700000" algn="tl">
                    <a:srgbClr val="000000">
                      <a:alpha val="43137"/>
                    </a:srgbClr>
                  </a:outerShdw>
                </a:effectLst>
                <a:latin typeface="Arial"/>
                <a:cs typeface="Arial"/>
              </a:rPr>
              <a:t>radio-influencia</a:t>
            </a:r>
          </a:p>
          <a:p>
            <a:pPr marL="750569" lvl="2" indent="-342900">
              <a:spcBef>
                <a:spcPts val="855"/>
              </a:spcBef>
              <a:buFont typeface="Wingdings" panose="05000000000000000000" pitchFamily="2" charset="2"/>
              <a:buChar char="Ø"/>
              <a:tabLst>
                <a:tab pos="903605" algn="l"/>
              </a:tabLst>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50569" lvl="2" indent="-342900">
              <a:spcBef>
                <a:spcPts val="865"/>
              </a:spcBef>
              <a:buFont typeface="Wingdings" panose="05000000000000000000" pitchFamily="2" charset="2"/>
              <a:buChar char="Ø"/>
              <a:tabLst>
                <a:tab pos="903605" algn="l"/>
              </a:tabLst>
            </a:pPr>
            <a:r>
              <a:rPr lang="es-AR" sz="2400" b="1" spc="-5" dirty="0">
                <a:solidFill>
                  <a:srgbClr val="00B050"/>
                </a:solidFill>
                <a:effectLst>
                  <a:outerShdw blurRad="38100" dist="38100" dir="2700000" algn="tl">
                    <a:srgbClr val="000000">
                      <a:alpha val="43137"/>
                    </a:srgbClr>
                  </a:outerShdw>
                </a:effectLst>
                <a:latin typeface="Arial"/>
                <a:cs typeface="Arial"/>
              </a:rPr>
              <a:t>Distancia</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externa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fuga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mínima</a:t>
            </a:r>
          </a:p>
          <a:p>
            <a:pPr marL="750569" lvl="2" indent="-342900">
              <a:spcBef>
                <a:spcPts val="865"/>
              </a:spcBef>
              <a:buFont typeface="Wingdings" panose="05000000000000000000" pitchFamily="2" charset="2"/>
              <a:buChar char="Ø"/>
              <a:tabLst>
                <a:tab pos="903605" algn="l"/>
              </a:tabLst>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50569" lvl="2" indent="-342900">
              <a:spcBef>
                <a:spcPts val="855"/>
              </a:spcBef>
              <a:buFont typeface="Wingdings" panose="05000000000000000000" pitchFamily="2" charset="2"/>
              <a:buChar char="Ø"/>
              <a:tabLst>
                <a:tab pos="903605" algn="l"/>
              </a:tabLst>
            </a:pPr>
            <a:r>
              <a:rPr lang="es-AR" sz="2400" b="1" spc="-5" dirty="0">
                <a:solidFill>
                  <a:srgbClr val="00B050"/>
                </a:solidFill>
                <a:effectLst>
                  <a:outerShdw blurRad="38100" dist="38100" dir="2700000" algn="tl">
                    <a:srgbClr val="000000">
                      <a:alpha val="43137"/>
                    </a:srgbClr>
                  </a:outerShdw>
                </a:effectLst>
                <a:latin typeface="Arial"/>
                <a:cs typeface="Arial"/>
              </a:rPr>
              <a:t>Clase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y</a:t>
            </a:r>
            <a:r>
              <a:rPr lang="es-AR" sz="2400" b="1" spc="-2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potencia</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 </a:t>
            </a:r>
            <a:r>
              <a:rPr lang="es-AR" sz="2400" b="1" spc="-5" dirty="0" smtClean="0">
                <a:solidFill>
                  <a:srgbClr val="00B050"/>
                </a:solidFill>
                <a:effectLst>
                  <a:outerShdw blurRad="38100" dist="38100" dir="2700000" algn="tl">
                    <a:srgbClr val="000000">
                      <a:alpha val="43137"/>
                    </a:srgbClr>
                  </a:outerShdw>
                </a:effectLst>
                <a:latin typeface="Arial"/>
                <a:cs typeface="Arial"/>
              </a:rPr>
              <a:t>precisión</a:t>
            </a:r>
          </a:p>
          <a:p>
            <a:pPr marL="750569" lvl="2" indent="-342900">
              <a:spcBef>
                <a:spcPts val="855"/>
              </a:spcBef>
              <a:buFont typeface="Wingdings" panose="05000000000000000000" pitchFamily="2" charset="2"/>
              <a:buChar char="Ø"/>
              <a:tabLst>
                <a:tab pos="903605" algn="l"/>
              </a:tabLst>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50570" lvl="2" indent="-342900">
              <a:spcBef>
                <a:spcPts val="860"/>
              </a:spcBef>
              <a:buFont typeface="Wingdings" panose="05000000000000000000" pitchFamily="2" charset="2"/>
              <a:buChar char="Ø"/>
              <a:tabLst>
                <a:tab pos="90551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Aislamiento</a:t>
            </a:r>
          </a:p>
          <a:p>
            <a:pPr marL="750570" lvl="2" indent="-342900">
              <a:spcBef>
                <a:spcPts val="860"/>
              </a:spcBef>
              <a:buFont typeface="Wingdings" panose="05000000000000000000" pitchFamily="2" charset="2"/>
              <a:buChar char="Ø"/>
              <a:tabLst>
                <a:tab pos="905510" algn="l"/>
              </a:tabLst>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50569" lvl="2" indent="-342900">
              <a:spcBef>
                <a:spcPts val="855"/>
              </a:spcBef>
              <a:buFont typeface="Wingdings" panose="05000000000000000000" pitchFamily="2" charset="2"/>
              <a:buChar char="Ø"/>
              <a:tabLst>
                <a:tab pos="903605" algn="l"/>
              </a:tabLst>
            </a:pPr>
            <a:r>
              <a:rPr lang="es-AR" sz="2400" b="1" spc="-5" dirty="0">
                <a:solidFill>
                  <a:srgbClr val="00B050"/>
                </a:solidFill>
                <a:effectLst>
                  <a:outerShdw blurRad="38100" dist="38100" dir="2700000" algn="tl">
                    <a:srgbClr val="000000">
                      <a:alpha val="43137"/>
                    </a:srgbClr>
                  </a:outerShdw>
                </a:effectLst>
                <a:latin typeface="Arial"/>
                <a:cs typeface="Arial"/>
              </a:rPr>
              <a:t>Comportamiento</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en</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régimen transitorio</a:t>
            </a:r>
          </a:p>
          <a:p>
            <a:pPr>
              <a:lnSpc>
                <a:spcPct val="100000"/>
              </a:lnSpc>
            </a:pPr>
            <a:endParaRPr lang="es-AR" sz="2400" dirty="0">
              <a:latin typeface="Arial"/>
              <a:cs typeface="Arial"/>
            </a:endParaRPr>
          </a:p>
          <a:p>
            <a:pPr>
              <a:lnSpc>
                <a:spcPct val="100000"/>
              </a:lnSpc>
            </a:pPr>
            <a:endParaRPr lang="es-AR" sz="2400" dirty="0">
              <a:latin typeface="Arial"/>
              <a:cs typeface="Arial"/>
            </a:endParaRPr>
          </a:p>
          <a:p>
            <a:pPr marL="810260" lvl="2" indent="-562610">
              <a:spcBef>
                <a:spcPts val="850"/>
              </a:spcBef>
              <a:buAutoNum type="arabicPeriod"/>
              <a:tabLst>
                <a:tab pos="810895" algn="l"/>
              </a:tabLst>
            </a:pPr>
            <a:endParaRPr sz="2400" dirty="0">
              <a:latin typeface="Arial"/>
              <a:cs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304800" y="224939"/>
            <a:ext cx="12420600" cy="9830896"/>
          </a:xfrm>
          <a:prstGeom prst="rect">
            <a:avLst/>
          </a:prstGeom>
        </p:spPr>
        <p:txBody>
          <a:bodyPr vert="horz" wrap="square" lIns="0" tIns="121920" rIns="0" bIns="0" rtlCol="0">
            <a:spAutoFit/>
          </a:bodyPr>
          <a:lstStyle/>
          <a:p>
            <a:pPr marL="927100" lvl="2">
              <a:spcBef>
                <a:spcPts val="960"/>
              </a:spcBef>
            </a:pPr>
            <a:r>
              <a:rPr lang="es-AR" sz="2000" b="1" i="1" spc="-5" dirty="0" smtClean="0">
                <a:effectLst>
                  <a:outerShdw blurRad="38100" dist="38100" dir="2700000" algn="tl">
                    <a:srgbClr val="000000">
                      <a:alpha val="43137"/>
                    </a:srgbClr>
                  </a:outerShdw>
                </a:effectLst>
                <a:latin typeface="Arial"/>
                <a:cs typeface="Arial"/>
              </a:rPr>
              <a:t>Pruebas</a:t>
            </a:r>
            <a:r>
              <a:rPr lang="es-AR" sz="2000" b="1" i="1" spc="-15" dirty="0" smtClean="0">
                <a:effectLst>
                  <a:outerShdw blurRad="38100" dist="38100" dir="2700000" algn="tl">
                    <a:srgbClr val="000000">
                      <a:alpha val="43137"/>
                    </a:srgbClr>
                  </a:outerShdw>
                </a:effectLst>
                <a:latin typeface="Arial"/>
                <a:cs typeface="Arial"/>
              </a:rPr>
              <a:t> </a:t>
            </a:r>
            <a:r>
              <a:rPr lang="es-AR" sz="2000" b="1" i="1" spc="-10" dirty="0">
                <a:effectLst>
                  <a:outerShdw blurRad="38100" dist="38100" dir="2700000" algn="tl">
                    <a:srgbClr val="000000">
                      <a:alpha val="43137"/>
                    </a:srgbClr>
                  </a:outerShdw>
                </a:effectLst>
                <a:latin typeface="Arial"/>
                <a:cs typeface="Arial"/>
              </a:rPr>
              <a:t>Tipo</a:t>
            </a:r>
            <a:endParaRPr lang="es-AR" sz="2000" b="1" i="1" dirty="0">
              <a:effectLst>
                <a:outerShdw blurRad="38100" dist="38100" dir="2700000" algn="tl">
                  <a:srgbClr val="000000">
                    <a:alpha val="43137"/>
                  </a:srgbClr>
                </a:outerShdw>
              </a:effectLst>
              <a:latin typeface="Arial"/>
              <a:cs typeface="Arial"/>
            </a:endParaRPr>
          </a:p>
          <a:p>
            <a:pPr marL="927100" lvl="2">
              <a:spcBef>
                <a:spcPts val="960"/>
              </a:spcBef>
            </a:pPr>
            <a:r>
              <a:rPr lang="es-AR" sz="2000" b="1" spc="-5" dirty="0">
                <a:solidFill>
                  <a:srgbClr val="00B050"/>
                </a:solidFill>
                <a:effectLst>
                  <a:outerShdw blurRad="38100" dist="38100" dir="2700000" algn="tl">
                    <a:srgbClr val="000000">
                      <a:alpha val="43137"/>
                    </a:srgbClr>
                  </a:outerShdw>
                </a:effectLst>
                <a:latin typeface="Arial"/>
                <a:cs typeface="Arial"/>
              </a:rPr>
              <a:t>	</a:t>
            </a:r>
            <a:r>
              <a:rPr sz="2000" b="1" spc="-20" dirty="0" smtClean="0">
                <a:solidFill>
                  <a:srgbClr val="00B050"/>
                </a:solidFill>
                <a:effectLst>
                  <a:outerShdw blurRad="38100" dist="38100" dir="2700000" algn="tl">
                    <a:srgbClr val="000000">
                      <a:alpha val="43137"/>
                    </a:srgbClr>
                  </a:outerShdw>
                </a:effectLst>
                <a:latin typeface="Arial"/>
                <a:cs typeface="Arial"/>
              </a:rPr>
              <a:t> </a:t>
            </a:r>
            <a:r>
              <a:rPr sz="2000" b="1" spc="-5" dirty="0" err="1">
                <a:solidFill>
                  <a:srgbClr val="00B050"/>
                </a:solidFill>
                <a:effectLst>
                  <a:outerShdw blurRad="38100" dist="38100" dir="2700000" algn="tl">
                    <a:srgbClr val="000000">
                      <a:alpha val="43137"/>
                    </a:srgbClr>
                  </a:outerShdw>
                </a:effectLst>
                <a:latin typeface="Arial"/>
                <a:cs typeface="Arial"/>
              </a:rPr>
              <a:t>Pruebas</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err="1" smtClean="0">
                <a:solidFill>
                  <a:srgbClr val="00B050"/>
                </a:solidFill>
                <a:effectLst>
                  <a:outerShdw blurRad="38100" dist="38100" dir="2700000" algn="tl">
                    <a:srgbClr val="000000">
                      <a:alpha val="43137"/>
                    </a:srgbClr>
                  </a:outerShdw>
                </a:effectLst>
                <a:latin typeface="Arial"/>
                <a:cs typeface="Arial"/>
              </a:rPr>
              <a:t>dieléctricas</a:t>
            </a:r>
            <a:endParaRPr lang="es-AR" sz="2000" b="1" spc="-5" dirty="0" smtClean="0">
              <a:solidFill>
                <a:srgbClr val="00B050"/>
              </a:solidFill>
              <a:effectLst>
                <a:outerShdw blurRad="38100" dist="38100" dir="2700000" algn="tl">
                  <a:srgbClr val="000000">
                    <a:alpha val="43137"/>
                  </a:srgbClr>
                </a:outerShdw>
              </a:effectLst>
              <a:latin typeface="Arial"/>
              <a:cs typeface="Arial"/>
            </a:endParaRPr>
          </a:p>
          <a:p>
            <a:pPr marL="2571750" lvl="4" indent="-285750">
              <a:spcBef>
                <a:spcPts val="865"/>
              </a:spcBef>
              <a:buFont typeface="Wingdings" panose="05000000000000000000" pitchFamily="2" charset="2"/>
              <a:buChar char="Ø"/>
            </a:pPr>
            <a:r>
              <a:rPr sz="2000" b="1" spc="-5" dirty="0" smtClean="0">
                <a:latin typeface="Arial"/>
                <a:cs typeface="Arial"/>
              </a:rPr>
              <a:t>-</a:t>
            </a:r>
            <a:r>
              <a:rPr sz="2000" b="1" spc="-5" dirty="0">
                <a:solidFill>
                  <a:srgbClr val="FF0000"/>
                </a:solidFill>
                <a:effectLst>
                  <a:outerShdw blurRad="38100" dist="38100" dir="2700000" algn="tl">
                    <a:srgbClr val="000000">
                      <a:alpha val="43137"/>
                    </a:srgbClr>
                  </a:outerShdw>
                </a:effectLst>
                <a:latin typeface="Arial"/>
                <a:cs typeface="Arial"/>
              </a:rPr>
              <a:t>Prueba</a:t>
            </a:r>
            <a:r>
              <a:rPr sz="2000" b="1" spc="-1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5" dirty="0">
                <a:solidFill>
                  <a:srgbClr val="FF0000"/>
                </a:solidFill>
                <a:effectLst>
                  <a:outerShdw blurRad="38100" dist="38100" dir="2700000" algn="tl">
                    <a:srgbClr val="000000">
                      <a:alpha val="43137"/>
                    </a:srgbClr>
                  </a:outerShdw>
                </a:effectLst>
                <a:latin typeface="Arial"/>
                <a:cs typeface="Arial"/>
              </a:rPr>
              <a:t> impulso</a:t>
            </a:r>
            <a:r>
              <a:rPr sz="2000" b="1"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atmosférico</a:t>
            </a:r>
            <a:endParaRPr sz="2000" b="1" dirty="0">
              <a:solidFill>
                <a:srgbClr val="FF0000"/>
              </a:solidFill>
              <a:effectLst>
                <a:outerShdw blurRad="38100" dist="38100" dir="2700000" algn="tl">
                  <a:srgbClr val="000000">
                    <a:alpha val="43137"/>
                  </a:srgbClr>
                </a:outerShdw>
              </a:effectLst>
              <a:latin typeface="Arial"/>
              <a:cs typeface="Arial"/>
            </a:endParaRPr>
          </a:p>
          <a:p>
            <a:pPr marL="2571750" lvl="4" indent="-285750">
              <a:spcBef>
                <a:spcPts val="855"/>
              </a:spcBef>
              <a:buFont typeface="Wingdings" panose="05000000000000000000" pitchFamily="2" charset="2"/>
              <a:buChar char="Ø"/>
            </a:pPr>
            <a:r>
              <a:rPr sz="2000" b="1" spc="-5" dirty="0" smtClean="0">
                <a:solidFill>
                  <a:srgbClr val="FF0000"/>
                </a:solidFill>
                <a:effectLst>
                  <a:outerShdw blurRad="38100" dist="38100" dir="2700000" algn="tl">
                    <a:srgbClr val="000000">
                      <a:alpha val="43137"/>
                    </a:srgbClr>
                  </a:outerShdw>
                </a:effectLst>
                <a:latin typeface="Arial"/>
                <a:cs typeface="Arial"/>
              </a:rPr>
              <a:t>-</a:t>
            </a:r>
            <a:r>
              <a:rPr sz="2000" b="1" spc="-5" dirty="0" err="1" smtClean="0">
                <a:solidFill>
                  <a:srgbClr val="FF0000"/>
                </a:solidFill>
                <a:effectLst>
                  <a:outerShdw blurRad="38100" dist="38100" dir="2700000" algn="tl">
                    <a:srgbClr val="000000">
                      <a:alpha val="43137"/>
                    </a:srgbClr>
                  </a:outerShdw>
                </a:effectLst>
                <a:latin typeface="Arial"/>
                <a:cs typeface="Arial"/>
              </a:rPr>
              <a:t>Prueba</a:t>
            </a:r>
            <a:r>
              <a:rPr sz="2000" b="1" spc="-10" dirty="0" smtClean="0">
                <a:solidFill>
                  <a:srgbClr val="FF0000"/>
                </a:solidFill>
                <a:effectLst>
                  <a:outerShdw blurRad="38100" dist="38100" dir="2700000" algn="tl">
                    <a:srgbClr val="000000">
                      <a:alpha val="43137"/>
                    </a:srgbClr>
                  </a:outerShdw>
                </a:effectLst>
                <a:latin typeface="Arial"/>
                <a:cs typeface="Arial"/>
              </a:rPr>
              <a:t> </a:t>
            </a:r>
            <a:r>
              <a:rPr sz="2000" b="1" dirty="0" smtClean="0">
                <a:solidFill>
                  <a:srgbClr val="FF0000"/>
                </a:solidFill>
                <a:effectLst>
                  <a:outerShdw blurRad="38100" dist="38100" dir="2700000" algn="tl">
                    <a:srgbClr val="000000">
                      <a:alpha val="43137"/>
                    </a:srgbClr>
                  </a:outerShdw>
                </a:effectLst>
                <a:latin typeface="Arial"/>
                <a:cs typeface="Arial"/>
              </a:rPr>
              <a:t>de </a:t>
            </a:r>
            <a:r>
              <a:rPr sz="2000" b="1" spc="-5" dirty="0" err="1" smtClean="0">
                <a:solidFill>
                  <a:srgbClr val="FF0000"/>
                </a:solidFill>
                <a:effectLst>
                  <a:outerShdw blurRad="38100" dist="38100" dir="2700000" algn="tl">
                    <a:srgbClr val="000000">
                      <a:alpha val="43137"/>
                    </a:srgbClr>
                  </a:outerShdw>
                </a:effectLst>
                <a:latin typeface="Arial"/>
                <a:cs typeface="Arial"/>
              </a:rPr>
              <a:t>sobretensiones</a:t>
            </a:r>
            <a:r>
              <a:rPr sz="2000" b="1" spc="-15" dirty="0" smtClean="0">
                <a:solidFill>
                  <a:srgbClr val="FF0000"/>
                </a:solidFill>
                <a:effectLst>
                  <a:outerShdw blurRad="38100" dist="38100" dir="2700000" algn="tl">
                    <a:srgbClr val="000000">
                      <a:alpha val="43137"/>
                    </a:srgbClr>
                  </a:outerShdw>
                </a:effectLst>
                <a:latin typeface="Arial"/>
                <a:cs typeface="Arial"/>
              </a:rPr>
              <a:t> </a:t>
            </a:r>
            <a:r>
              <a:rPr sz="2000" b="1" dirty="0" smtClean="0">
                <a:solidFill>
                  <a:srgbClr val="FF0000"/>
                </a:solidFill>
                <a:effectLst>
                  <a:outerShdw blurRad="38100" dist="38100" dir="2700000" algn="tl">
                    <a:srgbClr val="000000">
                      <a:alpha val="43137"/>
                    </a:srgbClr>
                  </a:outerShdw>
                </a:effectLst>
                <a:latin typeface="Arial"/>
                <a:cs typeface="Arial"/>
              </a:rPr>
              <a:t>de </a:t>
            </a:r>
            <a:r>
              <a:rPr sz="2000" b="1" dirty="0" err="1" smtClean="0">
                <a:solidFill>
                  <a:srgbClr val="FF0000"/>
                </a:solidFill>
                <a:effectLst>
                  <a:outerShdw blurRad="38100" dist="38100" dir="2700000" algn="tl">
                    <a:srgbClr val="000000">
                      <a:alpha val="43137"/>
                    </a:srgbClr>
                  </a:outerShdw>
                </a:effectLst>
                <a:latin typeface="Arial"/>
                <a:cs typeface="Arial"/>
              </a:rPr>
              <a:t>maniobra</a:t>
            </a:r>
            <a:endParaRPr lang="es-AR" sz="2000" b="1" dirty="0" smtClean="0">
              <a:solidFill>
                <a:srgbClr val="FF0000"/>
              </a:solidFill>
              <a:effectLst>
                <a:outerShdw blurRad="38100" dist="38100" dir="2700000" algn="tl">
                  <a:srgbClr val="000000">
                    <a:alpha val="43137"/>
                  </a:srgbClr>
                </a:outerShdw>
              </a:effectLst>
              <a:latin typeface="Arial"/>
              <a:cs typeface="Arial"/>
            </a:endParaRPr>
          </a:p>
          <a:p>
            <a:pPr marL="2571750" lvl="4" indent="-285750">
              <a:spcBef>
                <a:spcPts val="855"/>
              </a:spcBef>
              <a:buFont typeface="Wingdings" panose="05000000000000000000" pitchFamily="2" charset="2"/>
              <a:buChar char="Ø"/>
            </a:pPr>
            <a:r>
              <a:rPr lang="es-AR" sz="2000" b="1" spc="-5" dirty="0" smtClean="0">
                <a:solidFill>
                  <a:srgbClr val="FF0000"/>
                </a:solidFill>
                <a:effectLst>
                  <a:outerShdw blurRad="38100" dist="38100" dir="2700000" algn="tl">
                    <a:srgbClr val="000000">
                      <a:alpha val="43137"/>
                    </a:srgbClr>
                  </a:outerShdw>
                </a:effectLst>
                <a:latin typeface="Arial"/>
                <a:cs typeface="Arial"/>
              </a:rPr>
              <a:t>-Prueba</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sobretensiones</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frecuencia</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industrial</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3644900" lvl="8" indent="-494030">
              <a:spcBef>
                <a:spcPts val="885"/>
              </a:spcBef>
              <a:buFont typeface="Wingdings" panose="05000000000000000000" pitchFamily="2" charset="2"/>
              <a:buChar char="ü"/>
              <a:tabLst>
                <a:tab pos="902335" algn="l"/>
              </a:tabLst>
            </a:pPr>
            <a:r>
              <a:rPr lang="es-AR" sz="2000" b="1" spc="-5" dirty="0" smtClean="0">
                <a:latin typeface="Arial"/>
                <a:cs typeface="Arial"/>
              </a:rPr>
              <a:t>Pruebas</a:t>
            </a:r>
            <a:r>
              <a:rPr lang="es-AR" sz="2000" b="1" spc="-10" dirty="0" smtClean="0">
                <a:latin typeface="Arial"/>
                <a:cs typeface="Arial"/>
              </a:rPr>
              <a:t> </a:t>
            </a:r>
            <a:r>
              <a:rPr lang="es-AR" sz="2000" b="1" spc="-5" dirty="0">
                <a:latin typeface="Arial"/>
                <a:cs typeface="Arial"/>
              </a:rPr>
              <a:t>de</a:t>
            </a:r>
            <a:r>
              <a:rPr lang="es-AR" sz="2000" b="1" spc="-20" dirty="0">
                <a:latin typeface="Arial"/>
                <a:cs typeface="Arial"/>
              </a:rPr>
              <a:t> </a:t>
            </a:r>
            <a:r>
              <a:rPr lang="es-AR" sz="2000" b="1" dirty="0">
                <a:latin typeface="Arial"/>
                <a:cs typeface="Arial"/>
              </a:rPr>
              <a:t>radio-</a:t>
            </a:r>
            <a:r>
              <a:rPr lang="es-AR" sz="2000" b="1" spc="-20" dirty="0">
                <a:latin typeface="Arial"/>
                <a:cs typeface="Arial"/>
              </a:rPr>
              <a:t> </a:t>
            </a:r>
            <a:r>
              <a:rPr lang="es-AR" sz="2000" b="1" spc="-5" dirty="0">
                <a:latin typeface="Arial"/>
                <a:cs typeface="Arial"/>
              </a:rPr>
              <a:t>influencia</a:t>
            </a:r>
            <a:endParaRPr lang="es-AR" sz="2000" b="1" dirty="0">
              <a:latin typeface="Arial"/>
              <a:cs typeface="Arial"/>
            </a:endParaRPr>
          </a:p>
          <a:p>
            <a:pPr marL="3644900" lvl="8" indent="-494030">
              <a:spcBef>
                <a:spcPts val="850"/>
              </a:spcBef>
              <a:buFont typeface="Wingdings" panose="05000000000000000000" pitchFamily="2" charset="2"/>
              <a:buChar char="ü"/>
              <a:tabLst>
                <a:tab pos="902335" algn="l"/>
              </a:tabLst>
            </a:pPr>
            <a:r>
              <a:rPr lang="es-AR" sz="2000" b="1" spc="-5" dirty="0">
                <a:latin typeface="Arial"/>
                <a:cs typeface="Arial"/>
              </a:rPr>
              <a:t>Pruebas</a:t>
            </a:r>
            <a:r>
              <a:rPr lang="es-AR" sz="2000" b="1" dirty="0">
                <a:latin typeface="Arial"/>
                <a:cs typeface="Arial"/>
              </a:rPr>
              <a:t> </a:t>
            </a:r>
            <a:r>
              <a:rPr lang="es-AR" sz="2000" b="1" spc="-5" dirty="0">
                <a:latin typeface="Arial"/>
                <a:cs typeface="Arial"/>
              </a:rPr>
              <a:t>de</a:t>
            </a:r>
            <a:r>
              <a:rPr lang="es-AR" sz="2000" b="1" spc="5" dirty="0">
                <a:latin typeface="Arial"/>
                <a:cs typeface="Arial"/>
              </a:rPr>
              <a:t> </a:t>
            </a:r>
            <a:r>
              <a:rPr lang="es-AR" sz="2000" b="1" spc="-5" dirty="0">
                <a:latin typeface="Arial"/>
                <a:cs typeface="Arial"/>
              </a:rPr>
              <a:t>aumento</a:t>
            </a:r>
            <a:r>
              <a:rPr lang="es-AR" sz="2000" b="1" spc="-15" dirty="0">
                <a:latin typeface="Arial"/>
                <a:cs typeface="Arial"/>
              </a:rPr>
              <a:t> </a:t>
            </a:r>
            <a:r>
              <a:rPr lang="es-AR" sz="2000" b="1" spc="-5" dirty="0">
                <a:latin typeface="Arial"/>
                <a:cs typeface="Arial"/>
              </a:rPr>
              <a:t>de</a:t>
            </a:r>
            <a:r>
              <a:rPr lang="es-AR" sz="2000" b="1" spc="5" dirty="0">
                <a:latin typeface="Arial"/>
                <a:cs typeface="Arial"/>
              </a:rPr>
              <a:t> </a:t>
            </a:r>
            <a:r>
              <a:rPr lang="es-AR" sz="2000" b="1" spc="-5" dirty="0">
                <a:latin typeface="Arial"/>
                <a:cs typeface="Arial"/>
              </a:rPr>
              <a:t>temperatura</a:t>
            </a:r>
            <a:endParaRPr lang="es-AR" sz="2000" b="1" dirty="0">
              <a:latin typeface="Arial"/>
              <a:cs typeface="Arial"/>
            </a:endParaRPr>
          </a:p>
          <a:p>
            <a:pPr marL="3644900" lvl="8" indent="-494030">
              <a:spcBef>
                <a:spcPts val="855"/>
              </a:spcBef>
              <a:buFont typeface="Wingdings" panose="05000000000000000000" pitchFamily="2" charset="2"/>
              <a:buChar char="ü"/>
              <a:tabLst>
                <a:tab pos="902335" algn="l"/>
              </a:tabLst>
            </a:pPr>
            <a:r>
              <a:rPr lang="es-AR" sz="2000" b="1" spc="-5" dirty="0">
                <a:latin typeface="Arial"/>
                <a:cs typeface="Arial"/>
              </a:rPr>
              <a:t>Medidas</a:t>
            </a:r>
            <a:r>
              <a:rPr lang="es-AR" sz="2000" b="1" spc="-20" dirty="0">
                <a:latin typeface="Arial"/>
                <a:cs typeface="Arial"/>
              </a:rPr>
              <a:t> </a:t>
            </a:r>
            <a:r>
              <a:rPr lang="es-AR" sz="2000" b="1" spc="-5" dirty="0">
                <a:latin typeface="Arial"/>
                <a:cs typeface="Arial"/>
              </a:rPr>
              <a:t>de</a:t>
            </a:r>
            <a:r>
              <a:rPr lang="es-AR" sz="2000" b="1" spc="-15" dirty="0">
                <a:latin typeface="Arial"/>
                <a:cs typeface="Arial"/>
              </a:rPr>
              <a:t> </a:t>
            </a:r>
            <a:r>
              <a:rPr lang="es-AR" sz="2000" b="1" spc="-5" dirty="0">
                <a:latin typeface="Arial"/>
                <a:cs typeface="Arial"/>
              </a:rPr>
              <a:t>pérdidas</a:t>
            </a:r>
            <a:endParaRPr lang="es-AR" sz="2000" b="1" dirty="0">
              <a:latin typeface="Arial"/>
              <a:cs typeface="Arial"/>
            </a:endParaRPr>
          </a:p>
          <a:p>
            <a:pPr marL="3644900" lvl="8" indent="-494030">
              <a:spcBef>
                <a:spcPts val="865"/>
              </a:spcBef>
              <a:buFont typeface="Wingdings" panose="05000000000000000000" pitchFamily="2" charset="2"/>
              <a:buChar char="ü"/>
              <a:tabLst>
                <a:tab pos="902335" algn="l"/>
              </a:tabLst>
            </a:pPr>
            <a:r>
              <a:rPr lang="es-AR" sz="2000" b="1" spc="-5" dirty="0">
                <a:latin typeface="Arial"/>
                <a:cs typeface="Arial"/>
              </a:rPr>
              <a:t>Medición de</a:t>
            </a:r>
            <a:r>
              <a:rPr lang="es-AR" sz="2000" b="1" spc="10" dirty="0">
                <a:latin typeface="Arial"/>
                <a:cs typeface="Arial"/>
              </a:rPr>
              <a:t> </a:t>
            </a:r>
            <a:r>
              <a:rPr lang="es-AR" sz="2000" b="1" spc="-5" dirty="0">
                <a:latin typeface="Arial"/>
                <a:cs typeface="Arial"/>
              </a:rPr>
              <a:t>error</a:t>
            </a:r>
            <a:r>
              <a:rPr lang="es-AR" sz="2000" b="1" dirty="0">
                <a:latin typeface="Arial"/>
                <a:cs typeface="Arial"/>
              </a:rPr>
              <a:t> en </a:t>
            </a:r>
            <a:r>
              <a:rPr lang="es-AR" sz="2000" b="1" spc="-5" dirty="0">
                <a:latin typeface="Arial"/>
                <a:cs typeface="Arial"/>
              </a:rPr>
              <a:t>cada</a:t>
            </a:r>
            <a:r>
              <a:rPr lang="es-AR" sz="2000" b="1" spc="10" dirty="0">
                <a:latin typeface="Arial"/>
                <a:cs typeface="Arial"/>
              </a:rPr>
              <a:t> </a:t>
            </a:r>
            <a:r>
              <a:rPr lang="es-AR" sz="2000" b="1" spc="-5" dirty="0">
                <a:latin typeface="Arial"/>
                <a:cs typeface="Arial"/>
              </a:rPr>
              <a:t>relación</a:t>
            </a:r>
            <a:r>
              <a:rPr lang="es-AR" sz="2000" b="1" dirty="0">
                <a:latin typeface="Arial"/>
                <a:cs typeface="Arial"/>
              </a:rPr>
              <a:t> </a:t>
            </a:r>
            <a:r>
              <a:rPr lang="es-AR" sz="2000" b="1" spc="-5" dirty="0">
                <a:latin typeface="Arial"/>
                <a:cs typeface="Arial"/>
              </a:rPr>
              <a:t>de</a:t>
            </a:r>
            <a:r>
              <a:rPr lang="es-AR" sz="2000" b="1" spc="10" dirty="0">
                <a:latin typeface="Arial"/>
                <a:cs typeface="Arial"/>
              </a:rPr>
              <a:t> </a:t>
            </a:r>
            <a:r>
              <a:rPr lang="es-AR" sz="2000" b="1" spc="-5" dirty="0">
                <a:latin typeface="Arial"/>
                <a:cs typeface="Arial"/>
              </a:rPr>
              <a:t>transformación</a:t>
            </a:r>
            <a:endParaRPr lang="es-AR" sz="2000" b="1" dirty="0">
              <a:latin typeface="Arial"/>
              <a:cs typeface="Arial"/>
            </a:endParaRPr>
          </a:p>
          <a:p>
            <a:pPr marL="3644900" lvl="8" indent="-494030">
              <a:spcBef>
                <a:spcPts val="850"/>
              </a:spcBef>
              <a:buFont typeface="Wingdings" panose="05000000000000000000" pitchFamily="2" charset="2"/>
              <a:buChar char="ü"/>
              <a:tabLst>
                <a:tab pos="902335" algn="l"/>
              </a:tabLst>
            </a:pPr>
            <a:r>
              <a:rPr lang="es-AR" sz="2000" b="1" spc="-5" dirty="0">
                <a:latin typeface="Arial"/>
                <a:cs typeface="Arial"/>
              </a:rPr>
              <a:t>Prueba</a:t>
            </a:r>
            <a:r>
              <a:rPr lang="es-AR" sz="2000" b="1" spc="-15" dirty="0">
                <a:latin typeface="Arial"/>
                <a:cs typeface="Arial"/>
              </a:rPr>
              <a:t> </a:t>
            </a:r>
            <a:r>
              <a:rPr lang="es-AR" sz="2000" b="1" spc="-5" dirty="0">
                <a:latin typeface="Arial"/>
                <a:cs typeface="Arial"/>
              </a:rPr>
              <a:t>de</a:t>
            </a:r>
            <a:r>
              <a:rPr lang="es-AR" sz="2000" b="1" dirty="0">
                <a:latin typeface="Arial"/>
                <a:cs typeface="Arial"/>
              </a:rPr>
              <a:t> </a:t>
            </a:r>
            <a:r>
              <a:rPr lang="es-AR" sz="2000" b="1" spc="-5" dirty="0">
                <a:latin typeface="Arial"/>
                <a:cs typeface="Arial"/>
              </a:rPr>
              <a:t>circuito</a:t>
            </a:r>
            <a:r>
              <a:rPr lang="es-AR" sz="2000" b="1" spc="-15" dirty="0">
                <a:latin typeface="Arial"/>
                <a:cs typeface="Arial"/>
              </a:rPr>
              <a:t> </a:t>
            </a:r>
            <a:r>
              <a:rPr lang="es-AR" sz="2000" b="1" spc="-5" dirty="0">
                <a:latin typeface="Arial"/>
                <a:cs typeface="Arial"/>
              </a:rPr>
              <a:t>abierto</a:t>
            </a:r>
            <a:endParaRPr lang="es-AR" sz="2000" b="1" dirty="0">
              <a:latin typeface="Arial"/>
              <a:cs typeface="Arial"/>
            </a:endParaRPr>
          </a:p>
          <a:p>
            <a:pPr marL="3644900" lvl="8" indent="-494030">
              <a:spcBef>
                <a:spcPts val="865"/>
              </a:spcBef>
              <a:buFont typeface="Wingdings" panose="05000000000000000000" pitchFamily="2" charset="2"/>
              <a:buChar char="ü"/>
              <a:tabLst>
                <a:tab pos="902335" algn="l"/>
              </a:tabLst>
            </a:pPr>
            <a:r>
              <a:rPr lang="es-AR" sz="2000" b="1" spc="-5" dirty="0">
                <a:latin typeface="Arial"/>
                <a:cs typeface="Arial"/>
              </a:rPr>
              <a:t>Pruebas</a:t>
            </a:r>
            <a:r>
              <a:rPr lang="es-AR" sz="2000" b="1" spc="-10" dirty="0">
                <a:latin typeface="Arial"/>
                <a:cs typeface="Arial"/>
              </a:rPr>
              <a:t> </a:t>
            </a:r>
            <a:r>
              <a:rPr lang="es-AR" sz="2000" b="1" spc="-5" dirty="0">
                <a:latin typeface="Arial"/>
                <a:cs typeface="Arial"/>
              </a:rPr>
              <a:t>de corto</a:t>
            </a:r>
            <a:r>
              <a:rPr lang="es-AR" sz="2000" b="1" spc="-15" dirty="0">
                <a:latin typeface="Arial"/>
                <a:cs typeface="Arial"/>
              </a:rPr>
              <a:t> </a:t>
            </a:r>
            <a:r>
              <a:rPr lang="es-AR" sz="2000" b="1" spc="-5" dirty="0">
                <a:latin typeface="Arial"/>
                <a:cs typeface="Arial"/>
              </a:rPr>
              <a:t>circuito</a:t>
            </a:r>
            <a:endParaRPr lang="es-AR" sz="2000" b="1" dirty="0">
              <a:latin typeface="Arial"/>
              <a:cs typeface="Arial"/>
            </a:endParaRPr>
          </a:p>
          <a:p>
            <a:pPr marL="3644900" lvl="8" indent="-494030">
              <a:spcBef>
                <a:spcPts val="855"/>
              </a:spcBef>
              <a:buFont typeface="Wingdings" panose="05000000000000000000" pitchFamily="2" charset="2"/>
              <a:buChar char="ü"/>
              <a:tabLst>
                <a:tab pos="902335" algn="l"/>
              </a:tabLst>
            </a:pPr>
            <a:r>
              <a:rPr lang="es-AR" sz="2000" b="1" spc="-5" dirty="0">
                <a:latin typeface="Arial"/>
                <a:cs typeface="Arial"/>
              </a:rPr>
              <a:t>Verificación</a:t>
            </a:r>
            <a:r>
              <a:rPr lang="es-AR" sz="2000" b="1" spc="-10" dirty="0">
                <a:latin typeface="Arial"/>
                <a:cs typeface="Arial"/>
              </a:rPr>
              <a:t> </a:t>
            </a:r>
            <a:r>
              <a:rPr lang="es-AR" sz="2000" b="1" dirty="0">
                <a:latin typeface="Arial"/>
                <a:cs typeface="Arial"/>
              </a:rPr>
              <a:t>en</a:t>
            </a:r>
            <a:r>
              <a:rPr lang="es-AR" sz="2000" b="1" spc="-20" dirty="0">
                <a:latin typeface="Arial"/>
                <a:cs typeface="Arial"/>
              </a:rPr>
              <a:t> </a:t>
            </a:r>
            <a:r>
              <a:rPr lang="es-AR" sz="2000" b="1" spc="-5" dirty="0">
                <a:latin typeface="Arial"/>
                <a:cs typeface="Arial"/>
              </a:rPr>
              <a:t>régimen</a:t>
            </a:r>
            <a:r>
              <a:rPr lang="es-AR" sz="2000" b="1" spc="-10" dirty="0">
                <a:latin typeface="Arial"/>
                <a:cs typeface="Arial"/>
              </a:rPr>
              <a:t> </a:t>
            </a:r>
            <a:r>
              <a:rPr lang="es-AR" sz="2000" b="1" spc="-5" dirty="0">
                <a:latin typeface="Arial"/>
                <a:cs typeface="Arial"/>
              </a:rPr>
              <a:t>transitorio</a:t>
            </a:r>
            <a:endParaRPr lang="es-AR" sz="2000" b="1" dirty="0">
              <a:latin typeface="Arial"/>
              <a:cs typeface="Arial"/>
            </a:endParaRPr>
          </a:p>
          <a:p>
            <a:pPr lvl="5"/>
            <a:endParaRPr lang="es-AR" sz="2000" b="1" dirty="0">
              <a:latin typeface="Arial"/>
              <a:cs typeface="Arial"/>
            </a:endParaRPr>
          </a:p>
          <a:p>
            <a:pPr marL="926465" lvl="3">
              <a:tabLst>
                <a:tab pos="360045" algn="l"/>
              </a:tabLst>
            </a:pPr>
            <a:r>
              <a:rPr lang="es-AR" sz="2000" b="1" dirty="0" smtClean="0">
                <a:latin typeface="Arial"/>
                <a:cs typeface="Arial"/>
              </a:rPr>
              <a:t>	</a:t>
            </a:r>
            <a:r>
              <a:rPr lang="es-AR" sz="2000" b="1" spc="-5" dirty="0" smtClean="0">
                <a:solidFill>
                  <a:srgbClr val="92D050"/>
                </a:solidFill>
                <a:effectLst>
                  <a:outerShdw blurRad="38100" dist="38100" dir="2700000" algn="tl">
                    <a:srgbClr val="000000">
                      <a:alpha val="43137"/>
                    </a:srgbClr>
                  </a:outerShdw>
                </a:effectLst>
                <a:latin typeface="Arial"/>
                <a:cs typeface="Arial"/>
              </a:rPr>
              <a:t>Prueba </a:t>
            </a:r>
            <a:r>
              <a:rPr lang="es-AR" sz="2000" b="1" spc="-5" dirty="0">
                <a:solidFill>
                  <a:srgbClr val="92D050"/>
                </a:solidFill>
                <a:effectLst>
                  <a:outerShdw blurRad="38100" dist="38100" dir="2700000" algn="tl">
                    <a:srgbClr val="000000">
                      <a:alpha val="43137"/>
                    </a:srgbClr>
                  </a:outerShdw>
                </a:effectLst>
                <a:latin typeface="Arial"/>
                <a:cs typeface="Arial"/>
              </a:rPr>
              <a:t>de</a:t>
            </a:r>
            <a:r>
              <a:rPr lang="es-AR" sz="2000" b="1" spc="-15" dirty="0">
                <a:solidFill>
                  <a:srgbClr val="92D050"/>
                </a:solidFill>
                <a:effectLst>
                  <a:outerShdw blurRad="38100" dist="38100" dir="2700000" algn="tl">
                    <a:srgbClr val="000000">
                      <a:alpha val="43137"/>
                    </a:srgbClr>
                  </a:outerShdw>
                </a:effectLst>
                <a:latin typeface="Arial"/>
                <a:cs typeface="Arial"/>
              </a:rPr>
              <a:t> </a:t>
            </a:r>
            <a:r>
              <a:rPr lang="es-AR" sz="2000" b="1" spc="-5" dirty="0">
                <a:solidFill>
                  <a:srgbClr val="92D050"/>
                </a:solidFill>
                <a:effectLst>
                  <a:outerShdw blurRad="38100" dist="38100" dir="2700000" algn="tl">
                    <a:srgbClr val="000000">
                      <a:alpha val="43137"/>
                    </a:srgbClr>
                  </a:outerShdw>
                </a:effectLst>
                <a:latin typeface="Arial"/>
                <a:cs typeface="Arial"/>
              </a:rPr>
              <a:t>rutina</a:t>
            </a:r>
            <a:r>
              <a:rPr lang="es-AR" sz="2000" b="1" dirty="0">
                <a:solidFill>
                  <a:srgbClr val="92D050"/>
                </a:solidFill>
                <a:effectLst>
                  <a:outerShdw blurRad="38100" dist="38100" dir="2700000" algn="tl">
                    <a:srgbClr val="000000">
                      <a:alpha val="43137"/>
                    </a:srgbClr>
                  </a:outerShdw>
                </a:effectLst>
                <a:latin typeface="Arial"/>
                <a:cs typeface="Arial"/>
              </a:rPr>
              <a:t> </a:t>
            </a:r>
            <a:r>
              <a:rPr lang="es-AR" sz="2000" b="1" spc="-5" dirty="0" smtClean="0">
                <a:solidFill>
                  <a:srgbClr val="92D050"/>
                </a:solidFill>
                <a:effectLst>
                  <a:outerShdw blurRad="38100" dist="38100" dir="2700000" algn="tl">
                    <a:srgbClr val="000000">
                      <a:alpha val="43137"/>
                    </a:srgbClr>
                  </a:outerShdw>
                </a:effectLst>
                <a:latin typeface="Arial"/>
                <a:cs typeface="Arial"/>
              </a:rPr>
              <a:t>especificada</a:t>
            </a:r>
          </a:p>
          <a:p>
            <a:pPr marL="926465" lvl="3">
              <a:tabLst>
                <a:tab pos="360045" algn="l"/>
              </a:tabLst>
            </a:pPr>
            <a:endParaRPr lang="es-AR" sz="2000" b="1" dirty="0">
              <a:latin typeface="Arial"/>
              <a:cs typeface="Arial"/>
            </a:endParaRPr>
          </a:p>
          <a:p>
            <a:pPr marL="2682240" lvl="6" indent="-494030">
              <a:spcBef>
                <a:spcPts val="865"/>
              </a:spcBef>
              <a:buFont typeface="Wingdings" panose="05000000000000000000" pitchFamily="2" charset="2"/>
              <a:buChar char="Ø"/>
              <a:tabLst>
                <a:tab pos="854075" algn="l"/>
              </a:tabLst>
            </a:pPr>
            <a:r>
              <a:rPr lang="es-AR" sz="2000" b="1" spc="-5" dirty="0">
                <a:solidFill>
                  <a:srgbClr val="FF0000"/>
                </a:solidFill>
                <a:effectLst>
                  <a:outerShdw blurRad="38100" dist="38100" dir="2700000" algn="tl">
                    <a:srgbClr val="000000">
                      <a:alpha val="43137"/>
                    </a:srgbClr>
                  </a:outerShdw>
                </a:effectLst>
                <a:latin typeface="Arial"/>
                <a:cs typeface="Arial"/>
              </a:rPr>
              <a:t>Pruebas de</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potencial </a:t>
            </a:r>
            <a:r>
              <a:rPr lang="es-AR" sz="2000" b="1" dirty="0">
                <a:solidFill>
                  <a:srgbClr val="FF0000"/>
                </a:solidFill>
                <a:effectLst>
                  <a:outerShdw blurRad="38100" dist="38100" dir="2700000" algn="tl">
                    <a:srgbClr val="000000">
                      <a:alpha val="43137"/>
                    </a:srgbClr>
                  </a:outerShdw>
                </a:effectLst>
                <a:latin typeface="Arial"/>
                <a:cs typeface="Arial"/>
              </a:rPr>
              <a:t>a </a:t>
            </a:r>
            <a:r>
              <a:rPr lang="es-AR" sz="2000" b="1" spc="-5" dirty="0">
                <a:solidFill>
                  <a:srgbClr val="FF0000"/>
                </a:solidFill>
                <a:effectLst>
                  <a:outerShdw blurRad="38100" dist="38100" dir="2700000" algn="tl">
                    <a:srgbClr val="000000">
                      <a:alpha val="43137"/>
                    </a:srgbClr>
                  </a:outerShdw>
                </a:effectLst>
                <a:latin typeface="Arial"/>
                <a:cs typeface="Arial"/>
              </a:rPr>
              <a:t>frecuencia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industrial</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2682240" lvl="6" indent="-494030">
              <a:spcBef>
                <a:spcPts val="850"/>
              </a:spcBef>
              <a:buFont typeface="Wingdings" panose="05000000000000000000" pitchFamily="2" charset="2"/>
              <a:buChar char="Ø"/>
              <a:tabLst>
                <a:tab pos="854075" algn="l"/>
              </a:tabLst>
            </a:pPr>
            <a:r>
              <a:rPr lang="es-AR" sz="2000" b="1" spc="-5" dirty="0">
                <a:solidFill>
                  <a:srgbClr val="FF0000"/>
                </a:solidFill>
                <a:effectLst>
                  <a:outerShdw blurRad="38100" dist="38100" dir="2700000" algn="tl">
                    <a:srgbClr val="000000">
                      <a:alpha val="43137"/>
                    </a:srgbClr>
                  </a:outerShdw>
                </a:effectLst>
                <a:latin typeface="Arial"/>
                <a:cs typeface="Arial"/>
              </a:rPr>
              <a:t>Prueba</a:t>
            </a:r>
            <a:r>
              <a:rPr lang="es-AR" sz="2000" b="1" spc="-3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precisión</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2682240" lvl="6" indent="-494030">
              <a:spcBef>
                <a:spcPts val="855"/>
              </a:spcBef>
              <a:buFont typeface="Wingdings" panose="05000000000000000000" pitchFamily="2" charset="2"/>
              <a:buChar char="Ø"/>
              <a:tabLst>
                <a:tab pos="854075" algn="l"/>
              </a:tabLst>
            </a:pPr>
            <a:r>
              <a:rPr lang="es-AR" sz="2000" b="1" spc="-5" dirty="0">
                <a:solidFill>
                  <a:srgbClr val="FF0000"/>
                </a:solidFill>
                <a:effectLst>
                  <a:outerShdw blurRad="38100" dist="38100" dir="2700000" algn="tl">
                    <a:srgbClr val="000000">
                      <a:alpha val="43137"/>
                    </a:srgbClr>
                  </a:outerShdw>
                </a:effectLst>
                <a:latin typeface="Arial"/>
                <a:cs typeface="Arial"/>
              </a:rPr>
              <a:t>Prueba</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 </a:t>
            </a:r>
            <a:r>
              <a:rPr lang="es-AR" sz="2000" b="1" dirty="0">
                <a:solidFill>
                  <a:srgbClr val="FF0000"/>
                </a:solidFill>
                <a:effectLst>
                  <a:outerShdw blurRad="38100" dist="38100" dir="2700000" algn="tl">
                    <a:srgbClr val="000000">
                      <a:alpha val="43137"/>
                    </a:srgbClr>
                  </a:outerShdw>
                </a:effectLst>
                <a:latin typeface="Arial"/>
                <a:cs typeface="Arial"/>
              </a:rPr>
              <a:t>descargas</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parciales</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2680969" lvl="6" indent="-492759">
              <a:spcBef>
                <a:spcPts val="865"/>
              </a:spcBef>
              <a:buFont typeface="Wingdings" panose="05000000000000000000" pitchFamily="2" charset="2"/>
              <a:buChar char="Ø"/>
              <a:tabLst>
                <a:tab pos="852805" algn="l"/>
              </a:tabLst>
            </a:pPr>
            <a:r>
              <a:rPr lang="es-AR" sz="2000" b="1" dirty="0">
                <a:solidFill>
                  <a:srgbClr val="FF0000"/>
                </a:solidFill>
                <a:effectLst>
                  <a:outerShdw blurRad="38100" dist="38100" dir="2700000" algn="tl">
                    <a:srgbClr val="000000">
                      <a:alpha val="43137"/>
                    </a:srgbClr>
                  </a:outerShdw>
                </a:effectLst>
                <a:latin typeface="Arial"/>
                <a:cs typeface="Arial"/>
              </a:rPr>
              <a:t>Medidas</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resistencia</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del</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secundario</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2682240" lvl="6" indent="-494030">
              <a:spcBef>
                <a:spcPts val="855"/>
              </a:spcBef>
              <a:buFont typeface="Wingdings" panose="05000000000000000000" pitchFamily="2" charset="2"/>
              <a:buChar char="Ø"/>
              <a:tabLst>
                <a:tab pos="854075" algn="l"/>
              </a:tabLst>
            </a:pPr>
            <a:r>
              <a:rPr lang="es-AR" sz="2000" b="1" spc="-5" dirty="0">
                <a:solidFill>
                  <a:srgbClr val="FF0000"/>
                </a:solidFill>
                <a:effectLst>
                  <a:outerShdw blurRad="38100" dist="38100" dir="2700000" algn="tl">
                    <a:srgbClr val="000000">
                      <a:alpha val="43137"/>
                    </a:srgbClr>
                  </a:outerShdw>
                </a:effectLst>
                <a:latin typeface="Arial"/>
                <a:cs typeface="Arial"/>
              </a:rPr>
              <a:t>Verificación</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polaridad</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2682240" lvl="6" indent="-494030">
              <a:spcBef>
                <a:spcPts val="860"/>
              </a:spcBef>
              <a:buFont typeface="Wingdings" panose="05000000000000000000" pitchFamily="2" charset="2"/>
              <a:buChar char="Ø"/>
              <a:tabLst>
                <a:tab pos="854075" algn="l"/>
              </a:tabLst>
            </a:pPr>
            <a:r>
              <a:rPr lang="es-AR" sz="2000" b="1" spc="-5" dirty="0">
                <a:solidFill>
                  <a:srgbClr val="FF0000"/>
                </a:solidFill>
                <a:effectLst>
                  <a:outerShdw blurRad="38100" dist="38100" dir="2700000" algn="tl">
                    <a:srgbClr val="000000">
                      <a:alpha val="43137"/>
                    </a:srgbClr>
                  </a:outerShdw>
                </a:effectLst>
                <a:latin typeface="Arial"/>
                <a:cs typeface="Arial"/>
              </a:rPr>
              <a:t>Pruebas</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fugas</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2682240" lvl="6" indent="-494030">
              <a:spcBef>
                <a:spcPts val="855"/>
              </a:spcBef>
              <a:buFont typeface="Wingdings" panose="05000000000000000000" pitchFamily="2" charset="2"/>
              <a:buChar char="Ø"/>
              <a:tabLst>
                <a:tab pos="854075" algn="l"/>
              </a:tabLst>
            </a:pPr>
            <a:r>
              <a:rPr lang="es-AR" sz="2000" b="1" spc="-5" dirty="0">
                <a:solidFill>
                  <a:srgbClr val="FF0000"/>
                </a:solidFill>
                <a:effectLst>
                  <a:outerShdw blurRad="38100" dist="38100" dir="2700000" algn="tl">
                    <a:srgbClr val="000000">
                      <a:alpha val="43137"/>
                    </a:srgbClr>
                  </a:outerShdw>
                </a:effectLst>
                <a:latin typeface="Arial"/>
                <a:cs typeface="Arial"/>
              </a:rPr>
              <a:t>Curva</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magnetización</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límites</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erros</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2680969" lvl="6" indent="-492759">
              <a:spcBef>
                <a:spcPts val="865"/>
              </a:spcBef>
              <a:buFont typeface="Wingdings" panose="05000000000000000000" pitchFamily="2" charset="2"/>
              <a:buChar char="Ø"/>
              <a:tabLst>
                <a:tab pos="852805" algn="l"/>
              </a:tabLst>
            </a:pPr>
            <a:r>
              <a:rPr lang="es-AR" sz="2000" b="1" spc="-5" dirty="0">
                <a:solidFill>
                  <a:srgbClr val="FF0000"/>
                </a:solidFill>
                <a:effectLst>
                  <a:outerShdw blurRad="38100" dist="38100" dir="2700000" algn="tl">
                    <a:srgbClr val="000000">
                      <a:alpha val="43137"/>
                    </a:srgbClr>
                  </a:outerShdw>
                </a:effectLst>
                <a:latin typeface="Arial"/>
                <a:cs typeface="Arial"/>
              </a:rPr>
              <a:t>Medición 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factor</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disipación (Tangente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delta)</a:t>
            </a:r>
          </a:p>
          <a:p>
            <a:pPr marL="1657350" lvl="2" indent="-285750">
              <a:spcBef>
                <a:spcPts val="855"/>
              </a:spcBef>
              <a:buFont typeface="Wingdings" panose="05000000000000000000" pitchFamily="2" charset="2"/>
              <a:buChar char="Ø"/>
            </a:pPr>
            <a:endParaRPr sz="2000" dirty="0">
              <a:solidFill>
                <a:srgbClr val="FF0000"/>
              </a:solidFill>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33705" y="457200"/>
            <a:ext cx="12520295" cy="9874242"/>
          </a:xfrm>
          <a:prstGeom prst="rect">
            <a:avLst/>
          </a:prstGeom>
        </p:spPr>
        <p:txBody>
          <a:bodyPr vert="horz" wrap="square" lIns="0" tIns="121920" rIns="0" bIns="0" rtlCol="0">
            <a:spAutoFit/>
          </a:bodyPr>
          <a:lstStyle/>
          <a:p>
            <a:pPr marL="12065" lvl="1">
              <a:spcBef>
                <a:spcPts val="960"/>
              </a:spcBef>
              <a:tabLst>
                <a:tab pos="360045" algn="l"/>
              </a:tabLst>
            </a:pPr>
            <a:r>
              <a:rPr sz="2400" b="1" spc="-5" dirty="0">
                <a:effectLst>
                  <a:outerShdw blurRad="38100" dist="38100" dir="2700000" algn="tl">
                    <a:srgbClr val="000000">
                      <a:alpha val="43137"/>
                    </a:srgbClr>
                  </a:outerShdw>
                </a:effectLst>
                <a:latin typeface="Arial"/>
                <a:cs typeface="Arial"/>
              </a:rPr>
              <a:t>Prueba</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de</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Aceptación</a:t>
            </a:r>
            <a:r>
              <a:rPr sz="2400" b="1" spc="-1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en</a:t>
            </a:r>
            <a:r>
              <a:rPr sz="2400" b="1" spc="-20" dirty="0">
                <a:effectLst>
                  <a:outerShdw blurRad="38100" dist="38100" dir="2700000" algn="tl">
                    <a:srgbClr val="000000">
                      <a:alpha val="43137"/>
                    </a:srgbClr>
                  </a:outerShdw>
                </a:effectLst>
                <a:latin typeface="Arial"/>
                <a:cs typeface="Arial"/>
              </a:rPr>
              <a:t> </a:t>
            </a:r>
            <a:r>
              <a:rPr sz="2400" b="1" spc="-5" dirty="0" err="1" smtClean="0">
                <a:effectLst>
                  <a:outerShdw blurRad="38100" dist="38100" dir="2700000" algn="tl">
                    <a:srgbClr val="000000">
                      <a:alpha val="43137"/>
                    </a:srgbClr>
                  </a:outerShdw>
                </a:effectLst>
                <a:latin typeface="Arial"/>
                <a:cs typeface="Arial"/>
              </a:rPr>
              <a:t>sitio</a:t>
            </a:r>
            <a:endParaRPr lang="es-AR" sz="2400" b="1" spc="-5" dirty="0" smtClean="0">
              <a:effectLst>
                <a:outerShdw blurRad="38100" dist="38100" dir="2700000" algn="tl">
                  <a:srgbClr val="000000">
                    <a:alpha val="43137"/>
                  </a:srgbClr>
                </a:outerShdw>
              </a:effectLst>
              <a:latin typeface="Arial"/>
              <a:cs typeface="Arial"/>
            </a:endParaRPr>
          </a:p>
          <a:p>
            <a:pPr marL="864870" lvl="3">
              <a:spcBef>
                <a:spcPts val="865"/>
              </a:spcBef>
              <a:tabLst>
                <a:tab pos="902335" algn="l"/>
              </a:tabLst>
            </a:pPr>
            <a:r>
              <a:rPr sz="2400" b="1" spc="-5" dirty="0" err="1" smtClean="0">
                <a:solidFill>
                  <a:srgbClr val="00B050"/>
                </a:solidFill>
                <a:effectLst>
                  <a:outerShdw blurRad="38100" dist="38100" dir="2700000" algn="tl">
                    <a:srgbClr val="000000">
                      <a:alpha val="43137"/>
                    </a:srgbClr>
                  </a:outerShdw>
                </a:effectLst>
                <a:latin typeface="Arial"/>
                <a:cs typeface="Arial"/>
              </a:rPr>
              <a:t>Verificaciones</a:t>
            </a:r>
            <a:r>
              <a:rPr sz="2400" b="1" spc="-20" dirty="0" smtClean="0">
                <a:solidFill>
                  <a:srgbClr val="00B050"/>
                </a:solidFill>
                <a:effectLst>
                  <a:outerShdw blurRad="38100" dist="38100" dir="2700000" algn="tl">
                    <a:srgbClr val="000000">
                      <a:alpha val="43137"/>
                    </a:srgbClr>
                  </a:outerShdw>
                </a:effectLst>
                <a:latin typeface="Arial"/>
                <a:cs typeface="Arial"/>
              </a:rPr>
              <a:t> </a:t>
            </a:r>
            <a:r>
              <a:rPr sz="2400" b="1" spc="-5" dirty="0" err="1" smtClean="0">
                <a:solidFill>
                  <a:srgbClr val="00B050"/>
                </a:solidFill>
                <a:effectLst>
                  <a:outerShdw blurRad="38100" dist="38100" dir="2700000" algn="tl">
                    <a:srgbClr val="000000">
                      <a:alpha val="43137"/>
                    </a:srgbClr>
                  </a:outerShdw>
                </a:effectLst>
                <a:latin typeface="Arial"/>
                <a:cs typeface="Arial"/>
              </a:rPr>
              <a:t>generales</a:t>
            </a:r>
            <a:endParaRPr lang="es-AR" sz="2400" b="1" spc="-5" dirty="0" smtClean="0">
              <a:solidFill>
                <a:srgbClr val="00B050"/>
              </a:solidFill>
              <a:effectLst>
                <a:outerShdw blurRad="38100" dist="38100" dir="2700000" algn="tl">
                  <a:srgbClr val="000000">
                    <a:alpha val="43137"/>
                  </a:srgbClr>
                </a:outerShdw>
              </a:effectLst>
              <a:latin typeface="Arial"/>
              <a:cs typeface="Arial"/>
            </a:endParaRPr>
          </a:p>
          <a:p>
            <a:pPr marL="901700" lvl="2" indent="-494030">
              <a:spcBef>
                <a:spcPts val="865"/>
              </a:spcBef>
              <a:buAutoNum type="arabicPeriod"/>
              <a:tabLst>
                <a:tab pos="902335" algn="l"/>
              </a:tabLst>
            </a:pPr>
            <a:endParaRPr sz="2400" b="1" dirty="0">
              <a:solidFill>
                <a:srgbClr val="00B050"/>
              </a:solidFill>
              <a:effectLst>
                <a:outerShdw blurRad="38100" dist="38100" dir="2700000" algn="tl">
                  <a:srgbClr val="000000">
                    <a:alpha val="43137"/>
                  </a:srgbClr>
                </a:outerShdw>
              </a:effectLst>
              <a:latin typeface="Arial"/>
              <a:cs typeface="Arial"/>
            </a:endParaRPr>
          </a:p>
          <a:p>
            <a:pPr marL="1752600" lvl="1" indent="-342900">
              <a:spcBef>
                <a:spcPts val="855"/>
              </a:spcBef>
              <a:buFont typeface="Courier New" panose="02070309020205020404" pitchFamily="49" charset="0"/>
              <a:buChar char="o"/>
            </a:pPr>
            <a:r>
              <a:rPr sz="2400" b="1" spc="-5" dirty="0" err="1" smtClean="0">
                <a:solidFill>
                  <a:srgbClr val="FF0000"/>
                </a:solidFill>
                <a:effectLst>
                  <a:outerShdw blurRad="38100" dist="38100" dir="2700000" algn="tl">
                    <a:srgbClr val="000000">
                      <a:alpha val="43137"/>
                    </a:srgbClr>
                  </a:outerShdw>
                </a:effectLst>
                <a:latin typeface="Arial"/>
                <a:cs typeface="Arial"/>
              </a:rPr>
              <a:t>Ajustes</a:t>
            </a:r>
            <a:r>
              <a:rPr sz="2400" b="1" spc="-10" dirty="0" smtClean="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de</a:t>
            </a:r>
            <a:r>
              <a:rPr sz="2400" b="1" spc="-20"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las</a:t>
            </a:r>
            <a:r>
              <a:rPr sz="2400" b="1" spc="-15"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conexiones</a:t>
            </a:r>
            <a:endParaRPr sz="2400" b="1" dirty="0">
              <a:solidFill>
                <a:srgbClr val="FF0000"/>
              </a:solidFill>
              <a:effectLst>
                <a:outerShdw blurRad="38100" dist="38100" dir="2700000" algn="tl">
                  <a:srgbClr val="000000">
                    <a:alpha val="43137"/>
                  </a:srgbClr>
                </a:outerShdw>
              </a:effectLst>
              <a:latin typeface="Arial"/>
              <a:cs typeface="Arial"/>
            </a:endParaRPr>
          </a:p>
          <a:p>
            <a:pPr marL="1752600" lvl="1" indent="-342900">
              <a:spcBef>
                <a:spcPts val="850"/>
              </a:spcBef>
              <a:buFont typeface="Courier New" panose="02070309020205020404" pitchFamily="49" charset="0"/>
              <a:buChar char="o"/>
            </a:pPr>
            <a:r>
              <a:rPr sz="2400" b="1" spc="-5" dirty="0" err="1" smtClean="0">
                <a:solidFill>
                  <a:srgbClr val="FF0000"/>
                </a:solidFill>
                <a:effectLst>
                  <a:outerShdw blurRad="38100" dist="38100" dir="2700000" algn="tl">
                    <a:srgbClr val="000000">
                      <a:alpha val="43137"/>
                    </a:srgbClr>
                  </a:outerShdw>
                </a:effectLst>
                <a:latin typeface="Arial"/>
                <a:cs typeface="Arial"/>
              </a:rPr>
              <a:t>Condición</a:t>
            </a:r>
            <a:r>
              <a:rPr sz="2400" b="1" spc="-5" dirty="0" smtClean="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física</a:t>
            </a:r>
            <a:r>
              <a:rPr sz="2400" b="1" dirty="0">
                <a:solidFill>
                  <a:srgbClr val="FF0000"/>
                </a:solidFill>
                <a:effectLst>
                  <a:outerShdw blurRad="38100" dist="38100" dir="2700000" algn="tl">
                    <a:srgbClr val="000000">
                      <a:alpha val="43137"/>
                    </a:srgbClr>
                  </a:outerShdw>
                </a:effectLst>
                <a:latin typeface="Arial"/>
                <a:cs typeface="Arial"/>
              </a:rPr>
              <a:t> de</a:t>
            </a:r>
            <a:r>
              <a:rPr sz="2400" b="1" spc="-10"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la</a:t>
            </a:r>
            <a:r>
              <a:rPr sz="2400" b="1" spc="-15"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porcelana</a:t>
            </a:r>
            <a:endParaRPr sz="2400" b="1" dirty="0">
              <a:solidFill>
                <a:srgbClr val="FF0000"/>
              </a:solidFill>
              <a:effectLst>
                <a:outerShdw blurRad="38100" dist="38100" dir="2700000" algn="tl">
                  <a:srgbClr val="000000">
                    <a:alpha val="43137"/>
                  </a:srgbClr>
                </a:outerShdw>
              </a:effectLst>
              <a:latin typeface="Arial"/>
              <a:cs typeface="Arial"/>
            </a:endParaRPr>
          </a:p>
          <a:p>
            <a:pPr marL="1752600" lvl="1" indent="-342900">
              <a:spcBef>
                <a:spcPts val="865"/>
              </a:spcBef>
              <a:buFont typeface="Courier New" panose="02070309020205020404" pitchFamily="49" charset="0"/>
              <a:buChar char="o"/>
            </a:pPr>
            <a:r>
              <a:rPr sz="2400" b="1" spc="-5" dirty="0" err="1" smtClean="0">
                <a:solidFill>
                  <a:srgbClr val="FF0000"/>
                </a:solidFill>
                <a:effectLst>
                  <a:outerShdw blurRad="38100" dist="38100" dir="2700000" algn="tl">
                    <a:srgbClr val="000000">
                      <a:alpha val="43137"/>
                    </a:srgbClr>
                  </a:outerShdw>
                </a:effectLst>
                <a:latin typeface="Arial"/>
                <a:cs typeface="Arial"/>
              </a:rPr>
              <a:t>Nivel</a:t>
            </a:r>
            <a:r>
              <a:rPr sz="2400" b="1" spc="-25" dirty="0" smtClean="0">
                <a:solidFill>
                  <a:srgbClr val="FF0000"/>
                </a:solidFill>
                <a:effectLst>
                  <a:outerShdw blurRad="38100" dist="38100" dir="2700000" algn="tl">
                    <a:srgbClr val="000000">
                      <a:alpha val="43137"/>
                    </a:srgbClr>
                  </a:outerShdw>
                </a:effectLst>
                <a:latin typeface="Arial"/>
                <a:cs typeface="Arial"/>
              </a:rPr>
              <a:t> </a:t>
            </a:r>
            <a:r>
              <a:rPr sz="2400" b="1" spc="-10" dirty="0">
                <a:solidFill>
                  <a:srgbClr val="FF0000"/>
                </a:solidFill>
                <a:effectLst>
                  <a:outerShdw blurRad="38100" dist="38100" dir="2700000" algn="tl">
                    <a:srgbClr val="000000">
                      <a:alpha val="43137"/>
                    </a:srgbClr>
                  </a:outerShdw>
                </a:effectLst>
                <a:latin typeface="Arial"/>
                <a:cs typeface="Arial"/>
              </a:rPr>
              <a:t>de</a:t>
            </a:r>
            <a:r>
              <a:rPr sz="2400" b="1" spc="-20"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aceite</a:t>
            </a:r>
          </a:p>
          <a:p>
            <a:pPr marL="1752600" lvl="1" indent="-342900">
              <a:spcBef>
                <a:spcPts val="855"/>
              </a:spcBef>
              <a:buFont typeface="Courier New" panose="02070309020205020404" pitchFamily="49" charset="0"/>
              <a:buChar char="o"/>
            </a:pPr>
            <a:r>
              <a:rPr sz="2400" b="1" spc="-5" dirty="0" err="1" smtClean="0">
                <a:solidFill>
                  <a:srgbClr val="FF0000"/>
                </a:solidFill>
                <a:effectLst>
                  <a:outerShdw blurRad="38100" dist="38100" dir="2700000" algn="tl">
                    <a:srgbClr val="000000">
                      <a:alpha val="43137"/>
                    </a:srgbClr>
                  </a:outerShdw>
                </a:effectLst>
                <a:latin typeface="Arial"/>
                <a:cs typeface="Arial"/>
              </a:rPr>
              <a:t>Estanqueidad</a:t>
            </a:r>
            <a:endParaRPr sz="2400" b="1" dirty="0">
              <a:solidFill>
                <a:srgbClr val="FF0000"/>
              </a:solidFill>
              <a:effectLst>
                <a:outerShdw blurRad="38100" dist="38100" dir="2700000" algn="tl">
                  <a:srgbClr val="000000">
                    <a:alpha val="43137"/>
                  </a:srgbClr>
                </a:outerShdw>
              </a:effectLst>
              <a:latin typeface="Arial"/>
              <a:cs typeface="Arial"/>
            </a:endParaRPr>
          </a:p>
          <a:p>
            <a:pPr marL="1752600" lvl="1" indent="-342900">
              <a:spcBef>
                <a:spcPts val="865"/>
              </a:spcBef>
              <a:buFont typeface="Courier New" panose="02070309020205020404" pitchFamily="49" charset="0"/>
              <a:buChar char="o"/>
            </a:pPr>
            <a:r>
              <a:rPr sz="2400" b="1" spc="-5" dirty="0" err="1" smtClean="0">
                <a:solidFill>
                  <a:srgbClr val="FF0000"/>
                </a:solidFill>
                <a:effectLst>
                  <a:outerShdw blurRad="38100" dist="38100" dir="2700000" algn="tl">
                    <a:srgbClr val="000000">
                      <a:alpha val="43137"/>
                    </a:srgbClr>
                  </a:outerShdw>
                </a:effectLst>
                <a:latin typeface="Arial"/>
                <a:cs typeface="Arial"/>
              </a:rPr>
              <a:t>Placa</a:t>
            </a:r>
            <a:r>
              <a:rPr sz="2400" b="1" spc="-35" dirty="0" smtClean="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de</a:t>
            </a:r>
            <a:r>
              <a:rPr sz="2400" b="1" spc="-15"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características</a:t>
            </a:r>
            <a:endParaRPr sz="2400" b="1" dirty="0">
              <a:solidFill>
                <a:srgbClr val="FF0000"/>
              </a:solidFill>
              <a:effectLst>
                <a:outerShdw blurRad="38100" dist="38100" dir="2700000" algn="tl">
                  <a:srgbClr val="000000">
                    <a:alpha val="43137"/>
                  </a:srgbClr>
                </a:outerShdw>
              </a:effectLst>
              <a:latin typeface="Arial"/>
              <a:cs typeface="Arial"/>
            </a:endParaRPr>
          </a:p>
          <a:p>
            <a:pPr marL="1752600" lvl="1" indent="-342900">
              <a:spcBef>
                <a:spcPts val="850"/>
              </a:spcBef>
              <a:buFont typeface="Courier New" panose="02070309020205020404" pitchFamily="49" charset="0"/>
              <a:buChar char="o"/>
            </a:pPr>
            <a:r>
              <a:rPr sz="2400" b="1" spc="-5" dirty="0" err="1" smtClean="0">
                <a:solidFill>
                  <a:srgbClr val="FF0000"/>
                </a:solidFill>
                <a:effectLst>
                  <a:outerShdw blurRad="38100" dist="38100" dir="2700000" algn="tl">
                    <a:srgbClr val="000000">
                      <a:alpha val="43137"/>
                    </a:srgbClr>
                  </a:outerShdw>
                </a:effectLst>
                <a:latin typeface="Arial"/>
                <a:cs typeface="Arial"/>
              </a:rPr>
              <a:t>Orientación</a:t>
            </a:r>
            <a:r>
              <a:rPr sz="2400" b="1" spc="-10" dirty="0" smtClean="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de</a:t>
            </a:r>
            <a:r>
              <a:rPr sz="2400" b="1" spc="-10"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los</a:t>
            </a:r>
            <a:r>
              <a:rPr sz="2400" b="1" spc="-5" dirty="0">
                <a:solidFill>
                  <a:srgbClr val="FF0000"/>
                </a:solidFill>
                <a:effectLst>
                  <a:outerShdw blurRad="38100" dist="38100" dir="2700000" algn="tl">
                    <a:srgbClr val="000000">
                      <a:alpha val="43137"/>
                    </a:srgbClr>
                  </a:outerShdw>
                </a:effectLst>
                <a:latin typeface="Arial"/>
                <a:cs typeface="Arial"/>
              </a:rPr>
              <a:t> terminales </a:t>
            </a:r>
            <a:r>
              <a:rPr sz="2400" b="1" dirty="0">
                <a:solidFill>
                  <a:srgbClr val="FF0000"/>
                </a:solidFill>
                <a:effectLst>
                  <a:outerShdw blurRad="38100" dist="38100" dir="2700000" algn="tl">
                    <a:srgbClr val="000000">
                      <a:alpha val="43137"/>
                    </a:srgbClr>
                  </a:outerShdw>
                </a:effectLst>
                <a:latin typeface="Arial"/>
                <a:cs typeface="Arial"/>
              </a:rPr>
              <a:t>de</a:t>
            </a:r>
            <a:r>
              <a:rPr sz="2400" b="1" spc="-10"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A.T.</a:t>
            </a:r>
            <a:endParaRPr sz="2400" b="1" dirty="0">
              <a:solidFill>
                <a:srgbClr val="FF0000"/>
              </a:solidFill>
              <a:effectLst>
                <a:outerShdw blurRad="38100" dist="38100" dir="2700000" algn="tl">
                  <a:srgbClr val="000000">
                    <a:alpha val="43137"/>
                  </a:srgbClr>
                </a:outerShdw>
              </a:effectLst>
              <a:latin typeface="Arial"/>
              <a:cs typeface="Arial"/>
            </a:endParaRPr>
          </a:p>
          <a:p>
            <a:pPr marL="1752600" lvl="1" indent="-342900">
              <a:spcBef>
                <a:spcPts val="865"/>
              </a:spcBef>
              <a:buFont typeface="Courier New" panose="02070309020205020404" pitchFamily="49" charset="0"/>
              <a:buChar char="o"/>
            </a:pPr>
            <a:r>
              <a:rPr sz="2400" b="1" spc="-25" dirty="0" smtClean="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Puestas</a:t>
            </a:r>
            <a:r>
              <a:rPr sz="2400" b="1" spc="-10"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a</a:t>
            </a:r>
            <a:r>
              <a:rPr sz="2400" b="1" spc="-35"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tierra</a:t>
            </a:r>
          </a:p>
          <a:p>
            <a:pPr marL="1752600" lvl="1" indent="-342900">
              <a:spcBef>
                <a:spcPts val="850"/>
              </a:spcBef>
              <a:buFont typeface="Courier New" panose="02070309020205020404" pitchFamily="49" charset="0"/>
              <a:buChar char="o"/>
            </a:pPr>
            <a:r>
              <a:rPr sz="2400" b="1" spc="-5" dirty="0" err="1" smtClean="0">
                <a:solidFill>
                  <a:srgbClr val="FF0000"/>
                </a:solidFill>
                <a:effectLst>
                  <a:outerShdw blurRad="38100" dist="38100" dir="2700000" algn="tl">
                    <a:srgbClr val="000000">
                      <a:alpha val="43137"/>
                    </a:srgbClr>
                  </a:outerShdw>
                </a:effectLst>
                <a:latin typeface="Arial"/>
                <a:cs typeface="Arial"/>
              </a:rPr>
              <a:t>Caja</a:t>
            </a:r>
            <a:r>
              <a:rPr sz="2400" b="1" spc="-25" dirty="0" smtClean="0">
                <a:solidFill>
                  <a:srgbClr val="FF0000"/>
                </a:solidFill>
                <a:effectLst>
                  <a:outerShdw blurRad="38100" dist="38100" dir="2700000" algn="tl">
                    <a:srgbClr val="000000">
                      <a:alpha val="43137"/>
                    </a:srgbClr>
                  </a:outerShdw>
                </a:effectLst>
                <a:latin typeface="Arial"/>
                <a:cs typeface="Arial"/>
              </a:rPr>
              <a:t> </a:t>
            </a:r>
            <a:r>
              <a:rPr sz="2400" b="1" spc="-10" dirty="0">
                <a:solidFill>
                  <a:srgbClr val="FF0000"/>
                </a:solidFill>
                <a:effectLst>
                  <a:outerShdw blurRad="38100" dist="38100" dir="2700000" algn="tl">
                    <a:srgbClr val="000000">
                      <a:alpha val="43137"/>
                    </a:srgbClr>
                  </a:outerShdw>
                </a:effectLst>
                <a:latin typeface="Arial"/>
                <a:cs typeface="Arial"/>
              </a:rPr>
              <a:t>de </a:t>
            </a:r>
            <a:r>
              <a:rPr sz="2400" b="1" spc="-5" dirty="0" err="1" smtClean="0">
                <a:solidFill>
                  <a:srgbClr val="FF0000"/>
                </a:solidFill>
                <a:effectLst>
                  <a:outerShdw blurRad="38100" dist="38100" dir="2700000" algn="tl">
                    <a:srgbClr val="000000">
                      <a:alpha val="43137"/>
                    </a:srgbClr>
                  </a:outerShdw>
                </a:effectLst>
                <a:latin typeface="Arial"/>
                <a:cs typeface="Arial"/>
              </a:rPr>
              <a:t>bornes</a:t>
            </a:r>
            <a:endParaRPr lang="es-AR" sz="2400" b="1" spc="-5" dirty="0" smtClean="0">
              <a:solidFill>
                <a:srgbClr val="FF0000"/>
              </a:solidFill>
              <a:effectLst>
                <a:outerShdw blurRad="38100" dist="38100" dir="2700000" algn="tl">
                  <a:srgbClr val="000000">
                    <a:alpha val="43137"/>
                  </a:srgbClr>
                </a:outerShdw>
              </a:effectLst>
              <a:latin typeface="Arial"/>
              <a:cs typeface="Arial"/>
            </a:endParaRPr>
          </a:p>
          <a:p>
            <a:pPr marL="952500">
              <a:spcBef>
                <a:spcPts val="850"/>
              </a:spcBef>
            </a:pPr>
            <a:endParaRPr lang="es-AR" sz="2400" spc="-5" dirty="0">
              <a:latin typeface="Arial"/>
              <a:cs typeface="Arial"/>
            </a:endParaRPr>
          </a:p>
          <a:p>
            <a:pPr marL="927100" lvl="2">
              <a:spcBef>
                <a:spcPts val="950"/>
              </a:spcBef>
            </a:pPr>
            <a:r>
              <a:rPr lang="es-AR" sz="2400" b="1" spc="-5" dirty="0" smtClean="0">
                <a:solidFill>
                  <a:srgbClr val="00B050"/>
                </a:solidFill>
                <a:effectLst>
                  <a:outerShdw blurRad="38100" dist="38100" dir="2700000" algn="tl">
                    <a:srgbClr val="000000">
                      <a:alpha val="43137"/>
                    </a:srgbClr>
                  </a:outerShdw>
                </a:effectLst>
                <a:latin typeface="Arial"/>
                <a:cs typeface="Arial"/>
              </a:rPr>
              <a:t>Comprobaciones</a:t>
            </a: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eléctricas</a:t>
            </a:r>
          </a:p>
          <a:p>
            <a:pPr marL="12700">
              <a:spcBef>
                <a:spcPts val="950"/>
              </a:spcBef>
            </a:pPr>
            <a:endParaRPr lang="es-AR" sz="2400" dirty="0">
              <a:latin typeface="Arial"/>
              <a:cs typeface="Arial"/>
            </a:endParaRPr>
          </a:p>
          <a:p>
            <a:pPr marL="1813560" lvl="2" indent="-342900">
              <a:spcBef>
                <a:spcPts val="850"/>
              </a:spcBef>
              <a:buFont typeface="Courier New" panose="02070309020205020404" pitchFamily="49" charset="0"/>
              <a:buChar char="o"/>
            </a:pPr>
            <a:r>
              <a:rPr lang="es-AR" sz="2400" b="1" spc="-5" dirty="0" smtClean="0">
                <a:solidFill>
                  <a:srgbClr val="FF0000"/>
                </a:solidFill>
                <a:effectLst>
                  <a:outerShdw blurRad="38100" dist="38100" dir="2700000" algn="tl">
                    <a:srgbClr val="000000">
                      <a:alpha val="43137"/>
                    </a:srgbClr>
                  </a:outerShdw>
                </a:effectLst>
                <a:latin typeface="Arial"/>
                <a:cs typeface="Arial"/>
              </a:rPr>
              <a:t>Medición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5" dirty="0">
                <a:solidFill>
                  <a:srgbClr val="FF0000"/>
                </a:solidFill>
                <a:effectLst>
                  <a:outerShdw blurRad="38100" dist="38100" dir="2700000" algn="tl">
                    <a:srgbClr val="000000">
                      <a:alpha val="43137"/>
                    </a:srgbClr>
                  </a:outerShdw>
                </a:effectLst>
                <a:latin typeface="Arial"/>
                <a:cs typeface="Arial"/>
              </a:rPr>
              <a:t> </a:t>
            </a:r>
            <a:r>
              <a:rPr lang="es-AR" sz="2400" b="1" spc="-10" dirty="0">
                <a:solidFill>
                  <a:srgbClr val="FF0000"/>
                </a:solidFill>
                <a:effectLst>
                  <a:outerShdw blurRad="38100" dist="38100" dir="2700000" algn="tl">
                    <a:srgbClr val="000000">
                      <a:alpha val="43137"/>
                    </a:srgbClr>
                  </a:outerShdw>
                </a:effectLst>
                <a:latin typeface="Arial"/>
                <a:cs typeface="Arial"/>
              </a:rPr>
              <a:t>la</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resistencia</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 los </a:t>
            </a:r>
            <a:r>
              <a:rPr lang="es-AR" sz="2400" b="1" spc="-5" dirty="0">
                <a:solidFill>
                  <a:srgbClr val="FF0000"/>
                </a:solidFill>
                <a:effectLst>
                  <a:outerShdw blurRad="38100" dist="38100" dir="2700000" algn="tl">
                    <a:srgbClr val="000000">
                      <a:alpha val="43137"/>
                    </a:srgbClr>
                  </a:outerShdw>
                </a:effectLst>
                <a:latin typeface="Arial"/>
                <a:cs typeface="Arial"/>
              </a:rPr>
              <a:t>arrollados</a:t>
            </a:r>
            <a:r>
              <a:rPr lang="es-AR" sz="2400" b="1"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secundarios</a:t>
            </a:r>
            <a:endParaRPr lang="es-AR" sz="2400" b="1" dirty="0">
              <a:solidFill>
                <a:srgbClr val="FF0000"/>
              </a:solidFill>
              <a:effectLst>
                <a:outerShdw blurRad="38100" dist="38100" dir="2700000" algn="tl">
                  <a:srgbClr val="000000">
                    <a:alpha val="43137"/>
                  </a:srgbClr>
                </a:outerShdw>
              </a:effectLst>
              <a:latin typeface="Arial"/>
              <a:cs typeface="Arial"/>
            </a:endParaRPr>
          </a:p>
          <a:p>
            <a:pPr marL="1813560" marR="114300" lvl="2" indent="-342900">
              <a:lnSpc>
                <a:spcPct val="150700"/>
              </a:lnSpc>
              <a:spcBef>
                <a:spcPts val="15"/>
              </a:spcBef>
              <a:buFont typeface="Courier New" panose="02070309020205020404" pitchFamily="49" charset="0"/>
              <a:buChar char="o"/>
            </a:pPr>
            <a:r>
              <a:rPr lang="es-AR" sz="2400" b="1" spc="-5" dirty="0" smtClean="0">
                <a:solidFill>
                  <a:srgbClr val="FF0000"/>
                </a:solidFill>
                <a:effectLst>
                  <a:outerShdw blurRad="38100" dist="38100" dir="2700000" algn="tl">
                    <a:srgbClr val="000000">
                      <a:alpha val="43137"/>
                    </a:srgbClr>
                  </a:outerShdw>
                </a:effectLst>
                <a:latin typeface="Arial"/>
                <a:cs typeface="Arial"/>
              </a:rPr>
              <a:t>Verificación</a:t>
            </a:r>
            <a:r>
              <a:rPr lang="es-AR" sz="2400" b="1" spc="5" dirty="0" smtClean="0">
                <a:solidFill>
                  <a:srgbClr val="FF0000"/>
                </a:solidFill>
                <a:effectLst>
                  <a:outerShdw blurRad="38100" dist="38100" dir="2700000" algn="tl">
                    <a:srgbClr val="000000">
                      <a:alpha val="43137"/>
                    </a:srgbClr>
                  </a:outerShdw>
                </a:effectLst>
                <a:latin typeface="Arial"/>
                <a:cs typeface="Arial"/>
              </a:rPr>
              <a:t> </a:t>
            </a:r>
            <a:r>
              <a:rPr lang="es-AR" sz="2400" b="1" spc="-10" dirty="0">
                <a:solidFill>
                  <a:srgbClr val="FF0000"/>
                </a:solidFill>
                <a:effectLst>
                  <a:outerShdw blurRad="38100" dist="38100" dir="2700000" algn="tl">
                    <a:srgbClr val="000000">
                      <a:alpha val="43137"/>
                    </a:srgbClr>
                  </a:outerShdw>
                </a:effectLst>
                <a:latin typeface="Arial"/>
                <a:cs typeface="Arial"/>
              </a:rPr>
              <a:t>de</a:t>
            </a:r>
            <a:r>
              <a:rPr lang="es-AR" sz="2400" b="1"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todas</a:t>
            </a:r>
            <a:r>
              <a:rPr lang="es-AR" sz="2400" b="1" spc="1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las</a:t>
            </a:r>
            <a:r>
              <a:rPr lang="es-AR" sz="2400" b="1" spc="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relaciones</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10" dirty="0">
                <a:solidFill>
                  <a:srgbClr val="FF0000"/>
                </a:solidFill>
                <a:effectLst>
                  <a:outerShdw blurRad="38100" dist="38100" dir="2700000" algn="tl">
                    <a:srgbClr val="000000">
                      <a:alpha val="43137"/>
                    </a:srgbClr>
                  </a:outerShdw>
                </a:effectLst>
                <a:latin typeface="Arial"/>
                <a:cs typeface="Arial"/>
              </a:rPr>
              <a:t>de</a:t>
            </a:r>
            <a:r>
              <a:rPr lang="es-AR" sz="2400" b="1"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trasformación</a:t>
            </a:r>
            <a:r>
              <a:rPr lang="es-AR" sz="2400" b="1" dirty="0">
                <a:solidFill>
                  <a:srgbClr val="FF0000"/>
                </a:solidFill>
                <a:effectLst>
                  <a:outerShdw blurRad="38100" dist="38100" dir="2700000" algn="tl">
                    <a:srgbClr val="000000">
                      <a:alpha val="43137"/>
                    </a:srgbClr>
                  </a:outerShdw>
                </a:effectLst>
                <a:latin typeface="Arial"/>
                <a:cs typeface="Arial"/>
              </a:rPr>
              <a:t> y </a:t>
            </a:r>
            <a:r>
              <a:rPr lang="es-AR" sz="2400" b="1" spc="-375"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1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cada</a:t>
            </a:r>
            <a:r>
              <a:rPr lang="es-AR" sz="2400" b="1" dirty="0">
                <a:solidFill>
                  <a:srgbClr val="FF0000"/>
                </a:solidFill>
                <a:effectLst>
                  <a:outerShdw blurRad="38100" dist="38100" dir="2700000" algn="tl">
                    <a:srgbClr val="000000">
                      <a:alpha val="43137"/>
                    </a:srgbClr>
                  </a:outerShdw>
                </a:effectLst>
                <a:latin typeface="Arial"/>
                <a:cs typeface="Arial"/>
              </a:rPr>
              <a:t> polaridad.</a:t>
            </a:r>
          </a:p>
          <a:p>
            <a:pPr marL="1862455" lvl="2" indent="-342900">
              <a:spcBef>
                <a:spcPts val="865"/>
              </a:spcBef>
              <a:buFont typeface="Courier New" panose="02070309020205020404" pitchFamily="49" charset="0"/>
              <a:buChar char="o"/>
            </a:pPr>
            <a:r>
              <a:rPr lang="es-AR" sz="2400" b="1" spc="-5" dirty="0" smtClean="0">
                <a:solidFill>
                  <a:srgbClr val="FF0000"/>
                </a:solidFill>
                <a:effectLst>
                  <a:outerShdw blurRad="38100" dist="38100" dir="2700000" algn="tl">
                    <a:srgbClr val="000000">
                      <a:alpha val="43137"/>
                    </a:srgbClr>
                  </a:outerShdw>
                </a:effectLst>
                <a:latin typeface="Arial"/>
                <a:cs typeface="Arial"/>
              </a:rPr>
              <a:t>Medición</a:t>
            </a:r>
            <a:r>
              <a:rPr lang="es-AR" sz="2400" b="1" spc="-10" dirty="0" smtClean="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5" dirty="0">
                <a:solidFill>
                  <a:srgbClr val="FF0000"/>
                </a:solidFill>
                <a:effectLst>
                  <a:outerShdw blurRad="38100" dist="38100" dir="2700000" algn="tl">
                    <a:srgbClr val="000000">
                      <a:alpha val="43137"/>
                    </a:srgbClr>
                  </a:outerShdw>
                </a:effectLst>
                <a:latin typeface="Arial"/>
                <a:cs typeface="Arial"/>
              </a:rPr>
              <a:t> </a:t>
            </a:r>
            <a:r>
              <a:rPr lang="es-AR" sz="2400" b="1" spc="-10" dirty="0">
                <a:solidFill>
                  <a:srgbClr val="FF0000"/>
                </a:solidFill>
                <a:effectLst>
                  <a:outerShdw blurRad="38100" dist="38100" dir="2700000" algn="tl">
                    <a:srgbClr val="000000">
                      <a:alpha val="43137"/>
                    </a:srgbClr>
                  </a:outerShdw>
                </a:effectLst>
                <a:latin typeface="Arial"/>
                <a:cs typeface="Arial"/>
              </a:rPr>
              <a:t>la</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resistencia</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aislamiento</a:t>
            </a:r>
            <a:endParaRPr lang="es-AR" sz="2400" b="1" dirty="0">
              <a:solidFill>
                <a:srgbClr val="FF0000"/>
              </a:solidFill>
              <a:effectLst>
                <a:outerShdw blurRad="38100" dist="38100" dir="2700000" algn="tl">
                  <a:srgbClr val="000000">
                    <a:alpha val="43137"/>
                  </a:srgbClr>
                </a:outerShdw>
              </a:effectLst>
              <a:latin typeface="Arial"/>
              <a:cs typeface="Arial"/>
            </a:endParaRPr>
          </a:p>
          <a:p>
            <a:pPr marL="1862455" lvl="2" indent="-342900">
              <a:spcBef>
                <a:spcPts val="850"/>
              </a:spcBef>
              <a:buFont typeface="Courier New" panose="02070309020205020404" pitchFamily="49" charset="0"/>
              <a:buChar char="o"/>
            </a:pPr>
            <a:r>
              <a:rPr lang="es-AR" sz="2400" b="1" spc="-5" dirty="0">
                <a:solidFill>
                  <a:srgbClr val="FF0000"/>
                </a:solidFill>
                <a:effectLst>
                  <a:outerShdw blurRad="38100" dist="38100" dir="2700000" algn="tl">
                    <a:srgbClr val="000000">
                      <a:alpha val="43137"/>
                    </a:srgbClr>
                  </a:outerShdw>
                </a:effectLst>
                <a:latin typeface="Arial"/>
                <a:cs typeface="Arial"/>
              </a:rPr>
              <a:t>-Medición</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5" dirty="0">
                <a:solidFill>
                  <a:srgbClr val="FF0000"/>
                </a:solidFill>
                <a:effectLst>
                  <a:outerShdw blurRad="38100" dist="38100" dir="2700000" algn="tl">
                    <a:srgbClr val="000000">
                      <a:alpha val="43137"/>
                    </a:srgbClr>
                  </a:outerShdw>
                </a:effectLst>
                <a:latin typeface="Arial"/>
                <a:cs typeface="Arial"/>
              </a:rPr>
              <a:t> </a:t>
            </a:r>
            <a:r>
              <a:rPr lang="es-AR" sz="2400" b="1" spc="-10" dirty="0">
                <a:solidFill>
                  <a:srgbClr val="FF0000"/>
                </a:solidFill>
                <a:effectLst>
                  <a:outerShdw blurRad="38100" dist="38100" dir="2700000" algn="tl">
                    <a:srgbClr val="000000">
                      <a:alpha val="43137"/>
                    </a:srgbClr>
                  </a:outerShdw>
                </a:effectLst>
                <a:latin typeface="Arial"/>
                <a:cs typeface="Arial"/>
              </a:rPr>
              <a:t>la</a:t>
            </a:r>
            <a:r>
              <a:rPr lang="es-AR" sz="2400" b="1" spc="-5" dirty="0">
                <a:solidFill>
                  <a:srgbClr val="FF0000"/>
                </a:solidFill>
                <a:effectLst>
                  <a:outerShdw blurRad="38100" dist="38100" dir="2700000" algn="tl">
                    <a:srgbClr val="000000">
                      <a:alpha val="43137"/>
                    </a:srgbClr>
                  </a:outerShdw>
                </a:effectLst>
                <a:latin typeface="Arial"/>
                <a:cs typeface="Arial"/>
              </a:rPr>
              <a:t> capacitancia </a:t>
            </a:r>
            <a:r>
              <a:rPr lang="es-AR" sz="2400" b="1" dirty="0">
                <a:solidFill>
                  <a:srgbClr val="FF0000"/>
                </a:solidFill>
                <a:effectLst>
                  <a:outerShdw blurRad="38100" dist="38100" dir="2700000" algn="tl">
                    <a:srgbClr val="000000">
                      <a:alpha val="43137"/>
                    </a:srgbClr>
                  </a:outerShdw>
                </a:effectLst>
                <a:latin typeface="Arial"/>
                <a:cs typeface="Arial"/>
              </a:rPr>
              <a:t>y</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tangente</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15"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delta</a:t>
            </a:r>
          </a:p>
          <a:p>
            <a:pPr marL="952500">
              <a:spcBef>
                <a:spcPts val="850"/>
              </a:spcBef>
            </a:pPr>
            <a:endParaRPr sz="2400" dirty="0">
              <a:latin typeface="Arial"/>
              <a:cs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67511" y="228600"/>
            <a:ext cx="13106400" cy="9626803"/>
          </a:xfrm>
          <a:prstGeom prst="rect">
            <a:avLst/>
          </a:prstGeom>
        </p:spPr>
        <p:txBody>
          <a:bodyPr vert="horz" wrap="square" lIns="0" tIns="12700" rIns="0" bIns="0" rtlCol="0">
            <a:spAutoFit/>
          </a:bodyPr>
          <a:lstStyle/>
          <a:p>
            <a:pPr>
              <a:lnSpc>
                <a:spcPct val="100000"/>
              </a:lnSpc>
            </a:pPr>
            <a:endParaRPr sz="1100" dirty="0">
              <a:latin typeface="Calibri"/>
              <a:cs typeface="Calibri"/>
            </a:endParaRPr>
          </a:p>
          <a:p>
            <a:pPr marL="12700" marR="391160" algn="ctr">
              <a:lnSpc>
                <a:spcPct val="102899"/>
              </a:lnSpc>
              <a:spcBef>
                <a:spcPts val="5"/>
              </a:spcBef>
              <a:tabLst>
                <a:tab pos="212725" algn="l"/>
              </a:tabLst>
            </a:pPr>
            <a:r>
              <a:rPr lang="es-AR" sz="2800" b="1" spc="-5" dirty="0" smtClean="0">
                <a:solidFill>
                  <a:srgbClr val="00B050"/>
                </a:solidFill>
                <a:effectLst>
                  <a:outerShdw blurRad="38100" dist="38100" dir="2700000" algn="tl">
                    <a:srgbClr val="000000">
                      <a:alpha val="43137"/>
                    </a:srgbClr>
                  </a:outerShdw>
                </a:effectLst>
                <a:latin typeface="Arial"/>
                <a:cs typeface="Arial"/>
              </a:rPr>
              <a:t>9. </a:t>
            </a:r>
            <a:r>
              <a:rPr sz="2800" b="1" u="sng" spc="-5" dirty="0" err="1" smtClean="0">
                <a:solidFill>
                  <a:srgbClr val="00B050"/>
                </a:solidFill>
                <a:effectLst>
                  <a:outerShdw blurRad="38100" dist="38100" dir="2700000" algn="tl">
                    <a:srgbClr val="000000">
                      <a:alpha val="43137"/>
                    </a:srgbClr>
                  </a:outerShdw>
                </a:effectLst>
                <a:latin typeface="Arial"/>
                <a:cs typeface="Arial"/>
              </a:rPr>
              <a:t>Especificaciones</a:t>
            </a:r>
            <a:r>
              <a:rPr sz="2800" b="1" u="sng" spc="-5" dirty="0" smtClean="0">
                <a:solidFill>
                  <a:srgbClr val="00B050"/>
                </a:solidFill>
                <a:effectLst>
                  <a:outerShdw blurRad="38100" dist="38100" dir="2700000" algn="tl">
                    <a:srgbClr val="000000">
                      <a:alpha val="43137"/>
                    </a:srgbClr>
                  </a:outerShdw>
                </a:effectLst>
                <a:latin typeface="Arial"/>
                <a:cs typeface="Arial"/>
              </a:rPr>
              <a:t> </a:t>
            </a:r>
            <a:r>
              <a:rPr sz="2800" b="1" u="sng" dirty="0">
                <a:solidFill>
                  <a:srgbClr val="00B050"/>
                </a:solidFill>
                <a:effectLst>
                  <a:outerShdw blurRad="38100" dist="38100" dir="2700000" algn="tl">
                    <a:srgbClr val="000000">
                      <a:alpha val="43137"/>
                    </a:srgbClr>
                  </a:outerShdw>
                </a:effectLst>
                <a:latin typeface="Arial"/>
                <a:cs typeface="Arial"/>
              </a:rPr>
              <a:t>y </a:t>
            </a:r>
            <a:r>
              <a:rPr sz="2800" b="1" u="sng" spc="-5" dirty="0">
                <a:solidFill>
                  <a:srgbClr val="00B050"/>
                </a:solidFill>
                <a:effectLst>
                  <a:outerShdw blurRad="38100" dist="38100" dir="2700000" algn="tl">
                    <a:srgbClr val="000000">
                      <a:alpha val="43137"/>
                    </a:srgbClr>
                  </a:outerShdw>
                </a:effectLst>
                <a:latin typeface="Arial"/>
                <a:cs typeface="Arial"/>
              </a:rPr>
              <a:t>pruebas eléctricas </a:t>
            </a:r>
            <a:r>
              <a:rPr sz="2800" b="1" u="sng" dirty="0">
                <a:solidFill>
                  <a:srgbClr val="00B050"/>
                </a:solidFill>
                <a:effectLst>
                  <a:outerShdw blurRad="38100" dist="38100" dir="2700000" algn="tl">
                    <a:srgbClr val="000000">
                      <a:alpha val="43137"/>
                    </a:srgbClr>
                  </a:outerShdw>
                </a:effectLst>
                <a:latin typeface="Arial"/>
                <a:cs typeface="Arial"/>
              </a:rPr>
              <a:t>de </a:t>
            </a:r>
            <a:r>
              <a:rPr sz="2800" b="1" u="sng" spc="-5" dirty="0">
                <a:solidFill>
                  <a:srgbClr val="00B050"/>
                </a:solidFill>
                <a:effectLst>
                  <a:outerShdw blurRad="38100" dist="38100" dir="2700000" algn="tl">
                    <a:srgbClr val="000000">
                      <a:alpha val="43137"/>
                    </a:srgbClr>
                  </a:outerShdw>
                </a:effectLst>
                <a:latin typeface="Arial"/>
                <a:cs typeface="Arial"/>
              </a:rPr>
              <a:t>mantenimiento </a:t>
            </a:r>
            <a:r>
              <a:rPr sz="2800" b="1" u="sng" dirty="0">
                <a:solidFill>
                  <a:srgbClr val="00B050"/>
                </a:solidFill>
                <a:effectLst>
                  <a:outerShdw blurRad="38100" dist="38100" dir="2700000" algn="tl">
                    <a:srgbClr val="000000">
                      <a:alpha val="43137"/>
                    </a:srgbClr>
                  </a:outerShdw>
                </a:effectLst>
                <a:latin typeface="Arial"/>
                <a:cs typeface="Arial"/>
              </a:rPr>
              <a:t>en </a:t>
            </a:r>
            <a:r>
              <a:rPr sz="2800" b="1" u="sng" spc="-375" dirty="0">
                <a:solidFill>
                  <a:srgbClr val="00B050"/>
                </a:solidFill>
                <a:effectLst>
                  <a:outerShdw blurRad="38100" dist="38100" dir="2700000" algn="tl">
                    <a:srgbClr val="000000">
                      <a:alpha val="43137"/>
                    </a:srgbClr>
                  </a:outerShdw>
                </a:effectLst>
                <a:latin typeface="Arial"/>
                <a:cs typeface="Arial"/>
              </a:rPr>
              <a:t> </a:t>
            </a:r>
            <a:r>
              <a:rPr sz="3200" b="1" i="1" u="sng" spc="-5" dirty="0">
                <a:solidFill>
                  <a:srgbClr val="00B050"/>
                </a:solidFill>
                <a:effectLst>
                  <a:outerShdw blurRad="38100" dist="38100" dir="2700000" algn="tl">
                    <a:srgbClr val="000000">
                      <a:alpha val="43137"/>
                    </a:srgbClr>
                  </a:outerShdw>
                </a:effectLst>
                <a:latin typeface="Arial"/>
                <a:cs typeface="Arial"/>
              </a:rPr>
              <a:t>transformadores</a:t>
            </a:r>
            <a:r>
              <a:rPr sz="3200" b="1" i="1" u="sng" spc="-10" dirty="0">
                <a:solidFill>
                  <a:srgbClr val="00B050"/>
                </a:solidFill>
                <a:effectLst>
                  <a:outerShdw blurRad="38100" dist="38100" dir="2700000" algn="tl">
                    <a:srgbClr val="000000">
                      <a:alpha val="43137"/>
                    </a:srgbClr>
                  </a:outerShdw>
                </a:effectLst>
                <a:latin typeface="Arial"/>
                <a:cs typeface="Arial"/>
              </a:rPr>
              <a:t> </a:t>
            </a:r>
            <a:r>
              <a:rPr sz="3200" b="1" i="1" u="sng" spc="-5" dirty="0">
                <a:solidFill>
                  <a:srgbClr val="00B050"/>
                </a:solidFill>
                <a:effectLst>
                  <a:outerShdw blurRad="38100" dist="38100" dir="2700000" algn="tl">
                    <a:srgbClr val="000000">
                      <a:alpha val="43137"/>
                    </a:srgbClr>
                  </a:outerShdw>
                </a:effectLst>
                <a:latin typeface="Arial"/>
                <a:cs typeface="Arial"/>
              </a:rPr>
              <a:t>de</a:t>
            </a:r>
            <a:r>
              <a:rPr sz="3200" b="1" i="1" u="sng" spc="5" dirty="0">
                <a:solidFill>
                  <a:srgbClr val="00B050"/>
                </a:solidFill>
                <a:effectLst>
                  <a:outerShdw blurRad="38100" dist="38100" dir="2700000" algn="tl">
                    <a:srgbClr val="000000">
                      <a:alpha val="43137"/>
                    </a:srgbClr>
                  </a:outerShdw>
                </a:effectLst>
                <a:latin typeface="Arial"/>
                <a:cs typeface="Arial"/>
              </a:rPr>
              <a:t> </a:t>
            </a:r>
            <a:r>
              <a:rPr sz="3200" b="1" i="1" u="sng" spc="-5" dirty="0" err="1" smtClean="0">
                <a:solidFill>
                  <a:srgbClr val="00B050"/>
                </a:solidFill>
                <a:effectLst>
                  <a:outerShdw blurRad="38100" dist="38100" dir="2700000" algn="tl">
                    <a:srgbClr val="000000">
                      <a:alpha val="43137"/>
                    </a:srgbClr>
                  </a:outerShdw>
                </a:effectLst>
                <a:latin typeface="Arial"/>
                <a:cs typeface="Arial"/>
              </a:rPr>
              <a:t>potencial</a:t>
            </a:r>
            <a:r>
              <a:rPr lang="es-AR" sz="3200" b="1" i="1" u="sng" spc="-5" dirty="0" smtClean="0">
                <a:solidFill>
                  <a:srgbClr val="00B050"/>
                </a:solidFill>
                <a:effectLst>
                  <a:outerShdw blurRad="38100" dist="38100" dir="2700000" algn="tl">
                    <a:srgbClr val="000000">
                      <a:alpha val="43137"/>
                    </a:srgbClr>
                  </a:outerShdw>
                </a:effectLst>
                <a:latin typeface="Arial"/>
                <a:cs typeface="Arial"/>
              </a:rPr>
              <a:t> </a:t>
            </a:r>
            <a:r>
              <a:rPr sz="3200" b="1" i="1" u="sng" spc="-5" dirty="0" err="1" smtClean="0">
                <a:solidFill>
                  <a:srgbClr val="00B050"/>
                </a:solidFill>
                <a:effectLst>
                  <a:outerShdw blurRad="38100" dist="38100" dir="2700000" algn="tl">
                    <a:srgbClr val="000000">
                      <a:alpha val="43137"/>
                    </a:srgbClr>
                  </a:outerShdw>
                </a:effectLst>
                <a:latin typeface="Arial"/>
                <a:cs typeface="Arial"/>
              </a:rPr>
              <a:t>inductivos</a:t>
            </a:r>
            <a:r>
              <a:rPr sz="3200" b="1" i="1" u="sng" spc="25" dirty="0" smtClean="0">
                <a:solidFill>
                  <a:srgbClr val="00B050"/>
                </a:solidFill>
                <a:effectLst>
                  <a:outerShdw blurRad="38100" dist="38100" dir="2700000" algn="tl">
                    <a:srgbClr val="000000">
                      <a:alpha val="43137"/>
                    </a:srgbClr>
                  </a:outerShdw>
                </a:effectLst>
                <a:latin typeface="Arial"/>
                <a:cs typeface="Arial"/>
              </a:rPr>
              <a:t> </a:t>
            </a:r>
            <a:r>
              <a:rPr sz="3200" b="1" i="1" u="sng" dirty="0">
                <a:solidFill>
                  <a:srgbClr val="00B050"/>
                </a:solidFill>
                <a:effectLst>
                  <a:outerShdw blurRad="38100" dist="38100" dir="2700000" algn="tl">
                    <a:srgbClr val="000000">
                      <a:alpha val="43137"/>
                    </a:srgbClr>
                  </a:outerShdw>
                </a:effectLst>
                <a:latin typeface="Arial"/>
                <a:cs typeface="Arial"/>
              </a:rPr>
              <a:t>y</a:t>
            </a:r>
            <a:r>
              <a:rPr sz="3200" b="1" i="1" u="sng" spc="-40" dirty="0">
                <a:solidFill>
                  <a:srgbClr val="00B050"/>
                </a:solidFill>
                <a:effectLst>
                  <a:outerShdw blurRad="38100" dist="38100" dir="2700000" algn="tl">
                    <a:srgbClr val="000000">
                      <a:alpha val="43137"/>
                    </a:srgbClr>
                  </a:outerShdw>
                </a:effectLst>
                <a:latin typeface="Arial"/>
                <a:cs typeface="Arial"/>
              </a:rPr>
              <a:t> </a:t>
            </a:r>
            <a:r>
              <a:rPr sz="3200" b="1" i="1" u="sng" dirty="0" err="1" smtClean="0">
                <a:solidFill>
                  <a:srgbClr val="00B050"/>
                </a:solidFill>
                <a:effectLst>
                  <a:outerShdw blurRad="38100" dist="38100" dir="2700000" algn="tl">
                    <a:srgbClr val="000000">
                      <a:alpha val="43137"/>
                    </a:srgbClr>
                  </a:outerShdw>
                </a:effectLst>
                <a:latin typeface="Arial"/>
                <a:cs typeface="Arial"/>
              </a:rPr>
              <a:t>capacitivos</a:t>
            </a:r>
            <a:endParaRPr lang="es-AR" sz="3200" b="1" i="1" u="sng" dirty="0" smtClean="0">
              <a:solidFill>
                <a:srgbClr val="00B050"/>
              </a:solidFill>
              <a:effectLst>
                <a:outerShdw blurRad="38100" dist="38100" dir="2700000" algn="tl">
                  <a:srgbClr val="000000">
                    <a:alpha val="43137"/>
                  </a:srgbClr>
                </a:outerShdw>
              </a:effectLst>
              <a:latin typeface="Arial"/>
              <a:cs typeface="Arial"/>
            </a:endParaRPr>
          </a:p>
          <a:p>
            <a:pPr marL="12700" marR="391160" algn="just">
              <a:lnSpc>
                <a:spcPct val="102899"/>
              </a:lnSpc>
              <a:spcBef>
                <a:spcPts val="5"/>
              </a:spcBef>
              <a:tabLst>
                <a:tab pos="212725" algn="l"/>
              </a:tabLst>
            </a:pPr>
            <a:endParaRPr sz="1400" b="1" dirty="0">
              <a:solidFill>
                <a:srgbClr val="00B050"/>
              </a:solidFill>
              <a:effectLst>
                <a:outerShdw blurRad="38100" dist="38100" dir="2700000" algn="tl">
                  <a:srgbClr val="000000">
                    <a:alpha val="43137"/>
                  </a:srgbClr>
                </a:outerShdw>
              </a:effectLst>
              <a:latin typeface="Arial"/>
              <a:cs typeface="Arial"/>
            </a:endParaRPr>
          </a:p>
          <a:p>
            <a:pPr marL="12065" lvl="1" algn="just">
              <a:spcBef>
                <a:spcPts val="860"/>
              </a:spcBef>
              <a:tabLst>
                <a:tab pos="360045" algn="l"/>
              </a:tabLst>
            </a:pPr>
            <a:r>
              <a:rPr sz="2000" b="1" spc="-5" dirty="0">
                <a:latin typeface="Arial"/>
                <a:cs typeface="Arial"/>
              </a:rPr>
              <a:t>Objeto </a:t>
            </a:r>
            <a:r>
              <a:rPr sz="2000" b="1" dirty="0">
                <a:latin typeface="Arial"/>
                <a:cs typeface="Arial"/>
              </a:rPr>
              <a:t>y</a:t>
            </a:r>
            <a:r>
              <a:rPr sz="2000" b="1" spc="-55" dirty="0">
                <a:latin typeface="Arial"/>
                <a:cs typeface="Arial"/>
              </a:rPr>
              <a:t> </a:t>
            </a:r>
            <a:r>
              <a:rPr sz="2000" b="1" dirty="0">
                <a:latin typeface="Arial"/>
                <a:cs typeface="Arial"/>
              </a:rPr>
              <a:t>campo</a:t>
            </a:r>
            <a:r>
              <a:rPr sz="2000" b="1" spc="-20" dirty="0">
                <a:latin typeface="Arial"/>
                <a:cs typeface="Arial"/>
              </a:rPr>
              <a:t> </a:t>
            </a:r>
            <a:r>
              <a:rPr sz="2000" b="1" spc="-5" dirty="0">
                <a:latin typeface="Arial"/>
                <a:cs typeface="Arial"/>
              </a:rPr>
              <a:t>de </a:t>
            </a:r>
            <a:r>
              <a:rPr sz="2000" b="1" dirty="0">
                <a:latin typeface="Arial"/>
                <a:cs typeface="Arial"/>
              </a:rPr>
              <a:t>aplicación</a:t>
            </a:r>
          </a:p>
          <a:p>
            <a:pPr marL="298450" marR="6350" indent="-285750" algn="just">
              <a:lnSpc>
                <a:spcPct val="143300"/>
              </a:lnSpc>
              <a:spcBef>
                <a:spcPts val="825"/>
              </a:spcBef>
              <a:buFont typeface="Wingdings" panose="05000000000000000000" pitchFamily="2" charset="2"/>
              <a:buChar char="ü"/>
            </a:pPr>
            <a:r>
              <a:rPr sz="2000" b="1" dirty="0">
                <a:latin typeface="Arial"/>
                <a:cs typeface="Arial"/>
              </a:rPr>
              <a:t>El</a:t>
            </a:r>
            <a:r>
              <a:rPr sz="2000" b="1" spc="-15" dirty="0">
                <a:latin typeface="Arial"/>
                <a:cs typeface="Arial"/>
              </a:rPr>
              <a:t> </a:t>
            </a:r>
            <a:r>
              <a:rPr sz="2000" b="1" spc="-5" dirty="0">
                <a:latin typeface="Arial"/>
                <a:cs typeface="Arial"/>
              </a:rPr>
              <a:t>propósito</a:t>
            </a:r>
            <a:r>
              <a:rPr sz="2000" b="1" spc="-15" dirty="0">
                <a:latin typeface="Arial"/>
                <a:cs typeface="Arial"/>
              </a:rPr>
              <a:t> </a:t>
            </a:r>
            <a:r>
              <a:rPr sz="2000" b="1" dirty="0">
                <a:latin typeface="Arial"/>
                <a:cs typeface="Arial"/>
              </a:rPr>
              <a:t>de</a:t>
            </a:r>
            <a:r>
              <a:rPr sz="2000" b="1" spc="-25" dirty="0">
                <a:latin typeface="Arial"/>
                <a:cs typeface="Arial"/>
              </a:rPr>
              <a:t> </a:t>
            </a:r>
            <a:r>
              <a:rPr sz="2000" b="1" spc="-5" dirty="0">
                <a:latin typeface="Arial"/>
                <a:cs typeface="Arial"/>
              </a:rPr>
              <a:t>estas</a:t>
            </a:r>
            <a:r>
              <a:rPr sz="2000" b="1" spc="-10" dirty="0">
                <a:latin typeface="Arial"/>
                <a:cs typeface="Arial"/>
              </a:rPr>
              <a:t> </a:t>
            </a:r>
            <a:r>
              <a:rPr sz="2000" b="1" spc="-5" dirty="0">
                <a:latin typeface="Arial"/>
                <a:cs typeface="Arial"/>
              </a:rPr>
              <a:t>especificaciones</a:t>
            </a:r>
            <a:r>
              <a:rPr sz="2000" b="1" spc="-20" dirty="0">
                <a:latin typeface="Arial"/>
                <a:cs typeface="Arial"/>
              </a:rPr>
              <a:t> </a:t>
            </a:r>
            <a:r>
              <a:rPr sz="2000" b="1" dirty="0">
                <a:latin typeface="Arial"/>
                <a:cs typeface="Arial"/>
              </a:rPr>
              <a:t>es</a:t>
            </a:r>
            <a:r>
              <a:rPr sz="2000" b="1" spc="-15" dirty="0">
                <a:latin typeface="Arial"/>
                <a:cs typeface="Arial"/>
              </a:rPr>
              <a:t> </a:t>
            </a:r>
            <a:r>
              <a:rPr sz="2000" b="1" spc="-5" dirty="0">
                <a:latin typeface="Arial"/>
                <a:cs typeface="Arial"/>
              </a:rPr>
              <a:t>indicar</a:t>
            </a:r>
            <a:r>
              <a:rPr sz="2000" b="1" spc="-15" dirty="0">
                <a:latin typeface="Arial"/>
                <a:cs typeface="Arial"/>
              </a:rPr>
              <a:t> </a:t>
            </a:r>
            <a:r>
              <a:rPr sz="2000" b="1" spc="-5" dirty="0">
                <a:latin typeface="Arial"/>
                <a:cs typeface="Arial"/>
              </a:rPr>
              <a:t>las</a:t>
            </a:r>
            <a:r>
              <a:rPr sz="2000" b="1" spc="-20" dirty="0">
                <a:latin typeface="Arial"/>
                <a:cs typeface="Arial"/>
              </a:rPr>
              <a:t> </a:t>
            </a:r>
            <a:r>
              <a:rPr sz="2000" b="1" spc="-5" dirty="0">
                <a:latin typeface="Arial"/>
                <a:cs typeface="Arial"/>
              </a:rPr>
              <a:t>normas</a:t>
            </a:r>
            <a:r>
              <a:rPr sz="2000" b="1" spc="-10" dirty="0">
                <a:latin typeface="Arial"/>
                <a:cs typeface="Arial"/>
              </a:rPr>
              <a:t> </a:t>
            </a:r>
            <a:r>
              <a:rPr sz="2000" b="1" dirty="0">
                <a:latin typeface="Arial"/>
                <a:cs typeface="Arial"/>
              </a:rPr>
              <a:t>y</a:t>
            </a:r>
            <a:r>
              <a:rPr sz="2000" b="1" spc="-35" dirty="0">
                <a:latin typeface="Arial"/>
                <a:cs typeface="Arial"/>
              </a:rPr>
              <a:t> </a:t>
            </a:r>
            <a:r>
              <a:rPr sz="2000" b="1" spc="-5" dirty="0">
                <a:latin typeface="Arial"/>
                <a:cs typeface="Arial"/>
              </a:rPr>
              <a:t>todas </a:t>
            </a:r>
            <a:r>
              <a:rPr sz="2000" b="1" spc="-10" dirty="0">
                <a:latin typeface="Arial"/>
                <a:cs typeface="Arial"/>
              </a:rPr>
              <a:t>las </a:t>
            </a:r>
            <a:r>
              <a:rPr sz="2000" b="1" spc="-380" dirty="0">
                <a:latin typeface="Arial"/>
                <a:cs typeface="Arial"/>
              </a:rPr>
              <a:t> </a:t>
            </a:r>
            <a:r>
              <a:rPr sz="2000" b="1" spc="-5" dirty="0">
                <a:latin typeface="Arial"/>
                <a:cs typeface="Arial"/>
              </a:rPr>
              <a:t>exigencias </a:t>
            </a:r>
            <a:r>
              <a:rPr sz="2000" b="1" dirty="0">
                <a:latin typeface="Arial"/>
                <a:cs typeface="Arial"/>
              </a:rPr>
              <a:t>que </a:t>
            </a:r>
            <a:r>
              <a:rPr sz="2000" b="1" spc="-5" dirty="0">
                <a:latin typeface="Arial"/>
                <a:cs typeface="Arial"/>
              </a:rPr>
              <a:t>deberán </a:t>
            </a:r>
            <a:r>
              <a:rPr sz="2000" b="1" dirty="0">
                <a:latin typeface="Arial"/>
                <a:cs typeface="Arial"/>
              </a:rPr>
              <a:t>cumplir </a:t>
            </a:r>
            <a:r>
              <a:rPr sz="2000" b="1" spc="-5" dirty="0">
                <a:latin typeface="Arial"/>
                <a:cs typeface="Arial"/>
              </a:rPr>
              <a:t>los transformadores</a:t>
            </a:r>
            <a:r>
              <a:rPr sz="2000" b="1" dirty="0">
                <a:latin typeface="Arial"/>
                <a:cs typeface="Arial"/>
              </a:rPr>
              <a:t> </a:t>
            </a:r>
            <a:r>
              <a:rPr sz="2000" b="1" spc="-10" dirty="0">
                <a:latin typeface="Arial"/>
                <a:cs typeface="Arial"/>
              </a:rPr>
              <a:t>de </a:t>
            </a:r>
            <a:r>
              <a:rPr sz="2000" b="1" spc="-5" dirty="0">
                <a:latin typeface="Arial"/>
                <a:cs typeface="Arial"/>
              </a:rPr>
              <a:t>potenciales </a:t>
            </a:r>
            <a:r>
              <a:rPr sz="2000" b="1" dirty="0">
                <a:latin typeface="Arial"/>
                <a:cs typeface="Arial"/>
              </a:rPr>
              <a:t> </a:t>
            </a:r>
            <a:r>
              <a:rPr sz="2000" b="1" spc="-5" dirty="0">
                <a:latin typeface="Arial"/>
                <a:cs typeface="Arial"/>
              </a:rPr>
              <a:t>inductivos </a:t>
            </a:r>
            <a:r>
              <a:rPr sz="2000" b="1" dirty="0">
                <a:latin typeface="Arial"/>
                <a:cs typeface="Arial"/>
              </a:rPr>
              <a:t>y </a:t>
            </a:r>
            <a:r>
              <a:rPr sz="2000" b="1" spc="-5" dirty="0">
                <a:latin typeface="Arial"/>
                <a:cs typeface="Arial"/>
              </a:rPr>
              <a:t>capacitivos </a:t>
            </a:r>
            <a:r>
              <a:rPr sz="2000" b="1" dirty="0">
                <a:latin typeface="Arial"/>
                <a:cs typeface="Arial"/>
              </a:rPr>
              <a:t>a ser </a:t>
            </a:r>
            <a:r>
              <a:rPr sz="2000" b="1" spc="-5" dirty="0">
                <a:latin typeface="Arial"/>
                <a:cs typeface="Arial"/>
              </a:rPr>
              <a:t>instalados </a:t>
            </a:r>
            <a:r>
              <a:rPr sz="2000" b="1" dirty="0">
                <a:latin typeface="Arial"/>
                <a:cs typeface="Arial"/>
              </a:rPr>
              <a:t>en </a:t>
            </a:r>
            <a:r>
              <a:rPr sz="2000" b="1" spc="-5" dirty="0">
                <a:latin typeface="Arial"/>
                <a:cs typeface="Arial"/>
              </a:rPr>
              <a:t>las subestaciones </a:t>
            </a:r>
            <a:r>
              <a:rPr sz="2000" b="1" spc="-10" dirty="0">
                <a:latin typeface="Arial"/>
                <a:cs typeface="Arial"/>
              </a:rPr>
              <a:t>cuya </a:t>
            </a:r>
            <a:r>
              <a:rPr sz="2000" b="1" spc="-5" dirty="0">
                <a:latin typeface="Arial"/>
                <a:cs typeface="Arial"/>
              </a:rPr>
              <a:t> </a:t>
            </a:r>
            <a:r>
              <a:rPr sz="2000" b="1" dirty="0">
                <a:latin typeface="Arial"/>
                <a:cs typeface="Arial"/>
              </a:rPr>
              <a:t>tensión</a:t>
            </a:r>
            <a:r>
              <a:rPr sz="2000" b="1" spc="-15" dirty="0">
                <a:latin typeface="Arial"/>
                <a:cs typeface="Arial"/>
              </a:rPr>
              <a:t> </a:t>
            </a:r>
            <a:r>
              <a:rPr sz="2000" b="1" dirty="0">
                <a:latin typeface="Arial"/>
                <a:cs typeface="Arial"/>
              </a:rPr>
              <a:t>sea</a:t>
            </a:r>
            <a:r>
              <a:rPr sz="2000" b="1" spc="-5" dirty="0">
                <a:latin typeface="Arial"/>
                <a:cs typeface="Arial"/>
              </a:rPr>
              <a:t> </a:t>
            </a:r>
            <a:r>
              <a:rPr sz="2000" b="1" dirty="0">
                <a:latin typeface="Arial"/>
                <a:cs typeface="Arial"/>
              </a:rPr>
              <a:t>igual</a:t>
            </a:r>
            <a:r>
              <a:rPr sz="2000" b="1" spc="-10" dirty="0">
                <a:latin typeface="Arial"/>
                <a:cs typeface="Arial"/>
              </a:rPr>
              <a:t> </a:t>
            </a:r>
            <a:r>
              <a:rPr sz="2000" b="1" dirty="0">
                <a:latin typeface="Arial"/>
                <a:cs typeface="Arial"/>
              </a:rPr>
              <a:t>o</a:t>
            </a:r>
            <a:r>
              <a:rPr sz="2000" b="1" spc="-20" dirty="0">
                <a:latin typeface="Arial"/>
                <a:cs typeface="Arial"/>
              </a:rPr>
              <a:t> </a:t>
            </a:r>
            <a:r>
              <a:rPr sz="2000" b="1" dirty="0">
                <a:latin typeface="Arial"/>
                <a:cs typeface="Arial"/>
              </a:rPr>
              <a:t>superior</a:t>
            </a:r>
            <a:r>
              <a:rPr sz="2000" b="1" spc="-10" dirty="0">
                <a:latin typeface="Arial"/>
                <a:cs typeface="Arial"/>
              </a:rPr>
              <a:t> </a:t>
            </a:r>
            <a:r>
              <a:rPr sz="2000" b="1" dirty="0">
                <a:latin typeface="Arial"/>
                <a:cs typeface="Arial"/>
              </a:rPr>
              <a:t>a</a:t>
            </a:r>
            <a:r>
              <a:rPr sz="2000" b="1" spc="-15" dirty="0">
                <a:latin typeface="Arial"/>
                <a:cs typeface="Arial"/>
              </a:rPr>
              <a:t> </a:t>
            </a:r>
            <a:r>
              <a:rPr sz="2000" b="1" spc="-5" dirty="0">
                <a:latin typeface="Arial"/>
                <a:cs typeface="Arial"/>
              </a:rPr>
              <a:t>34.5</a:t>
            </a:r>
            <a:r>
              <a:rPr sz="2000" b="1" spc="5" dirty="0">
                <a:latin typeface="Arial"/>
                <a:cs typeface="Arial"/>
              </a:rPr>
              <a:t> </a:t>
            </a:r>
            <a:r>
              <a:rPr sz="2000" b="1" spc="-5" dirty="0">
                <a:latin typeface="Arial"/>
                <a:cs typeface="Arial"/>
              </a:rPr>
              <a:t>Kv.</a:t>
            </a:r>
            <a:endParaRPr sz="2000" b="1" dirty="0">
              <a:latin typeface="Arial"/>
              <a:cs typeface="Arial"/>
            </a:endParaRPr>
          </a:p>
          <a:p>
            <a:pPr>
              <a:spcBef>
                <a:spcPts val="40"/>
              </a:spcBef>
            </a:pPr>
            <a:endParaRPr sz="2000" b="1" dirty="0">
              <a:latin typeface="Arial"/>
              <a:cs typeface="Arial"/>
            </a:endParaRPr>
          </a:p>
          <a:p>
            <a:pPr marL="298450" indent="-285750" algn="just">
              <a:buFont typeface="Wingdings" panose="05000000000000000000" pitchFamily="2" charset="2"/>
              <a:buChar char="ü"/>
            </a:pPr>
            <a:r>
              <a:rPr sz="2000" b="1" dirty="0">
                <a:latin typeface="Arial"/>
                <a:cs typeface="Arial"/>
              </a:rPr>
              <a:t>Los</a:t>
            </a:r>
            <a:r>
              <a:rPr sz="2000" b="1" spc="-5" dirty="0">
                <a:latin typeface="Arial"/>
                <a:cs typeface="Arial"/>
              </a:rPr>
              <a:t> transformadores</a:t>
            </a:r>
            <a:r>
              <a:rPr sz="2000" b="1" spc="10" dirty="0">
                <a:latin typeface="Arial"/>
                <a:cs typeface="Arial"/>
              </a:rPr>
              <a:t> </a:t>
            </a:r>
            <a:r>
              <a:rPr sz="2000" b="1" dirty="0">
                <a:latin typeface="Arial"/>
                <a:cs typeface="Arial"/>
              </a:rPr>
              <a:t>y</a:t>
            </a:r>
            <a:r>
              <a:rPr sz="2000" b="1" spc="-15" dirty="0">
                <a:latin typeface="Arial"/>
                <a:cs typeface="Arial"/>
              </a:rPr>
              <a:t> </a:t>
            </a:r>
            <a:r>
              <a:rPr sz="2000" b="1" spc="-5" dirty="0">
                <a:latin typeface="Arial"/>
                <a:cs typeface="Arial"/>
              </a:rPr>
              <a:t>dispositivos</a:t>
            </a:r>
            <a:r>
              <a:rPr sz="2000" b="1" spc="10" dirty="0">
                <a:latin typeface="Arial"/>
                <a:cs typeface="Arial"/>
              </a:rPr>
              <a:t> </a:t>
            </a:r>
            <a:r>
              <a:rPr sz="2000" b="1" dirty="0">
                <a:latin typeface="Arial"/>
                <a:cs typeface="Arial"/>
              </a:rPr>
              <a:t>de</a:t>
            </a:r>
            <a:r>
              <a:rPr sz="2000" b="1" spc="-20" dirty="0">
                <a:latin typeface="Arial"/>
                <a:cs typeface="Arial"/>
              </a:rPr>
              <a:t> </a:t>
            </a:r>
            <a:r>
              <a:rPr sz="2000" b="1" dirty="0">
                <a:latin typeface="Arial"/>
                <a:cs typeface="Arial"/>
              </a:rPr>
              <a:t>potencial</a:t>
            </a:r>
            <a:r>
              <a:rPr sz="2000" b="1" spc="-5" dirty="0">
                <a:latin typeface="Arial"/>
                <a:cs typeface="Arial"/>
              </a:rPr>
              <a:t> incluyen:</a:t>
            </a:r>
            <a:endParaRPr sz="2000" b="1" dirty="0">
              <a:latin typeface="Arial"/>
              <a:cs typeface="Arial"/>
            </a:endParaRPr>
          </a:p>
          <a:p>
            <a:pPr>
              <a:spcBef>
                <a:spcPts val="40"/>
              </a:spcBef>
            </a:pPr>
            <a:endParaRPr sz="2000" b="1" dirty="0">
              <a:latin typeface="Arial"/>
              <a:cs typeface="Arial"/>
            </a:endParaRPr>
          </a:p>
          <a:p>
            <a:pPr marL="1412240" lvl="2" indent="-285750">
              <a:buFont typeface="Wingdings" panose="05000000000000000000" pitchFamily="2" charset="2"/>
              <a:buChar char="q"/>
            </a:pPr>
            <a:r>
              <a:rPr sz="2000" b="1" spc="-5" dirty="0" err="1" smtClean="0">
                <a:effectLst>
                  <a:outerShdw blurRad="38100" dist="38100" dir="2700000" algn="tl">
                    <a:srgbClr val="000000">
                      <a:alpha val="43137"/>
                    </a:srgbClr>
                  </a:outerShdw>
                </a:effectLst>
                <a:latin typeface="Arial"/>
                <a:cs typeface="Arial"/>
              </a:rPr>
              <a:t>Transformadores</a:t>
            </a:r>
            <a:r>
              <a:rPr sz="2000" b="1" spc="5" dirty="0" smtClean="0">
                <a:effectLst>
                  <a:outerShdw blurRad="38100" dist="38100" dir="2700000" algn="tl">
                    <a:srgbClr val="000000">
                      <a:alpha val="43137"/>
                    </a:srgbClr>
                  </a:outerShdw>
                </a:effectLst>
                <a:latin typeface="Arial"/>
                <a:cs typeface="Arial"/>
              </a:rPr>
              <a:t> </a:t>
            </a:r>
            <a:r>
              <a:rPr sz="2000" b="1" dirty="0">
                <a:effectLst>
                  <a:outerShdw blurRad="38100" dist="38100" dir="2700000" algn="tl">
                    <a:srgbClr val="000000">
                      <a:alpha val="43137"/>
                    </a:srgbClr>
                  </a:outerShdw>
                </a:effectLst>
                <a:latin typeface="Arial"/>
                <a:cs typeface="Arial"/>
              </a:rPr>
              <a:t>de</a:t>
            </a:r>
            <a:r>
              <a:rPr sz="2000" b="1" spc="-20" dirty="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tensión</a:t>
            </a:r>
            <a:r>
              <a:rPr sz="2000" b="1" dirty="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magnéticos</a:t>
            </a:r>
            <a:endParaRPr sz="2000" b="1" dirty="0">
              <a:effectLst>
                <a:outerShdw blurRad="38100" dist="38100" dir="2700000" algn="tl">
                  <a:srgbClr val="000000">
                    <a:alpha val="43137"/>
                  </a:srgbClr>
                </a:outerShdw>
              </a:effectLst>
              <a:latin typeface="Arial"/>
              <a:cs typeface="Arial"/>
            </a:endParaRPr>
          </a:p>
          <a:p>
            <a:pPr marL="1200150" lvl="2" indent="-285750">
              <a:spcBef>
                <a:spcPts val="45"/>
              </a:spcBef>
              <a:buFont typeface="Wingdings" panose="05000000000000000000" pitchFamily="2" charset="2"/>
              <a:buChar char="q"/>
            </a:pPr>
            <a:endParaRPr sz="2000" b="1" dirty="0">
              <a:effectLst>
                <a:outerShdw blurRad="38100" dist="38100" dir="2700000" algn="tl">
                  <a:srgbClr val="000000">
                    <a:alpha val="43137"/>
                  </a:srgbClr>
                </a:outerShdw>
              </a:effectLst>
              <a:latin typeface="Arial"/>
              <a:cs typeface="Arial"/>
            </a:endParaRPr>
          </a:p>
          <a:p>
            <a:pPr marL="1412240" lvl="2" indent="-285750">
              <a:buFont typeface="Wingdings" panose="05000000000000000000" pitchFamily="2" charset="2"/>
              <a:buChar char="q"/>
            </a:pPr>
            <a:r>
              <a:rPr sz="2000" b="1" spc="-5" dirty="0" err="1" smtClean="0">
                <a:effectLst>
                  <a:outerShdw blurRad="38100" dist="38100" dir="2700000" algn="tl">
                    <a:srgbClr val="000000">
                      <a:alpha val="43137"/>
                    </a:srgbClr>
                  </a:outerShdw>
                </a:effectLst>
                <a:latin typeface="Arial"/>
                <a:cs typeface="Arial"/>
              </a:rPr>
              <a:t>Transformadores</a:t>
            </a:r>
            <a:r>
              <a:rPr sz="2000" b="1" spc="5" dirty="0" smtClean="0">
                <a:effectLst>
                  <a:outerShdw blurRad="38100" dist="38100" dir="2700000" algn="tl">
                    <a:srgbClr val="000000">
                      <a:alpha val="43137"/>
                    </a:srgbClr>
                  </a:outerShdw>
                </a:effectLst>
                <a:latin typeface="Arial"/>
                <a:cs typeface="Arial"/>
              </a:rPr>
              <a:t> </a:t>
            </a:r>
            <a:r>
              <a:rPr sz="2000" b="1" dirty="0">
                <a:effectLst>
                  <a:outerShdw blurRad="38100" dist="38100" dir="2700000" algn="tl">
                    <a:srgbClr val="000000">
                      <a:alpha val="43137"/>
                    </a:srgbClr>
                  </a:outerShdw>
                </a:effectLst>
                <a:latin typeface="Arial"/>
                <a:cs typeface="Arial"/>
              </a:rPr>
              <a:t>de</a:t>
            </a:r>
            <a:r>
              <a:rPr sz="2000" b="1" spc="-20" dirty="0">
                <a:effectLst>
                  <a:outerShdw blurRad="38100" dist="38100" dir="2700000" algn="tl">
                    <a:srgbClr val="000000">
                      <a:alpha val="43137"/>
                    </a:srgbClr>
                  </a:outerShdw>
                </a:effectLst>
                <a:latin typeface="Arial"/>
                <a:cs typeface="Arial"/>
              </a:rPr>
              <a:t> </a:t>
            </a:r>
            <a:r>
              <a:rPr sz="2000" b="1" spc="-5" dirty="0" err="1">
                <a:effectLst>
                  <a:outerShdw blurRad="38100" dist="38100" dir="2700000" algn="tl">
                    <a:srgbClr val="000000">
                      <a:alpha val="43137"/>
                    </a:srgbClr>
                  </a:outerShdw>
                </a:effectLst>
                <a:latin typeface="Arial"/>
                <a:cs typeface="Arial"/>
              </a:rPr>
              <a:t>tensión</a:t>
            </a:r>
            <a:r>
              <a:rPr sz="2000" b="1" spc="-5" dirty="0">
                <a:effectLst>
                  <a:outerShdw blurRad="38100" dist="38100" dir="2700000" algn="tl">
                    <a:srgbClr val="000000">
                      <a:alpha val="43137"/>
                    </a:srgbClr>
                  </a:outerShdw>
                </a:effectLst>
                <a:latin typeface="Arial"/>
                <a:cs typeface="Arial"/>
              </a:rPr>
              <a:t> </a:t>
            </a:r>
            <a:r>
              <a:rPr sz="2000" b="1" spc="-5" dirty="0" err="1" smtClean="0">
                <a:effectLst>
                  <a:outerShdw blurRad="38100" dist="38100" dir="2700000" algn="tl">
                    <a:srgbClr val="000000">
                      <a:alpha val="43137"/>
                    </a:srgbClr>
                  </a:outerShdw>
                </a:effectLst>
                <a:latin typeface="Arial"/>
                <a:cs typeface="Arial"/>
              </a:rPr>
              <a:t>capacitivos</a:t>
            </a:r>
            <a:endParaRPr lang="es-AR" sz="2000" b="1" spc="-5" dirty="0" smtClean="0">
              <a:effectLst>
                <a:outerShdw blurRad="38100" dist="38100" dir="2700000" algn="tl">
                  <a:srgbClr val="000000">
                    <a:alpha val="43137"/>
                  </a:srgbClr>
                </a:outerShdw>
              </a:effectLst>
              <a:latin typeface="Arial"/>
              <a:cs typeface="Arial"/>
            </a:endParaRPr>
          </a:p>
          <a:p>
            <a:pPr marL="1412240" lvl="2" indent="-285750">
              <a:buFont typeface="Wingdings" panose="05000000000000000000" pitchFamily="2" charset="2"/>
              <a:buChar char="q"/>
            </a:pPr>
            <a:endParaRPr lang="es-AR" sz="2000" b="1" spc="-5" dirty="0">
              <a:effectLst>
                <a:outerShdw blurRad="38100" dist="38100" dir="2700000" algn="tl">
                  <a:srgbClr val="000000">
                    <a:alpha val="43137"/>
                  </a:srgbClr>
                </a:outerShdw>
              </a:effectLst>
              <a:latin typeface="Arial"/>
              <a:cs typeface="Arial"/>
            </a:endParaRPr>
          </a:p>
          <a:p>
            <a:pPr marL="12065" lvl="1">
              <a:spcBef>
                <a:spcPts val="105"/>
              </a:spcBef>
              <a:tabLst>
                <a:tab pos="360045" algn="l"/>
              </a:tabLst>
            </a:pPr>
            <a:r>
              <a:rPr lang="pt-BR" sz="2000" b="1" spc="-5" dirty="0">
                <a:latin typeface="Arial"/>
                <a:cs typeface="Arial"/>
              </a:rPr>
              <a:t>Normas</a:t>
            </a:r>
            <a:r>
              <a:rPr lang="pt-BR" sz="2000" b="1" spc="-40" dirty="0">
                <a:latin typeface="Arial"/>
                <a:cs typeface="Arial"/>
              </a:rPr>
              <a:t> </a:t>
            </a:r>
            <a:r>
              <a:rPr lang="pt-BR" sz="2000" b="1" spc="-5" dirty="0" err="1">
                <a:latin typeface="Arial"/>
                <a:cs typeface="Arial"/>
              </a:rPr>
              <a:t>Internacionales</a:t>
            </a:r>
            <a:endParaRPr lang="pt-BR" sz="2000" dirty="0">
              <a:latin typeface="Arial"/>
              <a:cs typeface="Arial"/>
            </a:endParaRPr>
          </a:p>
          <a:p>
            <a:pPr lvl="1">
              <a:spcBef>
                <a:spcPts val="40"/>
              </a:spcBef>
              <a:buFont typeface="Arial"/>
              <a:buAutoNum type="arabicPeriod" startAt="2"/>
            </a:pPr>
            <a:endParaRPr lang="pt-BR" sz="2000" dirty="0">
              <a:latin typeface="Arial"/>
              <a:cs typeface="Arial"/>
            </a:endParaRPr>
          </a:p>
          <a:p>
            <a:pPr marL="2236469" lvl="6">
              <a:tabLst>
                <a:tab pos="903605" algn="l"/>
              </a:tabLst>
            </a:pPr>
            <a:r>
              <a:rPr lang="pt-BR" sz="2000" b="1" spc="-5" dirty="0">
                <a:latin typeface="Arial"/>
                <a:cs typeface="Arial"/>
              </a:rPr>
              <a:t>Normas</a:t>
            </a:r>
            <a:r>
              <a:rPr lang="pt-BR" sz="2000" b="1" spc="-35" dirty="0">
                <a:latin typeface="Arial"/>
                <a:cs typeface="Arial"/>
              </a:rPr>
              <a:t> </a:t>
            </a:r>
            <a:r>
              <a:rPr lang="pt-BR" sz="2000" b="1" spc="-10" dirty="0">
                <a:latin typeface="Arial"/>
                <a:cs typeface="Arial"/>
              </a:rPr>
              <a:t>ANSI</a:t>
            </a:r>
            <a:endParaRPr lang="pt-BR" sz="2000" dirty="0">
              <a:latin typeface="Arial"/>
              <a:cs typeface="Arial"/>
            </a:endParaRPr>
          </a:p>
          <a:p>
            <a:pPr marL="2287905" lvl="4"/>
            <a:r>
              <a:rPr lang="pt-BR" sz="2000" spc="-5" dirty="0" smtClean="0">
                <a:latin typeface="Arial"/>
                <a:cs typeface="Arial"/>
              </a:rPr>
              <a:t>-</a:t>
            </a:r>
            <a:r>
              <a:rPr lang="pt-BR" sz="2000" spc="-5" dirty="0">
                <a:latin typeface="Arial"/>
                <a:cs typeface="Arial"/>
              </a:rPr>
              <a:t>ANSI</a:t>
            </a:r>
            <a:r>
              <a:rPr lang="pt-BR" sz="2000" spc="-25" dirty="0">
                <a:latin typeface="Arial"/>
                <a:cs typeface="Arial"/>
              </a:rPr>
              <a:t> </a:t>
            </a:r>
            <a:r>
              <a:rPr lang="pt-BR" sz="2000" spc="-5" dirty="0">
                <a:latin typeface="Arial"/>
                <a:cs typeface="Arial"/>
              </a:rPr>
              <a:t>C37</a:t>
            </a:r>
            <a:r>
              <a:rPr lang="pt-BR" sz="2000" spc="-10" dirty="0">
                <a:latin typeface="Arial"/>
                <a:cs typeface="Arial"/>
              </a:rPr>
              <a:t> </a:t>
            </a:r>
            <a:r>
              <a:rPr lang="pt-BR" sz="2000" dirty="0">
                <a:latin typeface="Arial"/>
                <a:cs typeface="Arial"/>
              </a:rPr>
              <a:t>–</a:t>
            </a:r>
            <a:r>
              <a:rPr lang="pt-BR" sz="2000" spc="-40" dirty="0">
                <a:latin typeface="Arial"/>
                <a:cs typeface="Arial"/>
              </a:rPr>
              <a:t> </a:t>
            </a:r>
            <a:r>
              <a:rPr lang="pt-BR" sz="2000" spc="-5" dirty="0">
                <a:latin typeface="Arial"/>
                <a:cs typeface="Arial"/>
              </a:rPr>
              <a:t>24</a:t>
            </a:r>
            <a:endParaRPr lang="pt-BR" sz="2000" dirty="0">
              <a:latin typeface="Arial"/>
              <a:cs typeface="Arial"/>
            </a:endParaRPr>
          </a:p>
          <a:p>
            <a:pPr lvl="4">
              <a:spcBef>
                <a:spcPts val="45"/>
              </a:spcBef>
            </a:pPr>
            <a:endParaRPr lang="pt-BR" sz="2000" dirty="0">
              <a:latin typeface="Arial"/>
              <a:cs typeface="Arial"/>
            </a:endParaRPr>
          </a:p>
          <a:p>
            <a:pPr marL="2287905" lvl="4"/>
            <a:r>
              <a:rPr lang="pt-BR" sz="2000" spc="-5" dirty="0">
                <a:latin typeface="Arial"/>
                <a:cs typeface="Arial"/>
              </a:rPr>
              <a:t>-ANSI</a:t>
            </a:r>
            <a:r>
              <a:rPr lang="pt-BR" sz="2000" spc="-50" dirty="0">
                <a:latin typeface="Arial"/>
                <a:cs typeface="Arial"/>
              </a:rPr>
              <a:t> </a:t>
            </a:r>
            <a:r>
              <a:rPr lang="pt-BR" sz="2000" dirty="0">
                <a:latin typeface="Arial"/>
                <a:cs typeface="Arial"/>
              </a:rPr>
              <a:t>C93.1</a:t>
            </a:r>
          </a:p>
          <a:p>
            <a:pPr lvl="4">
              <a:spcBef>
                <a:spcPts val="25"/>
              </a:spcBef>
            </a:pPr>
            <a:endParaRPr lang="pt-BR" sz="2000" dirty="0">
              <a:latin typeface="Arial"/>
              <a:cs typeface="Arial"/>
            </a:endParaRPr>
          </a:p>
          <a:p>
            <a:pPr marL="2236471" lvl="6">
              <a:spcBef>
                <a:spcPts val="5"/>
              </a:spcBef>
              <a:tabLst>
                <a:tab pos="904240" algn="l"/>
              </a:tabLst>
            </a:pPr>
            <a:r>
              <a:rPr lang="pt-BR" sz="2000" b="1" spc="-5" dirty="0">
                <a:latin typeface="Arial"/>
                <a:cs typeface="Arial"/>
              </a:rPr>
              <a:t>Normas</a:t>
            </a:r>
            <a:r>
              <a:rPr lang="pt-BR" sz="2000" b="1" spc="-45" dirty="0">
                <a:latin typeface="Arial"/>
                <a:cs typeface="Arial"/>
              </a:rPr>
              <a:t> </a:t>
            </a:r>
            <a:r>
              <a:rPr lang="pt-BR" sz="2000" b="1" dirty="0">
                <a:latin typeface="Arial"/>
                <a:cs typeface="Arial"/>
              </a:rPr>
              <a:t>NEMA</a:t>
            </a:r>
            <a:endParaRPr lang="pt-BR" sz="2000" dirty="0">
              <a:latin typeface="Arial"/>
              <a:cs typeface="Arial"/>
            </a:endParaRPr>
          </a:p>
          <a:p>
            <a:pPr lvl="6">
              <a:spcBef>
                <a:spcPts val="40"/>
              </a:spcBef>
              <a:buFont typeface="Arial"/>
              <a:buAutoNum type="arabicPeriod" startAt="2"/>
            </a:pPr>
            <a:endParaRPr lang="pt-BR" sz="2000" dirty="0">
              <a:latin typeface="Arial"/>
              <a:cs typeface="Arial"/>
            </a:endParaRPr>
          </a:p>
          <a:p>
            <a:pPr marL="2287905" lvl="4"/>
            <a:r>
              <a:rPr lang="pt-BR" sz="2000" spc="-5" dirty="0">
                <a:latin typeface="Arial"/>
                <a:cs typeface="Arial"/>
              </a:rPr>
              <a:t>-NEMA</a:t>
            </a:r>
            <a:r>
              <a:rPr lang="pt-BR" sz="2000" spc="-45" dirty="0">
                <a:latin typeface="Arial"/>
                <a:cs typeface="Arial"/>
              </a:rPr>
              <a:t> </a:t>
            </a:r>
            <a:r>
              <a:rPr lang="pt-BR" sz="2000" dirty="0">
                <a:latin typeface="Arial"/>
                <a:cs typeface="Arial"/>
              </a:rPr>
              <a:t>107</a:t>
            </a:r>
          </a:p>
          <a:p>
            <a:pPr lvl="4">
              <a:spcBef>
                <a:spcPts val="40"/>
              </a:spcBef>
            </a:pPr>
            <a:endParaRPr lang="pt-BR" sz="2000" dirty="0">
              <a:latin typeface="Arial"/>
              <a:cs typeface="Arial"/>
            </a:endParaRPr>
          </a:p>
          <a:p>
            <a:pPr marL="2287270" lvl="6">
              <a:tabLst>
                <a:tab pos="952500" algn="l"/>
              </a:tabLst>
            </a:pPr>
            <a:r>
              <a:rPr lang="pt-BR" sz="2000" b="1" spc="-5" dirty="0">
                <a:latin typeface="Arial"/>
                <a:cs typeface="Arial"/>
              </a:rPr>
              <a:t>Normas</a:t>
            </a:r>
            <a:r>
              <a:rPr lang="pt-BR" sz="2000" b="1" spc="-35" dirty="0">
                <a:latin typeface="Arial"/>
                <a:cs typeface="Arial"/>
              </a:rPr>
              <a:t> </a:t>
            </a:r>
            <a:r>
              <a:rPr lang="pt-BR" sz="2000" b="1" spc="-5" dirty="0" smtClean="0">
                <a:latin typeface="Arial"/>
                <a:cs typeface="Arial"/>
              </a:rPr>
              <a:t>IEEE</a:t>
            </a:r>
          </a:p>
          <a:p>
            <a:pPr marL="2287905" lvl="4">
              <a:spcBef>
                <a:spcPts val="100"/>
              </a:spcBef>
            </a:pPr>
            <a:r>
              <a:rPr lang="es-AR" sz="2000" spc="-5" dirty="0">
                <a:latin typeface="Arial"/>
                <a:cs typeface="Arial"/>
              </a:rPr>
              <a:t>-IEEE</a:t>
            </a:r>
            <a:r>
              <a:rPr lang="es-AR" sz="2000" spc="-25" dirty="0">
                <a:latin typeface="Arial"/>
                <a:cs typeface="Arial"/>
              </a:rPr>
              <a:t> </a:t>
            </a:r>
            <a:r>
              <a:rPr lang="es-AR" sz="2000" spc="-5" dirty="0" err="1">
                <a:latin typeface="Arial"/>
                <a:cs typeface="Arial"/>
              </a:rPr>
              <a:t>Std</a:t>
            </a:r>
            <a:r>
              <a:rPr lang="es-AR" sz="2000" spc="-35" dirty="0">
                <a:latin typeface="Arial"/>
                <a:cs typeface="Arial"/>
              </a:rPr>
              <a:t> </a:t>
            </a:r>
            <a:r>
              <a:rPr lang="es-AR" sz="2000" spc="-5" dirty="0">
                <a:latin typeface="Arial"/>
                <a:cs typeface="Arial"/>
              </a:rPr>
              <a:t>N°4</a:t>
            </a:r>
            <a:endParaRPr lang="es-AR" sz="2000" dirty="0">
              <a:latin typeface="Arial"/>
              <a:cs typeface="Arial"/>
            </a:endParaRPr>
          </a:p>
          <a:p>
            <a:pPr marL="2336165" lvl="4"/>
            <a:r>
              <a:rPr lang="es-AR" sz="2000" spc="-5" dirty="0" smtClean="0">
                <a:latin typeface="Arial"/>
                <a:cs typeface="Arial"/>
              </a:rPr>
              <a:t>-</a:t>
            </a:r>
            <a:r>
              <a:rPr lang="es-AR" sz="2000" spc="-5" dirty="0">
                <a:latin typeface="Arial"/>
                <a:cs typeface="Arial"/>
              </a:rPr>
              <a:t>IEE</a:t>
            </a:r>
            <a:r>
              <a:rPr lang="es-AR" sz="2000" spc="-35" dirty="0">
                <a:latin typeface="Arial"/>
                <a:cs typeface="Arial"/>
              </a:rPr>
              <a:t> </a:t>
            </a:r>
            <a:r>
              <a:rPr lang="es-AR" sz="2000" dirty="0" err="1">
                <a:latin typeface="Arial"/>
                <a:cs typeface="Arial"/>
              </a:rPr>
              <a:t>Std</a:t>
            </a:r>
            <a:r>
              <a:rPr lang="es-AR" sz="2000" spc="-30" dirty="0">
                <a:latin typeface="Arial"/>
                <a:cs typeface="Arial"/>
              </a:rPr>
              <a:t> </a:t>
            </a:r>
            <a:r>
              <a:rPr lang="es-AR" sz="2000" spc="-5" dirty="0" smtClean="0">
                <a:latin typeface="Arial"/>
                <a:cs typeface="Arial"/>
              </a:rPr>
              <a:t>C57.1</a:t>
            </a:r>
            <a:endParaRPr sz="2000" dirty="0">
              <a:latin typeface="Arial"/>
              <a:cs typeface="Arial"/>
            </a:endParaRPr>
          </a:p>
        </p:txBody>
      </p:sp>
      <p:sp>
        <p:nvSpPr>
          <p:cNvPr id="7" name="Rectángulo 6"/>
          <p:cNvSpPr/>
          <p:nvPr/>
        </p:nvSpPr>
        <p:spPr>
          <a:xfrm>
            <a:off x="6248400" y="5715000"/>
            <a:ext cx="6705600" cy="3385542"/>
          </a:xfrm>
          <a:prstGeom prst="rect">
            <a:avLst/>
          </a:prstGeom>
        </p:spPr>
        <p:txBody>
          <a:bodyPr>
            <a:spAutoFit/>
          </a:bodyPr>
          <a:lstStyle/>
          <a:p>
            <a:pPr marL="2336165" lvl="4"/>
            <a:endParaRPr lang="es-AR" sz="1400" b="1" spc="-5" dirty="0">
              <a:latin typeface="Arial"/>
              <a:cs typeface="Arial"/>
            </a:endParaRPr>
          </a:p>
          <a:p>
            <a:pPr marL="2336165" lvl="4"/>
            <a:r>
              <a:rPr lang="es-AR" sz="2000" b="1" spc="-5" dirty="0">
                <a:latin typeface="Arial"/>
                <a:cs typeface="Arial"/>
              </a:rPr>
              <a:t>Normas</a:t>
            </a:r>
            <a:r>
              <a:rPr lang="es-AR" sz="2000" b="1" spc="-30" dirty="0">
                <a:latin typeface="Arial"/>
                <a:cs typeface="Arial"/>
              </a:rPr>
              <a:t> </a:t>
            </a:r>
            <a:r>
              <a:rPr lang="es-AR" sz="2000" b="1" spc="-5" dirty="0">
                <a:latin typeface="Arial"/>
                <a:cs typeface="Arial"/>
              </a:rPr>
              <a:t>CEI</a:t>
            </a:r>
            <a:endParaRPr lang="es-AR" sz="2000" b="1" dirty="0">
              <a:latin typeface="Arial"/>
              <a:cs typeface="Arial"/>
            </a:endParaRPr>
          </a:p>
          <a:p>
            <a:pPr marL="2385060" lvl="4"/>
            <a:r>
              <a:rPr lang="es-AR" sz="2000" b="1" spc="-5" dirty="0">
                <a:latin typeface="Arial"/>
                <a:cs typeface="Arial"/>
              </a:rPr>
              <a:t>-CEI</a:t>
            </a:r>
            <a:r>
              <a:rPr lang="es-AR" sz="2000" b="1" spc="-30" dirty="0">
                <a:latin typeface="Arial"/>
                <a:cs typeface="Arial"/>
              </a:rPr>
              <a:t> </a:t>
            </a:r>
            <a:r>
              <a:rPr lang="es-AR" sz="2000" b="1" dirty="0">
                <a:latin typeface="Arial"/>
                <a:cs typeface="Arial"/>
              </a:rPr>
              <a:t>644-</a:t>
            </a:r>
            <a:r>
              <a:rPr lang="es-AR" sz="2000" b="1" spc="-30" dirty="0">
                <a:latin typeface="Arial"/>
                <a:cs typeface="Arial"/>
              </a:rPr>
              <a:t> </a:t>
            </a:r>
            <a:r>
              <a:rPr lang="es-AR" sz="2000" b="1" dirty="0">
                <a:latin typeface="Arial"/>
                <a:cs typeface="Arial"/>
              </a:rPr>
              <a:t>2</a:t>
            </a:r>
          </a:p>
          <a:p>
            <a:pPr lvl="4">
              <a:spcBef>
                <a:spcPts val="40"/>
              </a:spcBef>
            </a:pPr>
            <a:endParaRPr lang="es-AR" sz="2000" b="1" dirty="0">
              <a:latin typeface="Arial"/>
              <a:cs typeface="Arial"/>
            </a:endParaRPr>
          </a:p>
          <a:p>
            <a:pPr marL="2385060" lvl="4"/>
            <a:r>
              <a:rPr lang="es-AR" sz="2000" b="1" spc="-5" dirty="0">
                <a:latin typeface="Arial"/>
                <a:cs typeface="Arial"/>
              </a:rPr>
              <a:t>-CEI</a:t>
            </a:r>
            <a:r>
              <a:rPr lang="es-AR" sz="2000" b="1" spc="-25" dirty="0">
                <a:latin typeface="Arial"/>
                <a:cs typeface="Arial"/>
              </a:rPr>
              <a:t> </a:t>
            </a:r>
            <a:r>
              <a:rPr lang="es-AR" sz="2000" b="1" dirty="0">
                <a:latin typeface="Arial"/>
                <a:cs typeface="Arial"/>
              </a:rPr>
              <a:t>644</a:t>
            </a:r>
            <a:r>
              <a:rPr lang="es-AR" sz="2000" b="1" spc="-25" dirty="0">
                <a:latin typeface="Arial"/>
                <a:cs typeface="Arial"/>
              </a:rPr>
              <a:t> </a:t>
            </a:r>
            <a:r>
              <a:rPr lang="es-AR" sz="2000" b="1" dirty="0">
                <a:latin typeface="Arial"/>
                <a:cs typeface="Arial"/>
              </a:rPr>
              <a:t>–</a:t>
            </a:r>
            <a:r>
              <a:rPr lang="es-AR" sz="2000" b="1" spc="-15" dirty="0">
                <a:latin typeface="Arial"/>
                <a:cs typeface="Arial"/>
              </a:rPr>
              <a:t> </a:t>
            </a:r>
            <a:r>
              <a:rPr lang="es-AR" sz="2000" b="1" dirty="0">
                <a:latin typeface="Arial"/>
                <a:cs typeface="Arial"/>
              </a:rPr>
              <a:t>4</a:t>
            </a:r>
          </a:p>
          <a:p>
            <a:pPr lvl="4">
              <a:spcBef>
                <a:spcPts val="40"/>
              </a:spcBef>
            </a:pPr>
            <a:endParaRPr lang="es-AR" sz="2000" b="1" dirty="0">
              <a:latin typeface="Arial"/>
              <a:cs typeface="Arial"/>
            </a:endParaRPr>
          </a:p>
          <a:p>
            <a:pPr marL="2385060" lvl="4"/>
            <a:r>
              <a:rPr lang="es-AR" sz="2000" b="1" spc="-5" dirty="0">
                <a:latin typeface="Arial"/>
                <a:cs typeface="Arial"/>
              </a:rPr>
              <a:t>-CEI</a:t>
            </a:r>
            <a:r>
              <a:rPr lang="es-AR" sz="2000" b="1" spc="-25" dirty="0">
                <a:latin typeface="Arial"/>
                <a:cs typeface="Arial"/>
              </a:rPr>
              <a:t> </a:t>
            </a:r>
            <a:r>
              <a:rPr lang="es-AR" sz="2000" b="1" dirty="0">
                <a:latin typeface="Arial"/>
                <a:cs typeface="Arial"/>
              </a:rPr>
              <a:t>60947</a:t>
            </a:r>
            <a:r>
              <a:rPr lang="es-AR" sz="2000" b="1" spc="-35" dirty="0">
                <a:latin typeface="Arial"/>
                <a:cs typeface="Arial"/>
              </a:rPr>
              <a:t> </a:t>
            </a:r>
            <a:r>
              <a:rPr lang="es-AR" sz="2000" b="1" dirty="0">
                <a:latin typeface="Arial"/>
                <a:cs typeface="Arial"/>
              </a:rPr>
              <a:t>–</a:t>
            </a:r>
            <a:r>
              <a:rPr lang="es-AR" sz="2000" b="1" spc="-10" dirty="0">
                <a:latin typeface="Arial"/>
                <a:cs typeface="Arial"/>
              </a:rPr>
              <a:t> </a:t>
            </a:r>
            <a:r>
              <a:rPr lang="es-AR" sz="2000" b="1" dirty="0">
                <a:latin typeface="Arial"/>
                <a:cs typeface="Arial"/>
              </a:rPr>
              <a:t>1</a:t>
            </a:r>
          </a:p>
          <a:p>
            <a:pPr lvl="4">
              <a:spcBef>
                <a:spcPts val="30"/>
              </a:spcBef>
            </a:pPr>
            <a:endParaRPr lang="es-AR" sz="2000" b="1" dirty="0">
              <a:latin typeface="Arial"/>
              <a:cs typeface="Arial"/>
            </a:endParaRPr>
          </a:p>
          <a:p>
            <a:pPr marL="2385060" lvl="4"/>
            <a:r>
              <a:rPr lang="es-AR" sz="2000" b="1" spc="-5" dirty="0">
                <a:latin typeface="Arial"/>
                <a:cs typeface="Arial"/>
              </a:rPr>
              <a:t>-CEI</a:t>
            </a:r>
            <a:r>
              <a:rPr lang="es-AR" sz="2000" b="1" spc="-80" dirty="0">
                <a:latin typeface="Arial"/>
                <a:cs typeface="Arial"/>
              </a:rPr>
              <a:t> </a:t>
            </a:r>
            <a:r>
              <a:rPr lang="es-AR" sz="2000" b="1" dirty="0">
                <a:latin typeface="Arial"/>
                <a:cs typeface="Arial"/>
              </a:rPr>
              <a:t>60386</a:t>
            </a:r>
          </a:p>
          <a:p>
            <a:pPr lvl="4">
              <a:spcBef>
                <a:spcPts val="40"/>
              </a:spcBef>
            </a:pPr>
            <a:endParaRPr lang="es-AR" sz="2000" b="1" dirty="0">
              <a:latin typeface="Arial"/>
              <a:cs typeface="Arial"/>
            </a:endParaRPr>
          </a:p>
          <a:p>
            <a:pPr marL="2385060" lvl="4"/>
            <a:r>
              <a:rPr lang="es-AR" sz="2000" b="1" spc="-5" dirty="0">
                <a:latin typeface="Arial"/>
                <a:cs typeface="Arial"/>
              </a:rPr>
              <a:t>-CEI</a:t>
            </a:r>
            <a:r>
              <a:rPr lang="es-AR" sz="2000" b="1" spc="-80" dirty="0">
                <a:latin typeface="Arial"/>
                <a:cs typeface="Arial"/>
              </a:rPr>
              <a:t> </a:t>
            </a:r>
            <a:r>
              <a:rPr lang="es-AR" sz="2000" b="1" dirty="0">
                <a:latin typeface="Arial"/>
                <a:cs typeface="Arial"/>
              </a:rPr>
              <a:t>60376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57200" y="12970"/>
            <a:ext cx="12039600" cy="10669588"/>
          </a:xfrm>
          <a:prstGeom prst="rect">
            <a:avLst/>
          </a:prstGeom>
        </p:spPr>
        <p:txBody>
          <a:bodyPr vert="horz" wrap="square" lIns="0" tIns="12700" rIns="0" bIns="0" rtlCol="0">
            <a:spAutoFit/>
          </a:bodyPr>
          <a:lstStyle/>
          <a:p>
            <a:pPr>
              <a:spcBef>
                <a:spcPts val="40"/>
              </a:spcBef>
            </a:pPr>
            <a:endParaRPr sz="1300" dirty="0">
              <a:latin typeface="Arial"/>
              <a:cs typeface="Arial"/>
            </a:endParaRPr>
          </a:p>
          <a:p>
            <a:pPr marL="12065" lvl="1" algn="just">
              <a:spcBef>
                <a:spcPts val="5"/>
              </a:spcBef>
              <a:tabLst>
                <a:tab pos="360680" algn="l"/>
              </a:tabLst>
            </a:pPr>
            <a:r>
              <a:rPr sz="3200" b="1" u="sng" spc="-5" dirty="0">
                <a:effectLst>
                  <a:outerShdw blurRad="38100" dist="38100" dir="2700000" algn="tl">
                    <a:srgbClr val="000000">
                      <a:alpha val="43137"/>
                    </a:srgbClr>
                  </a:outerShdw>
                </a:effectLst>
                <a:latin typeface="Arial"/>
                <a:cs typeface="Arial"/>
              </a:rPr>
              <a:t>Características</a:t>
            </a:r>
            <a:r>
              <a:rPr sz="3200" b="1" u="sng" spc="10" dirty="0">
                <a:effectLst>
                  <a:outerShdw blurRad="38100" dist="38100" dir="2700000" algn="tl">
                    <a:srgbClr val="000000">
                      <a:alpha val="43137"/>
                    </a:srgbClr>
                  </a:outerShdw>
                </a:effectLst>
                <a:latin typeface="Arial"/>
                <a:cs typeface="Arial"/>
              </a:rPr>
              <a:t> </a:t>
            </a:r>
            <a:r>
              <a:rPr sz="3200" b="1" u="sng" spc="-5" dirty="0">
                <a:effectLst>
                  <a:outerShdw blurRad="38100" dist="38100" dir="2700000" algn="tl">
                    <a:srgbClr val="000000">
                      <a:alpha val="43137"/>
                    </a:srgbClr>
                  </a:outerShdw>
                </a:effectLst>
                <a:latin typeface="Arial"/>
                <a:cs typeface="Arial"/>
              </a:rPr>
              <a:t>eléctricas generales</a:t>
            </a:r>
            <a:endParaRPr sz="3200" b="1" u="sng" dirty="0">
              <a:effectLst>
                <a:outerShdw blurRad="38100" dist="38100" dir="2700000" algn="tl">
                  <a:srgbClr val="000000">
                    <a:alpha val="43137"/>
                  </a:srgbClr>
                </a:outerShdw>
              </a:effectLst>
              <a:latin typeface="Arial"/>
              <a:cs typeface="Arial"/>
            </a:endParaRPr>
          </a:p>
          <a:p>
            <a:pPr marL="469900" marR="5080" indent="-457200" algn="just">
              <a:spcBef>
                <a:spcPts val="815"/>
              </a:spcBef>
              <a:buFont typeface="Wingdings" panose="05000000000000000000" pitchFamily="2" charset="2"/>
              <a:buChar char="Ø"/>
            </a:pPr>
            <a:r>
              <a:rPr sz="3200" b="1" dirty="0">
                <a:latin typeface="Arial"/>
                <a:cs typeface="Arial"/>
              </a:rPr>
              <a:t>Los </a:t>
            </a:r>
            <a:r>
              <a:rPr sz="3200" b="1" spc="-5" dirty="0">
                <a:latin typeface="Arial"/>
                <a:cs typeface="Arial"/>
              </a:rPr>
              <a:t>arrollados secundarios </a:t>
            </a:r>
            <a:r>
              <a:rPr sz="3200" b="1" dirty="0">
                <a:latin typeface="Arial"/>
                <a:cs typeface="Arial"/>
              </a:rPr>
              <a:t>de los </a:t>
            </a:r>
            <a:r>
              <a:rPr sz="3200" b="1" spc="-5" dirty="0">
                <a:latin typeface="Arial"/>
                <a:cs typeface="Arial"/>
              </a:rPr>
              <a:t>transformadores </a:t>
            </a:r>
            <a:r>
              <a:rPr sz="3200" b="1" dirty="0">
                <a:latin typeface="Arial"/>
                <a:cs typeface="Arial"/>
              </a:rPr>
              <a:t>de </a:t>
            </a:r>
            <a:r>
              <a:rPr sz="3200" b="1" spc="-5" dirty="0">
                <a:latin typeface="Arial"/>
                <a:cs typeface="Arial"/>
              </a:rPr>
              <a:t>potencial serán </a:t>
            </a:r>
            <a:r>
              <a:rPr sz="3200" b="1" dirty="0">
                <a:latin typeface="Arial"/>
                <a:cs typeface="Arial"/>
              </a:rPr>
              <a:t> </a:t>
            </a:r>
            <a:r>
              <a:rPr sz="3200" b="1" spc="-5" dirty="0">
                <a:latin typeface="Arial"/>
                <a:cs typeface="Arial"/>
              </a:rPr>
              <a:t>usados</a:t>
            </a:r>
            <a:r>
              <a:rPr sz="3200" b="1" dirty="0">
                <a:latin typeface="Arial"/>
                <a:cs typeface="Arial"/>
              </a:rPr>
              <a:t> </a:t>
            </a:r>
            <a:r>
              <a:rPr sz="3200" b="1" spc="-5" dirty="0">
                <a:latin typeface="Arial"/>
                <a:cs typeface="Arial"/>
              </a:rPr>
              <a:t>indistintamente</a:t>
            </a:r>
            <a:r>
              <a:rPr sz="3200" b="1" dirty="0">
                <a:latin typeface="Arial"/>
                <a:cs typeface="Arial"/>
              </a:rPr>
              <a:t> para</a:t>
            </a:r>
            <a:r>
              <a:rPr sz="3200" b="1" spc="5" dirty="0">
                <a:latin typeface="Arial"/>
                <a:cs typeface="Arial"/>
              </a:rPr>
              <a:t> </a:t>
            </a:r>
            <a:r>
              <a:rPr sz="3200" b="1" spc="-5" dirty="0">
                <a:latin typeface="Arial"/>
                <a:cs typeface="Arial"/>
              </a:rPr>
              <a:t>proveer</a:t>
            </a:r>
            <a:r>
              <a:rPr sz="3200" b="1" dirty="0">
                <a:latin typeface="Arial"/>
                <a:cs typeface="Arial"/>
              </a:rPr>
              <a:t> una</a:t>
            </a:r>
            <a:r>
              <a:rPr sz="3200" b="1" spc="5" dirty="0">
                <a:latin typeface="Arial"/>
                <a:cs typeface="Arial"/>
              </a:rPr>
              <a:t> </a:t>
            </a:r>
            <a:r>
              <a:rPr sz="3200" b="1" dirty="0">
                <a:latin typeface="Arial"/>
                <a:cs typeface="Arial"/>
              </a:rPr>
              <a:t>fuente</a:t>
            </a:r>
            <a:r>
              <a:rPr sz="3200" b="1" spc="5" dirty="0">
                <a:latin typeface="Arial"/>
                <a:cs typeface="Arial"/>
              </a:rPr>
              <a:t> </a:t>
            </a:r>
            <a:r>
              <a:rPr sz="3200" b="1" dirty="0">
                <a:latin typeface="Arial"/>
                <a:cs typeface="Arial"/>
              </a:rPr>
              <a:t>de</a:t>
            </a:r>
            <a:r>
              <a:rPr sz="3200" b="1" spc="5" dirty="0">
                <a:latin typeface="Arial"/>
                <a:cs typeface="Arial"/>
              </a:rPr>
              <a:t> </a:t>
            </a:r>
            <a:r>
              <a:rPr sz="3200" b="1" dirty="0">
                <a:latin typeface="Arial"/>
                <a:cs typeface="Arial"/>
              </a:rPr>
              <a:t>tensión</a:t>
            </a:r>
            <a:r>
              <a:rPr sz="3200" b="1" spc="5" dirty="0">
                <a:latin typeface="Arial"/>
                <a:cs typeface="Arial"/>
              </a:rPr>
              <a:t> </a:t>
            </a:r>
            <a:r>
              <a:rPr sz="3200" b="1" spc="-5" dirty="0">
                <a:latin typeface="Arial"/>
                <a:cs typeface="Arial"/>
              </a:rPr>
              <a:t>para </a:t>
            </a:r>
            <a:r>
              <a:rPr sz="3200" b="1" dirty="0">
                <a:latin typeface="Arial"/>
                <a:cs typeface="Arial"/>
              </a:rPr>
              <a:t> propósito</a:t>
            </a:r>
            <a:r>
              <a:rPr sz="3200" b="1" spc="-15" dirty="0">
                <a:latin typeface="Arial"/>
                <a:cs typeface="Arial"/>
              </a:rPr>
              <a:t> </a:t>
            </a:r>
            <a:r>
              <a:rPr sz="3200" b="1" dirty="0">
                <a:latin typeface="Arial"/>
                <a:cs typeface="Arial"/>
              </a:rPr>
              <a:t>de</a:t>
            </a:r>
            <a:r>
              <a:rPr sz="3200" b="1" spc="-10" dirty="0">
                <a:latin typeface="Arial"/>
                <a:cs typeface="Arial"/>
              </a:rPr>
              <a:t> </a:t>
            </a:r>
            <a:r>
              <a:rPr sz="3200" b="1" spc="-5" dirty="0">
                <a:latin typeface="Arial"/>
                <a:cs typeface="Arial"/>
              </a:rPr>
              <a:t>protección</a:t>
            </a:r>
            <a:r>
              <a:rPr sz="3200" b="1" spc="-10" dirty="0">
                <a:latin typeface="Arial"/>
                <a:cs typeface="Arial"/>
              </a:rPr>
              <a:t> </a:t>
            </a:r>
            <a:r>
              <a:rPr sz="3200" b="1" dirty="0">
                <a:latin typeface="Arial"/>
                <a:cs typeface="Arial"/>
              </a:rPr>
              <a:t>y</a:t>
            </a:r>
            <a:r>
              <a:rPr sz="3200" b="1" spc="-15" dirty="0">
                <a:latin typeface="Arial"/>
                <a:cs typeface="Arial"/>
              </a:rPr>
              <a:t> </a:t>
            </a:r>
            <a:r>
              <a:rPr sz="3200" b="1" dirty="0">
                <a:latin typeface="Arial"/>
                <a:cs typeface="Arial"/>
              </a:rPr>
              <a:t>medición.</a:t>
            </a:r>
          </a:p>
          <a:p>
            <a:pPr marL="1830070" lvl="4" indent="-457200">
              <a:buFont typeface="Wingdings" panose="05000000000000000000" pitchFamily="2" charset="2"/>
              <a:buChar char="q"/>
              <a:tabLst>
                <a:tab pos="952500" algn="l"/>
              </a:tabLst>
            </a:pPr>
            <a:r>
              <a:rPr sz="3200" b="1" spc="-5" dirty="0" err="1" smtClean="0">
                <a:solidFill>
                  <a:srgbClr val="00B050"/>
                </a:solidFill>
                <a:effectLst>
                  <a:outerShdw blurRad="38100" dist="38100" dir="2700000" algn="tl">
                    <a:srgbClr val="000000">
                      <a:alpha val="43137"/>
                    </a:srgbClr>
                  </a:outerShdw>
                </a:effectLst>
                <a:latin typeface="Arial"/>
                <a:cs typeface="Arial"/>
              </a:rPr>
              <a:t>Tensión</a:t>
            </a:r>
            <a:r>
              <a:rPr sz="3200" b="1" spc="-75" dirty="0" smtClean="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nominal</a:t>
            </a:r>
            <a:endParaRPr sz="3200" b="1"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3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1830070" lvl="4" indent="-457200">
              <a:buFont typeface="Wingdings" panose="05000000000000000000" pitchFamily="2" charset="2"/>
              <a:buChar char="q"/>
              <a:tabLst>
                <a:tab pos="952500" algn="l"/>
              </a:tabLst>
            </a:pPr>
            <a:r>
              <a:rPr sz="3200" b="1" spc="-5" dirty="0">
                <a:solidFill>
                  <a:srgbClr val="00B050"/>
                </a:solidFill>
                <a:effectLst>
                  <a:outerShdw blurRad="38100" dist="38100" dir="2700000" algn="tl">
                    <a:srgbClr val="000000">
                      <a:alpha val="43137"/>
                    </a:srgbClr>
                  </a:outerShdw>
                </a:effectLst>
                <a:latin typeface="Arial"/>
                <a:cs typeface="Arial"/>
              </a:rPr>
              <a:t>Tensión</a:t>
            </a:r>
            <a:r>
              <a:rPr sz="3200" b="1" spc="-90"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máxima</a:t>
            </a:r>
          </a:p>
          <a:p>
            <a:pPr marL="2286000" lvl="4" indent="-457200">
              <a:spcBef>
                <a:spcPts val="45"/>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1830070" lvl="4" indent="-457200">
              <a:buFont typeface="Wingdings" panose="05000000000000000000" pitchFamily="2" charset="2"/>
              <a:buChar char="q"/>
              <a:tabLst>
                <a:tab pos="952500" algn="l"/>
              </a:tabLst>
            </a:pPr>
            <a:r>
              <a:rPr sz="3200" b="1" spc="-5" dirty="0">
                <a:solidFill>
                  <a:srgbClr val="00B050"/>
                </a:solidFill>
                <a:effectLst>
                  <a:outerShdw blurRad="38100" dist="38100" dir="2700000" algn="tl">
                    <a:srgbClr val="000000">
                      <a:alpha val="43137"/>
                    </a:srgbClr>
                  </a:outerShdw>
                </a:effectLst>
                <a:latin typeface="Arial"/>
                <a:cs typeface="Arial"/>
              </a:rPr>
              <a:t>Frecuencia</a:t>
            </a:r>
            <a:endParaRPr sz="3200" b="1"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1830070" lvl="4" indent="-457200">
              <a:buFont typeface="Wingdings" panose="05000000000000000000" pitchFamily="2" charset="2"/>
              <a:buChar char="q"/>
              <a:tabLst>
                <a:tab pos="952500" algn="l"/>
              </a:tabLst>
            </a:pPr>
            <a:r>
              <a:rPr sz="3200" b="1" spc="-5" dirty="0" err="1">
                <a:solidFill>
                  <a:srgbClr val="00B050"/>
                </a:solidFill>
                <a:effectLst>
                  <a:outerShdw blurRad="38100" dist="38100" dir="2700000" algn="tl">
                    <a:srgbClr val="000000">
                      <a:alpha val="43137"/>
                    </a:srgbClr>
                  </a:outerShdw>
                </a:effectLst>
                <a:latin typeface="Arial"/>
                <a:cs typeface="Arial"/>
              </a:rPr>
              <a:t>Características</a:t>
            </a:r>
            <a:r>
              <a:rPr sz="3200" b="1" spc="-30" dirty="0">
                <a:solidFill>
                  <a:srgbClr val="00B050"/>
                </a:solidFill>
                <a:effectLst>
                  <a:outerShdw blurRad="38100" dist="38100" dir="2700000" algn="tl">
                    <a:srgbClr val="000000">
                      <a:alpha val="43137"/>
                    </a:srgbClr>
                  </a:outerShdw>
                </a:effectLst>
                <a:latin typeface="Arial"/>
                <a:cs typeface="Arial"/>
              </a:rPr>
              <a:t> </a:t>
            </a:r>
            <a:r>
              <a:rPr sz="3200" b="1" spc="-5" dirty="0" err="1" smtClean="0">
                <a:solidFill>
                  <a:srgbClr val="00B050"/>
                </a:solidFill>
                <a:effectLst>
                  <a:outerShdw blurRad="38100" dist="38100" dir="2700000" algn="tl">
                    <a:srgbClr val="000000">
                      <a:alpha val="43137"/>
                    </a:srgbClr>
                  </a:outerShdw>
                </a:effectLst>
                <a:latin typeface="Arial"/>
                <a:cs typeface="Arial"/>
              </a:rPr>
              <a:t>Dieléctrica</a:t>
            </a:r>
            <a:r>
              <a:rPr lang="es-AR" sz="3200" b="1" spc="-5" dirty="0" smtClean="0">
                <a:solidFill>
                  <a:srgbClr val="00B050"/>
                </a:solidFill>
                <a:effectLst>
                  <a:outerShdw blurRad="38100" dist="38100" dir="2700000" algn="tl">
                    <a:srgbClr val="000000">
                      <a:alpha val="43137"/>
                    </a:srgbClr>
                  </a:outerShdw>
                </a:effectLst>
                <a:latin typeface="Arial"/>
                <a:cs typeface="Arial"/>
              </a:rPr>
              <a:t> </a:t>
            </a:r>
          </a:p>
          <a:p>
            <a:pPr marL="1830070" lvl="4" indent="-457200">
              <a:buFont typeface="Wingdings" panose="05000000000000000000" pitchFamily="2" charset="2"/>
              <a:buChar char="q"/>
              <a:tabLst>
                <a:tab pos="952500" algn="l"/>
              </a:tabLst>
            </a:pPr>
            <a:endParaRPr sz="3200" dirty="0">
              <a:latin typeface="Arial"/>
              <a:cs typeface="Arial"/>
            </a:endParaRPr>
          </a:p>
          <a:p>
            <a:pPr marL="2026920" lvl="2" indent="-457200">
              <a:buFont typeface="Wingdings" panose="05000000000000000000" pitchFamily="2" charset="2"/>
              <a:buChar char="q"/>
            </a:pPr>
            <a:r>
              <a:rPr sz="3200" b="1" spc="-5" dirty="0" err="1" smtClean="0">
                <a:solidFill>
                  <a:srgbClr val="00B050"/>
                </a:solidFill>
                <a:effectLst>
                  <a:outerShdw blurRad="38100" dist="38100" dir="2700000" algn="tl">
                    <a:srgbClr val="000000">
                      <a:alpha val="43137"/>
                    </a:srgbClr>
                  </a:outerShdw>
                </a:effectLst>
                <a:latin typeface="Arial"/>
                <a:cs typeface="Arial"/>
              </a:rPr>
              <a:t>Tensión</a:t>
            </a:r>
            <a:r>
              <a:rPr sz="3200" b="1" dirty="0" smtClean="0">
                <a:solidFill>
                  <a:srgbClr val="00B050"/>
                </a:solidFill>
                <a:effectLst>
                  <a:outerShdw blurRad="38100" dist="38100" dir="2700000" algn="tl">
                    <a:srgbClr val="000000">
                      <a:alpha val="43137"/>
                    </a:srgbClr>
                  </a:outerShdw>
                </a:effectLst>
                <a:latin typeface="Arial"/>
                <a:cs typeface="Arial"/>
              </a:rPr>
              <a:t> </a:t>
            </a:r>
            <a:r>
              <a:rPr sz="3200" b="1" spc="-10" dirty="0">
                <a:solidFill>
                  <a:srgbClr val="00B050"/>
                </a:solidFill>
                <a:effectLst>
                  <a:outerShdw blurRad="38100" dist="38100" dir="2700000" algn="tl">
                    <a:srgbClr val="000000">
                      <a:alpha val="43137"/>
                    </a:srgbClr>
                  </a:outerShdw>
                </a:effectLst>
                <a:latin typeface="Arial"/>
                <a:cs typeface="Arial"/>
              </a:rPr>
              <a:t>de</a:t>
            </a:r>
            <a:r>
              <a:rPr sz="3200" b="1" spc="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resistencia </a:t>
            </a:r>
            <a:r>
              <a:rPr sz="3200" b="1" dirty="0">
                <a:solidFill>
                  <a:srgbClr val="00B050"/>
                </a:solidFill>
                <a:effectLst>
                  <a:outerShdw blurRad="38100" dist="38100" dir="2700000" algn="tl">
                    <a:srgbClr val="000000">
                      <a:alpha val="43137"/>
                    </a:srgbClr>
                  </a:outerShdw>
                </a:effectLst>
                <a:latin typeface="Arial"/>
                <a:cs typeface="Arial"/>
              </a:rPr>
              <a:t>al</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choque</a:t>
            </a:r>
            <a:r>
              <a:rPr sz="3200" b="1" dirty="0">
                <a:solidFill>
                  <a:srgbClr val="00B050"/>
                </a:solidFill>
                <a:effectLst>
                  <a:outerShdw blurRad="38100" dist="38100" dir="2700000" algn="tl">
                    <a:srgbClr val="000000">
                      <a:alpha val="43137"/>
                    </a:srgbClr>
                  </a:outerShdw>
                </a:effectLst>
                <a:latin typeface="Arial"/>
                <a:cs typeface="Arial"/>
              </a:rPr>
              <a:t> de </a:t>
            </a:r>
            <a:r>
              <a:rPr sz="3200" b="1" spc="-5" dirty="0">
                <a:solidFill>
                  <a:srgbClr val="00B050"/>
                </a:solidFill>
                <a:effectLst>
                  <a:outerShdw blurRad="38100" dist="38100" dir="2700000" algn="tl">
                    <a:srgbClr val="000000">
                      <a:alpha val="43137"/>
                    </a:srgbClr>
                  </a:outerShdw>
                </a:effectLst>
                <a:latin typeface="Arial"/>
                <a:cs typeface="Arial"/>
              </a:rPr>
              <a:t>rayo</a:t>
            </a:r>
            <a:endParaRPr sz="3200" b="1" dirty="0">
              <a:solidFill>
                <a:srgbClr val="00B050"/>
              </a:solidFill>
              <a:effectLst>
                <a:outerShdw blurRad="38100" dist="38100" dir="2700000" algn="tl">
                  <a:srgbClr val="000000">
                    <a:alpha val="43137"/>
                  </a:srgbClr>
                </a:outerShdw>
              </a:effectLst>
              <a:latin typeface="Arial"/>
              <a:cs typeface="Arial"/>
            </a:endParaRPr>
          </a:p>
          <a:p>
            <a:pPr marL="1371600" lvl="2" indent="-457200">
              <a:spcBef>
                <a:spcPts val="40"/>
              </a:spcBef>
              <a:buFont typeface="Wingdings" panose="05000000000000000000" pitchFamily="2" charset="2"/>
              <a:buChar char="q"/>
            </a:pPr>
            <a:endParaRPr sz="3200" dirty="0">
              <a:latin typeface="Arial"/>
              <a:cs typeface="Arial"/>
            </a:endParaRPr>
          </a:p>
          <a:p>
            <a:pPr marL="2026920" lvl="2" indent="-457200" algn="just">
              <a:buFont typeface="Wingdings" panose="05000000000000000000" pitchFamily="2" charset="2"/>
              <a:buChar char="q"/>
            </a:pPr>
            <a:r>
              <a:rPr sz="3200" b="1" spc="-5" dirty="0" err="1" smtClean="0">
                <a:solidFill>
                  <a:srgbClr val="00B050"/>
                </a:solidFill>
                <a:effectLst>
                  <a:outerShdw blurRad="38100" dist="38100" dir="2700000" algn="tl">
                    <a:srgbClr val="000000">
                      <a:alpha val="43137"/>
                    </a:srgbClr>
                  </a:outerShdw>
                </a:effectLst>
                <a:latin typeface="Arial"/>
                <a:cs typeface="Arial"/>
              </a:rPr>
              <a:t>Tensión</a:t>
            </a:r>
            <a:r>
              <a:rPr sz="3200" b="1" spc="5" dirty="0" smtClean="0">
                <a:solidFill>
                  <a:srgbClr val="00B050"/>
                </a:solidFill>
                <a:effectLst>
                  <a:outerShdw blurRad="38100" dist="38100" dir="2700000" algn="tl">
                    <a:srgbClr val="000000">
                      <a:alpha val="43137"/>
                    </a:srgbClr>
                  </a:outerShdw>
                </a:effectLst>
                <a:latin typeface="Arial"/>
                <a:cs typeface="Arial"/>
              </a:rPr>
              <a:t> </a:t>
            </a:r>
            <a:r>
              <a:rPr sz="3200" b="1" spc="-10" dirty="0">
                <a:solidFill>
                  <a:srgbClr val="00B050"/>
                </a:solidFill>
                <a:effectLst>
                  <a:outerShdw blurRad="38100" dist="38100" dir="2700000" algn="tl">
                    <a:srgbClr val="000000">
                      <a:alpha val="43137"/>
                    </a:srgbClr>
                  </a:outerShdw>
                </a:effectLst>
                <a:latin typeface="Arial"/>
                <a:cs typeface="Arial"/>
              </a:rPr>
              <a:t>de</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resistencia </a:t>
            </a:r>
            <a:r>
              <a:rPr sz="3200" b="1" dirty="0">
                <a:solidFill>
                  <a:srgbClr val="00B050"/>
                </a:solidFill>
                <a:effectLst>
                  <a:outerShdw blurRad="38100" dist="38100" dir="2700000" algn="tl">
                    <a:srgbClr val="000000">
                      <a:alpha val="43137"/>
                    </a:srgbClr>
                  </a:outerShdw>
                </a:effectLst>
                <a:latin typeface="Arial"/>
                <a:cs typeface="Arial"/>
              </a:rPr>
              <a:t>al </a:t>
            </a:r>
            <a:r>
              <a:rPr sz="3200" b="1" spc="-5" dirty="0">
                <a:solidFill>
                  <a:srgbClr val="00B050"/>
                </a:solidFill>
                <a:effectLst>
                  <a:outerShdw blurRad="38100" dist="38100" dir="2700000" algn="tl">
                    <a:srgbClr val="000000">
                      <a:alpha val="43137"/>
                    </a:srgbClr>
                  </a:outerShdw>
                </a:effectLst>
                <a:latin typeface="Arial"/>
                <a:cs typeface="Arial"/>
              </a:rPr>
              <a:t>choque</a:t>
            </a:r>
            <a:r>
              <a:rPr sz="3200" b="1" spc="5"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al </a:t>
            </a:r>
            <a:r>
              <a:rPr sz="3200" b="1" spc="-5" dirty="0">
                <a:solidFill>
                  <a:srgbClr val="00B050"/>
                </a:solidFill>
                <a:effectLst>
                  <a:outerShdw blurRad="38100" dist="38100" dir="2700000" algn="tl">
                    <a:srgbClr val="000000">
                      <a:alpha val="43137"/>
                    </a:srgbClr>
                  </a:outerShdw>
                </a:effectLst>
                <a:latin typeface="Arial"/>
                <a:cs typeface="Arial"/>
              </a:rPr>
              <a:t>choque</a:t>
            </a:r>
            <a:r>
              <a:rPr sz="3200" b="1" dirty="0">
                <a:solidFill>
                  <a:srgbClr val="00B050"/>
                </a:solidFill>
                <a:effectLst>
                  <a:outerShdw blurRad="38100" dist="38100" dir="2700000" algn="tl">
                    <a:srgbClr val="000000">
                      <a:alpha val="43137"/>
                    </a:srgbClr>
                  </a:outerShdw>
                </a:effectLst>
                <a:latin typeface="Arial"/>
                <a:cs typeface="Arial"/>
              </a:rPr>
              <a:t> de</a:t>
            </a:r>
            <a:r>
              <a:rPr sz="3200" b="1" spc="-5" dirty="0">
                <a:solidFill>
                  <a:srgbClr val="00B050"/>
                </a:solidFill>
                <a:effectLst>
                  <a:outerShdw blurRad="38100" dist="38100" dir="2700000" algn="tl">
                    <a:srgbClr val="000000">
                      <a:alpha val="43137"/>
                    </a:srgbClr>
                  </a:outerShdw>
                </a:effectLst>
                <a:latin typeface="Arial"/>
                <a:cs typeface="Arial"/>
              </a:rPr>
              <a:t> </a:t>
            </a:r>
            <a:r>
              <a:rPr sz="3200" b="1" dirty="0" err="1" smtClean="0">
                <a:solidFill>
                  <a:srgbClr val="00B050"/>
                </a:solidFill>
                <a:effectLst>
                  <a:outerShdw blurRad="38100" dist="38100" dir="2700000" algn="tl">
                    <a:srgbClr val="000000">
                      <a:alpha val="43137"/>
                    </a:srgbClr>
                  </a:outerShdw>
                </a:effectLst>
                <a:latin typeface="Arial"/>
                <a:cs typeface="Arial"/>
              </a:rPr>
              <a:t>maniobra</a:t>
            </a:r>
            <a:r>
              <a:rPr lang="es-AR" sz="3200" b="1" dirty="0">
                <a:solidFill>
                  <a:srgbClr val="00B050"/>
                </a:solidFill>
                <a:effectLst>
                  <a:outerShdw blurRad="38100" dist="38100" dir="2700000" algn="tl">
                    <a:srgbClr val="000000">
                      <a:alpha val="43137"/>
                    </a:srgbClr>
                  </a:outerShdw>
                </a:effectLst>
                <a:latin typeface="Arial"/>
                <a:cs typeface="Arial"/>
              </a:rPr>
              <a:t> </a:t>
            </a:r>
            <a:endParaRPr lang="es-AR" sz="3200" b="1" dirty="0" smtClean="0">
              <a:solidFill>
                <a:srgbClr val="00B050"/>
              </a:solidFill>
              <a:effectLst>
                <a:outerShdw blurRad="38100" dist="38100" dir="2700000" algn="tl">
                  <a:srgbClr val="000000">
                    <a:alpha val="43137"/>
                  </a:srgbClr>
                </a:outerShdw>
              </a:effectLst>
              <a:latin typeface="Arial"/>
              <a:cs typeface="Arial"/>
            </a:endParaRPr>
          </a:p>
          <a:p>
            <a:pPr marL="2026920" lvl="2" indent="-457200" algn="just">
              <a:buFont typeface="Wingdings" panose="05000000000000000000" pitchFamily="2" charset="2"/>
              <a:buChar char="q"/>
            </a:pPr>
            <a:endParaRPr lang="es-AR" sz="3200" b="1" dirty="0">
              <a:solidFill>
                <a:srgbClr val="00B050"/>
              </a:solidFill>
              <a:effectLst>
                <a:outerShdw blurRad="38100" dist="38100" dir="2700000" algn="tl">
                  <a:srgbClr val="000000">
                    <a:alpha val="43137"/>
                  </a:srgbClr>
                </a:outerShdw>
              </a:effectLst>
              <a:latin typeface="Arial"/>
              <a:cs typeface="Arial"/>
            </a:endParaRPr>
          </a:p>
          <a:p>
            <a:pPr marL="2026920" lvl="2" indent="-457200" algn="just">
              <a:buFont typeface="Wingdings" panose="05000000000000000000" pitchFamily="2" charset="2"/>
              <a:buChar char="q"/>
            </a:pPr>
            <a:r>
              <a:rPr lang="es-AR" sz="3200" b="1" spc="10" dirty="0" smtClean="0">
                <a:solidFill>
                  <a:srgbClr val="00B050"/>
                </a:solidFill>
                <a:effectLst>
                  <a:outerShdw blurRad="38100" dist="38100" dir="2700000" algn="tl">
                    <a:srgbClr val="000000">
                      <a:alpha val="43137"/>
                    </a:srgbClr>
                  </a:outerShdw>
                </a:effectLst>
                <a:latin typeface="Arial"/>
                <a:cs typeface="Arial"/>
              </a:rPr>
              <a:t> T</a:t>
            </a:r>
            <a:r>
              <a:rPr lang="es-AR" sz="3200" b="1" spc="-5" dirty="0" smtClean="0">
                <a:solidFill>
                  <a:srgbClr val="00B050"/>
                </a:solidFill>
                <a:effectLst>
                  <a:outerShdw blurRad="38100" dist="38100" dir="2700000" algn="tl">
                    <a:srgbClr val="000000">
                      <a:alpha val="43137"/>
                    </a:srgbClr>
                  </a:outerShdw>
                </a:effectLst>
                <a:latin typeface="Arial"/>
                <a:cs typeface="Arial"/>
              </a:rPr>
              <a:t>ensión </a:t>
            </a:r>
            <a:r>
              <a:rPr lang="es-AR" sz="3200" b="1" spc="-10" dirty="0">
                <a:solidFill>
                  <a:srgbClr val="00B050"/>
                </a:solidFill>
                <a:effectLst>
                  <a:outerShdw blurRad="38100" dist="38100" dir="2700000" algn="tl">
                    <a:srgbClr val="000000">
                      <a:alpha val="43137"/>
                    </a:srgbClr>
                  </a:outerShdw>
                </a:effectLst>
                <a:latin typeface="Arial"/>
                <a:cs typeface="Arial"/>
              </a:rPr>
              <a:t>de</a:t>
            </a:r>
            <a:r>
              <a:rPr lang="es-AR" sz="3200" b="1" spc="10"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resistencia </a:t>
            </a:r>
            <a:r>
              <a:rPr lang="es-AR" sz="3200" b="1" dirty="0">
                <a:solidFill>
                  <a:srgbClr val="00B050"/>
                </a:solidFill>
                <a:effectLst>
                  <a:outerShdw blurRad="38100" dist="38100" dir="2700000" algn="tl">
                    <a:srgbClr val="000000">
                      <a:alpha val="43137"/>
                    </a:srgbClr>
                  </a:outerShdw>
                </a:effectLst>
                <a:latin typeface="Arial"/>
                <a:cs typeface="Arial"/>
              </a:rPr>
              <a:t>a</a:t>
            </a:r>
            <a:r>
              <a:rPr lang="es-AR" sz="3200" b="1" spc="15" dirty="0">
                <a:solidFill>
                  <a:srgbClr val="00B050"/>
                </a:solidFill>
                <a:effectLst>
                  <a:outerShdw blurRad="38100" dist="38100" dir="2700000" algn="tl">
                    <a:srgbClr val="000000">
                      <a:alpha val="43137"/>
                    </a:srgbClr>
                  </a:outerShdw>
                </a:effectLst>
                <a:latin typeface="Arial"/>
                <a:cs typeface="Arial"/>
              </a:rPr>
              <a:t> </a:t>
            </a:r>
            <a:r>
              <a:rPr lang="es-AR" sz="3200" b="1" dirty="0">
                <a:solidFill>
                  <a:srgbClr val="00B050"/>
                </a:solidFill>
                <a:effectLst>
                  <a:outerShdw blurRad="38100" dist="38100" dir="2700000" algn="tl">
                    <a:srgbClr val="000000">
                      <a:alpha val="43137"/>
                    </a:srgbClr>
                  </a:outerShdw>
                </a:effectLst>
                <a:latin typeface="Arial"/>
                <a:cs typeface="Arial"/>
              </a:rPr>
              <a:t>la</a:t>
            </a:r>
            <a:r>
              <a:rPr lang="es-AR" sz="3200" b="1" spc="-15"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frecuencia industrial:</a:t>
            </a:r>
            <a:r>
              <a:rPr lang="es-AR" sz="3200" b="1"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seco,</a:t>
            </a:r>
            <a:r>
              <a:rPr lang="es-AR" sz="3200" b="1" spc="10" dirty="0">
                <a:solidFill>
                  <a:srgbClr val="00B050"/>
                </a:solidFill>
                <a:effectLst>
                  <a:outerShdw blurRad="38100" dist="38100" dir="2700000" algn="tl">
                    <a:srgbClr val="000000">
                      <a:alpha val="43137"/>
                    </a:srgbClr>
                  </a:outerShdw>
                </a:effectLst>
                <a:latin typeface="Arial"/>
                <a:cs typeface="Arial"/>
              </a:rPr>
              <a:t> </a:t>
            </a:r>
            <a:r>
              <a:rPr lang="es-AR" sz="3200" b="1" dirty="0">
                <a:solidFill>
                  <a:srgbClr val="00B050"/>
                </a:solidFill>
                <a:effectLst>
                  <a:outerShdw blurRad="38100" dist="38100" dir="2700000" algn="tl">
                    <a:srgbClr val="000000">
                      <a:alpha val="43137"/>
                    </a:srgbClr>
                  </a:outerShdw>
                </a:effectLst>
                <a:latin typeface="Arial"/>
                <a:cs typeface="Arial"/>
              </a:rPr>
              <a:t>1</a:t>
            </a:r>
            <a:r>
              <a:rPr lang="es-AR" sz="3200" b="1" spc="-5" dirty="0">
                <a:solidFill>
                  <a:srgbClr val="00B050"/>
                </a:solidFill>
                <a:effectLst>
                  <a:outerShdw blurRad="38100" dist="38100" dir="2700000" algn="tl">
                    <a:srgbClr val="000000">
                      <a:alpha val="43137"/>
                    </a:srgbClr>
                  </a:outerShdw>
                </a:effectLst>
                <a:latin typeface="Arial"/>
                <a:cs typeface="Arial"/>
              </a:rPr>
              <a:t> </a:t>
            </a:r>
            <a:r>
              <a:rPr lang="es-AR" sz="3200" b="1" spc="-5" dirty="0" smtClean="0">
                <a:solidFill>
                  <a:srgbClr val="00B050"/>
                </a:solidFill>
                <a:effectLst>
                  <a:outerShdw blurRad="38100" dist="38100" dir="2700000" algn="tl">
                    <a:srgbClr val="000000">
                      <a:alpha val="43137"/>
                    </a:srgbClr>
                  </a:outerShdw>
                </a:effectLst>
                <a:latin typeface="Arial"/>
                <a:cs typeface="Arial"/>
              </a:rPr>
              <a:t>min </a:t>
            </a:r>
            <a:r>
              <a:rPr lang="es-AR" sz="3200" b="1" dirty="0" smtClean="0">
                <a:solidFill>
                  <a:srgbClr val="00B050"/>
                </a:solidFill>
                <a:effectLst>
                  <a:outerShdw blurRad="38100" dist="38100" dir="2700000" algn="tl">
                    <a:srgbClr val="000000">
                      <a:alpha val="43137"/>
                    </a:srgbClr>
                  </a:outerShdw>
                </a:effectLst>
                <a:latin typeface="Arial"/>
                <a:cs typeface="Arial"/>
              </a:rPr>
              <a:t>y</a:t>
            </a:r>
            <a:r>
              <a:rPr lang="es-AR" sz="3200" b="1" spc="-30" dirty="0" smtClean="0">
                <a:solidFill>
                  <a:srgbClr val="00B050"/>
                </a:solidFill>
                <a:effectLst>
                  <a:outerShdw blurRad="38100" dist="38100" dir="2700000" algn="tl">
                    <a:srgbClr val="000000">
                      <a:alpha val="43137"/>
                    </a:srgbClr>
                  </a:outerShdw>
                </a:effectLst>
                <a:latin typeface="Arial"/>
                <a:cs typeface="Arial"/>
              </a:rPr>
              <a:t> </a:t>
            </a:r>
            <a:r>
              <a:rPr lang="es-AR" sz="3200" b="1" dirty="0">
                <a:solidFill>
                  <a:srgbClr val="00B050"/>
                </a:solidFill>
                <a:effectLst>
                  <a:outerShdw blurRad="38100" dist="38100" dir="2700000" algn="tl">
                    <a:srgbClr val="000000">
                      <a:alpha val="43137"/>
                    </a:srgbClr>
                  </a:outerShdw>
                </a:effectLst>
                <a:latin typeface="Arial"/>
                <a:cs typeface="Arial"/>
              </a:rPr>
              <a:t>bajo</a:t>
            </a:r>
            <a:r>
              <a:rPr lang="es-AR" sz="3200" b="1" spc="-10" dirty="0">
                <a:solidFill>
                  <a:srgbClr val="00B050"/>
                </a:solidFill>
                <a:effectLst>
                  <a:outerShdw blurRad="38100" dist="38100" dir="2700000" algn="tl">
                    <a:srgbClr val="000000">
                      <a:alpha val="43137"/>
                    </a:srgbClr>
                  </a:outerShdw>
                </a:effectLst>
                <a:latin typeface="Arial"/>
                <a:cs typeface="Arial"/>
              </a:rPr>
              <a:t> </a:t>
            </a:r>
            <a:r>
              <a:rPr lang="es-AR" sz="3200" b="1" spc="-5" dirty="0">
                <a:solidFill>
                  <a:srgbClr val="00B050"/>
                </a:solidFill>
                <a:effectLst>
                  <a:outerShdw blurRad="38100" dist="38100" dir="2700000" algn="tl">
                    <a:srgbClr val="000000">
                      <a:alpha val="43137"/>
                    </a:srgbClr>
                  </a:outerShdw>
                </a:effectLst>
                <a:latin typeface="Arial"/>
                <a:cs typeface="Arial"/>
              </a:rPr>
              <a:t>lluvia,</a:t>
            </a:r>
            <a:r>
              <a:rPr lang="es-AR" sz="3200" b="1" spc="-10" dirty="0">
                <a:solidFill>
                  <a:srgbClr val="00B050"/>
                </a:solidFill>
                <a:effectLst>
                  <a:outerShdw blurRad="38100" dist="38100" dir="2700000" algn="tl">
                    <a:srgbClr val="000000">
                      <a:alpha val="43137"/>
                    </a:srgbClr>
                  </a:outerShdw>
                </a:effectLst>
                <a:latin typeface="Arial"/>
                <a:cs typeface="Arial"/>
              </a:rPr>
              <a:t> </a:t>
            </a:r>
            <a:r>
              <a:rPr lang="es-AR" sz="3200" b="1" dirty="0">
                <a:solidFill>
                  <a:srgbClr val="00B050"/>
                </a:solidFill>
                <a:effectLst>
                  <a:outerShdw blurRad="38100" dist="38100" dir="2700000" algn="tl">
                    <a:srgbClr val="000000">
                      <a:alpha val="43137"/>
                    </a:srgbClr>
                  </a:outerShdw>
                </a:effectLst>
                <a:latin typeface="Arial"/>
                <a:cs typeface="Arial"/>
              </a:rPr>
              <a:t>1</a:t>
            </a:r>
            <a:r>
              <a:rPr lang="es-AR" sz="3200" b="1" spc="-5" dirty="0">
                <a:solidFill>
                  <a:srgbClr val="00B050"/>
                </a:solidFill>
                <a:effectLst>
                  <a:outerShdw blurRad="38100" dist="38100" dir="2700000" algn="tl">
                    <a:srgbClr val="000000">
                      <a:alpha val="43137"/>
                    </a:srgbClr>
                  </a:outerShdw>
                </a:effectLst>
                <a:latin typeface="Arial"/>
                <a:cs typeface="Arial"/>
              </a:rPr>
              <a:t> min.</a:t>
            </a:r>
            <a:endParaRPr lang="es-AR" sz="3200" b="1" dirty="0">
              <a:solidFill>
                <a:srgbClr val="00B050"/>
              </a:solidFill>
              <a:effectLst>
                <a:outerShdw blurRad="38100" dist="38100" dir="2700000" algn="tl">
                  <a:srgbClr val="000000">
                    <a:alpha val="43137"/>
                  </a:srgbClr>
                </a:outerShdw>
              </a:effectLst>
              <a:latin typeface="Arial"/>
              <a:cs typeface="Arial"/>
            </a:endParaRPr>
          </a:p>
          <a:p>
            <a:pPr>
              <a:spcBef>
                <a:spcPts val="50"/>
              </a:spcBef>
            </a:pPr>
            <a:endParaRPr lang="es-AR" sz="3200" dirty="0">
              <a:latin typeface="Arial"/>
              <a:cs typeface="Arial"/>
            </a:endParaRPr>
          </a:p>
          <a:p>
            <a:pPr marL="655320">
              <a:spcBef>
                <a:spcPts val="5"/>
              </a:spcBef>
            </a:pPr>
            <a:endParaRPr sz="3200" dirty="0">
              <a:latin typeface="Arial"/>
              <a:cs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34683" y="304800"/>
            <a:ext cx="12877800" cy="6583854"/>
          </a:xfrm>
          <a:prstGeom prst="rect">
            <a:avLst/>
          </a:prstGeom>
        </p:spPr>
        <p:txBody>
          <a:bodyPr vert="horz" wrap="square" lIns="0" tIns="12700" rIns="0" bIns="0" rtlCol="0">
            <a:spAutoFit/>
          </a:bodyPr>
          <a:lstStyle/>
          <a:p>
            <a:pPr marR="5715" algn="r">
              <a:spcBef>
                <a:spcPts val="100"/>
              </a:spcBef>
            </a:pPr>
            <a:r>
              <a:rPr sz="1100" dirty="0" smtClean="0">
                <a:latin typeface="Calibri"/>
                <a:cs typeface="Calibri"/>
              </a:rPr>
              <a:t>8</a:t>
            </a:r>
            <a:endParaRPr sz="1100" dirty="0">
              <a:latin typeface="Calibri"/>
              <a:cs typeface="Calibri"/>
            </a:endParaRPr>
          </a:p>
          <a:p>
            <a:pPr marL="693419" lvl="2" indent="-285750">
              <a:buFont typeface="Wingdings" panose="05000000000000000000" pitchFamily="2" charset="2"/>
              <a:buChar char="q"/>
              <a:tabLst>
                <a:tab pos="903605" algn="l"/>
              </a:tabLst>
            </a:pPr>
            <a:r>
              <a:rPr lang="es-AR" sz="3200" b="1" spc="-5" dirty="0" smtClean="0">
                <a:latin typeface="Arial"/>
                <a:cs typeface="Arial"/>
              </a:rPr>
              <a:t>   </a:t>
            </a:r>
            <a:r>
              <a:rPr sz="3200" b="1" spc="-5" dirty="0" err="1" smtClean="0">
                <a:solidFill>
                  <a:srgbClr val="00B050"/>
                </a:solidFill>
                <a:effectLst>
                  <a:outerShdw blurRad="38100" dist="38100" dir="2700000" algn="tl">
                    <a:srgbClr val="000000">
                      <a:alpha val="43137"/>
                    </a:srgbClr>
                  </a:outerShdw>
                </a:effectLst>
                <a:latin typeface="Arial"/>
                <a:cs typeface="Arial"/>
              </a:rPr>
              <a:t>Capacidad</a:t>
            </a:r>
            <a:r>
              <a:rPr sz="3200" b="1" spc="-5" dirty="0" smtClean="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nominal mínima</a:t>
            </a:r>
            <a:r>
              <a:rPr sz="3200" b="1" dirty="0">
                <a:solidFill>
                  <a:srgbClr val="00B050"/>
                </a:solidFill>
                <a:effectLst>
                  <a:outerShdw blurRad="38100" dist="38100" dir="2700000" algn="tl">
                    <a:srgbClr val="000000">
                      <a:alpha val="43137"/>
                    </a:srgbClr>
                  </a:outerShdw>
                </a:effectLst>
                <a:latin typeface="Arial"/>
                <a:cs typeface="Arial"/>
              </a:rPr>
              <a:t> </a:t>
            </a:r>
            <a:r>
              <a:rPr sz="3200" b="1" spc="-5" dirty="0" err="1">
                <a:solidFill>
                  <a:srgbClr val="00B050"/>
                </a:solidFill>
                <a:effectLst>
                  <a:outerShdw blurRad="38100" dist="38100" dir="2700000" algn="tl">
                    <a:srgbClr val="000000">
                      <a:alpha val="43137"/>
                    </a:srgbClr>
                  </a:outerShdw>
                </a:effectLst>
                <a:latin typeface="Arial"/>
                <a:cs typeface="Arial"/>
              </a:rPr>
              <a:t>transformador</a:t>
            </a:r>
            <a:r>
              <a:rPr sz="3200" b="1" spc="-5" dirty="0">
                <a:solidFill>
                  <a:srgbClr val="00B050"/>
                </a:solidFill>
                <a:effectLst>
                  <a:outerShdw blurRad="38100" dist="38100" dir="2700000" algn="tl">
                    <a:srgbClr val="000000">
                      <a:alpha val="43137"/>
                    </a:srgbClr>
                  </a:outerShdw>
                </a:effectLst>
                <a:latin typeface="Arial"/>
                <a:cs typeface="Arial"/>
              </a:rPr>
              <a:t> </a:t>
            </a:r>
            <a:r>
              <a:rPr sz="3200" b="1" spc="-5" dirty="0" err="1" smtClean="0">
                <a:solidFill>
                  <a:srgbClr val="00B050"/>
                </a:solidFill>
                <a:effectLst>
                  <a:outerShdw blurRad="38100" dist="38100" dir="2700000" algn="tl">
                    <a:srgbClr val="000000">
                      <a:alpha val="43137"/>
                    </a:srgbClr>
                  </a:outerShdw>
                </a:effectLst>
                <a:latin typeface="Arial"/>
                <a:cs typeface="Arial"/>
              </a:rPr>
              <a:t>capacitivo</a:t>
            </a:r>
            <a:r>
              <a:rPr lang="es-AR" sz="3200" b="1" spc="-5" dirty="0" smtClean="0">
                <a:solidFill>
                  <a:srgbClr val="00B050"/>
                </a:solidFill>
                <a:effectLst>
                  <a:outerShdw blurRad="38100" dist="38100" dir="2700000" algn="tl">
                    <a:srgbClr val="000000">
                      <a:alpha val="43137"/>
                    </a:srgbClr>
                  </a:outerShdw>
                </a:effectLst>
                <a:latin typeface="Arial"/>
                <a:cs typeface="Arial"/>
              </a:rPr>
              <a:t> </a:t>
            </a:r>
            <a:r>
              <a:rPr sz="3200" b="1" spc="-5" dirty="0" smtClean="0">
                <a:solidFill>
                  <a:srgbClr val="00B050"/>
                </a:solidFill>
                <a:effectLst>
                  <a:outerShdw blurRad="38100" dist="38100" dir="2700000" algn="tl">
                    <a:srgbClr val="000000">
                      <a:alpha val="43137"/>
                    </a:srgbClr>
                  </a:outerShdw>
                </a:effectLst>
                <a:latin typeface="Arial"/>
                <a:cs typeface="Arial"/>
              </a:rPr>
              <a:t>(</a:t>
            </a:r>
            <a:r>
              <a:rPr sz="3200" b="1" spc="-5" dirty="0">
                <a:solidFill>
                  <a:srgbClr val="00B050"/>
                </a:solidFill>
                <a:effectLst>
                  <a:outerShdw blurRad="38100" dist="38100" dir="2700000" algn="tl">
                    <a:srgbClr val="000000">
                      <a:alpha val="43137"/>
                    </a:srgbClr>
                  </a:outerShdw>
                </a:effectLst>
                <a:latin typeface="Arial"/>
                <a:cs typeface="Arial"/>
              </a:rPr>
              <a:t>pF)</a:t>
            </a:r>
            <a:endParaRPr sz="3200" b="1" dirty="0">
              <a:solidFill>
                <a:srgbClr val="00B050"/>
              </a:solidFill>
              <a:effectLst>
                <a:outerShdw blurRad="38100" dist="38100" dir="2700000" algn="tl">
                  <a:srgbClr val="000000">
                    <a:alpha val="43137"/>
                  </a:srgbClr>
                </a:outerShdw>
              </a:effectLst>
              <a:latin typeface="Arial"/>
              <a:cs typeface="Arial"/>
            </a:endParaRPr>
          </a:p>
          <a:p>
            <a:pPr marL="285750" indent="-285750">
              <a:spcBef>
                <a:spcPts val="45"/>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841375" lvl="2" indent="-285750">
              <a:buFont typeface="Wingdings" panose="05000000000000000000" pitchFamily="2" charset="2"/>
              <a:buChar char="q"/>
              <a:tabLst>
                <a:tab pos="1051560" algn="l"/>
              </a:tabLst>
            </a:pPr>
            <a:r>
              <a:rPr sz="3200" b="1" spc="-5" dirty="0">
                <a:solidFill>
                  <a:srgbClr val="00B050"/>
                </a:solidFill>
                <a:effectLst>
                  <a:outerShdw blurRad="38100" dist="38100" dir="2700000" algn="tl">
                    <a:srgbClr val="000000">
                      <a:alpha val="43137"/>
                    </a:srgbClr>
                  </a:outerShdw>
                </a:effectLst>
                <a:latin typeface="Arial"/>
                <a:cs typeface="Arial"/>
              </a:rPr>
              <a:t>Tensión</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a:t>
            </a:r>
            <a:r>
              <a:rPr sz="3200" b="1" spc="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radio-influencia</a:t>
            </a:r>
            <a:r>
              <a:rPr sz="3200" b="1" spc="5"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a</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1.05</a:t>
            </a:r>
            <a:r>
              <a:rPr sz="3200" b="1"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Um</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raíz</a:t>
            </a:r>
            <a:r>
              <a:rPr sz="3200" b="1" spc="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a:t>
            </a:r>
            <a:r>
              <a:rPr sz="3200" b="1" spc="-10"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3</a:t>
            </a:r>
          </a:p>
          <a:p>
            <a:pPr marL="1200150" lvl="2" indent="-285750">
              <a:spcBef>
                <a:spcPts val="4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841375" lvl="2" indent="-285750">
              <a:buFont typeface="Wingdings" panose="05000000000000000000" pitchFamily="2" charset="2"/>
              <a:buChar char="q"/>
              <a:tabLst>
                <a:tab pos="1051560" algn="l"/>
              </a:tabLst>
            </a:pPr>
            <a:r>
              <a:rPr sz="3200" b="1" spc="-5" dirty="0">
                <a:solidFill>
                  <a:srgbClr val="00B050"/>
                </a:solidFill>
                <a:effectLst>
                  <a:outerShdw blurRad="38100" dist="38100" dir="2700000" algn="tl">
                    <a:srgbClr val="000000">
                      <a:alpha val="43137"/>
                    </a:srgbClr>
                  </a:outerShdw>
                </a:effectLst>
                <a:latin typeface="Arial"/>
                <a:cs typeface="Arial"/>
              </a:rPr>
              <a:t>Distancia</a:t>
            </a:r>
            <a:r>
              <a:rPr sz="3200" b="1"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externa</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a:t>
            </a:r>
            <a:r>
              <a:rPr sz="3200" b="1" dirty="0">
                <a:solidFill>
                  <a:srgbClr val="00B050"/>
                </a:solidFill>
                <a:effectLst>
                  <a:outerShdw blurRad="38100" dist="38100" dir="2700000" algn="tl">
                    <a:srgbClr val="000000">
                      <a:alpha val="43137"/>
                    </a:srgbClr>
                  </a:outerShdw>
                </a:effectLst>
                <a:latin typeface="Arial"/>
                <a:cs typeface="Arial"/>
              </a:rPr>
              <a:t> </a:t>
            </a:r>
            <a:r>
              <a:rPr sz="3200" b="1" spc="-10" dirty="0">
                <a:solidFill>
                  <a:srgbClr val="00B050"/>
                </a:solidFill>
                <a:effectLst>
                  <a:outerShdw blurRad="38100" dist="38100" dir="2700000" algn="tl">
                    <a:srgbClr val="000000">
                      <a:alpha val="43137"/>
                    </a:srgbClr>
                  </a:outerShdw>
                </a:effectLst>
                <a:latin typeface="Arial"/>
                <a:cs typeface="Arial"/>
              </a:rPr>
              <a:t>fuga</a:t>
            </a:r>
            <a:r>
              <a:rPr sz="3200" b="1" spc="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mínima</a:t>
            </a:r>
            <a:endParaRPr sz="32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841375" lvl="2" indent="-285750">
              <a:buFont typeface="Wingdings" panose="05000000000000000000" pitchFamily="2" charset="2"/>
              <a:buChar char="q"/>
              <a:tabLst>
                <a:tab pos="1051560" algn="l"/>
              </a:tabLst>
            </a:pPr>
            <a:r>
              <a:rPr sz="3200" b="1" spc="-5" dirty="0">
                <a:solidFill>
                  <a:srgbClr val="00B050"/>
                </a:solidFill>
                <a:effectLst>
                  <a:outerShdw blurRad="38100" dist="38100" dir="2700000" algn="tl">
                    <a:srgbClr val="000000">
                      <a:alpha val="43137"/>
                    </a:srgbClr>
                  </a:outerShdw>
                </a:effectLst>
                <a:latin typeface="Arial"/>
                <a:cs typeface="Arial"/>
              </a:rPr>
              <a:t>Tensiones</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secundarias</a:t>
            </a:r>
            <a:r>
              <a:rPr sz="3200" b="1" spc="-25"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a</a:t>
            </a:r>
            <a:r>
              <a:rPr sz="3200" b="1" spc="-5" dirty="0">
                <a:solidFill>
                  <a:srgbClr val="00B050"/>
                </a:solidFill>
                <a:effectLst>
                  <a:outerShdw blurRad="38100" dist="38100" dir="2700000" algn="tl">
                    <a:srgbClr val="000000">
                      <a:alpha val="43137"/>
                    </a:srgbClr>
                  </a:outerShdw>
                </a:effectLst>
                <a:latin typeface="Arial"/>
                <a:cs typeface="Arial"/>
              </a:rPr>
              <a:t> Un</a:t>
            </a:r>
            <a:endParaRPr sz="32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841375" lvl="2" indent="-285750">
              <a:spcBef>
                <a:spcPts val="5"/>
              </a:spcBef>
              <a:buFont typeface="Wingdings" panose="05000000000000000000" pitchFamily="2" charset="2"/>
              <a:buChar char="q"/>
              <a:tabLst>
                <a:tab pos="1051560" algn="l"/>
              </a:tabLst>
            </a:pPr>
            <a:r>
              <a:rPr sz="3200" b="1" spc="-10" dirty="0">
                <a:solidFill>
                  <a:srgbClr val="00B050"/>
                </a:solidFill>
                <a:effectLst>
                  <a:outerShdw blurRad="38100" dist="38100" dir="2700000" algn="tl">
                    <a:srgbClr val="000000">
                      <a:alpha val="43137"/>
                    </a:srgbClr>
                  </a:outerShdw>
                </a:effectLst>
                <a:latin typeface="Arial"/>
                <a:cs typeface="Arial"/>
              </a:rPr>
              <a:t>Error</a:t>
            </a:r>
            <a:r>
              <a:rPr sz="3200" b="1" spc="-15"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máximo</a:t>
            </a:r>
            <a:r>
              <a:rPr sz="3200" b="1" spc="-20"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a </a:t>
            </a:r>
            <a:r>
              <a:rPr sz="3200" b="1" spc="5" dirty="0">
                <a:solidFill>
                  <a:srgbClr val="00B050"/>
                </a:solidFill>
                <a:effectLst>
                  <a:outerShdw blurRad="38100" dist="38100" dir="2700000" algn="tl">
                    <a:srgbClr val="000000">
                      <a:alpha val="43137"/>
                    </a:srgbClr>
                  </a:outerShdw>
                </a:effectLst>
                <a:latin typeface="Arial"/>
                <a:cs typeface="Arial"/>
              </a:rPr>
              <a:t>5%</a:t>
            </a:r>
            <a:r>
              <a:rPr sz="3200" b="1" spc="-5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a:t>
            </a:r>
            <a:r>
              <a:rPr sz="3200" b="1"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Un</a:t>
            </a:r>
            <a:r>
              <a:rPr sz="3200" b="1" spc="-15" dirty="0">
                <a:solidFill>
                  <a:srgbClr val="00B050"/>
                </a:solidFill>
                <a:effectLst>
                  <a:outerShdw blurRad="38100" dist="38100" dir="2700000" algn="tl">
                    <a:srgbClr val="000000">
                      <a:alpha val="43137"/>
                    </a:srgbClr>
                  </a:outerShdw>
                </a:effectLst>
                <a:latin typeface="Arial"/>
                <a:cs typeface="Arial"/>
              </a:rPr>
              <a:t> </a:t>
            </a:r>
            <a:r>
              <a:rPr sz="3200" b="1" spc="-10" dirty="0">
                <a:solidFill>
                  <a:srgbClr val="00B050"/>
                </a:solidFill>
                <a:effectLst>
                  <a:outerShdw blurRad="38100" dist="38100" dir="2700000" algn="tl">
                    <a:srgbClr val="000000">
                      <a:alpha val="43137"/>
                    </a:srgbClr>
                  </a:outerShdw>
                </a:effectLst>
                <a:latin typeface="Arial"/>
                <a:cs typeface="Arial"/>
              </a:rPr>
              <a:t>(%)</a:t>
            </a:r>
            <a:endParaRPr sz="32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841375" lvl="2" indent="-285750">
              <a:buFont typeface="Wingdings" panose="05000000000000000000" pitchFamily="2" charset="2"/>
              <a:buChar char="q"/>
              <a:tabLst>
                <a:tab pos="1150620" algn="l"/>
              </a:tabLst>
            </a:pPr>
            <a:r>
              <a:rPr sz="3200" b="1" spc="-5" dirty="0">
                <a:solidFill>
                  <a:srgbClr val="00B050"/>
                </a:solidFill>
                <a:effectLst>
                  <a:outerShdw blurRad="38100" dist="38100" dir="2700000" algn="tl">
                    <a:srgbClr val="000000">
                      <a:alpha val="43137"/>
                    </a:srgbClr>
                  </a:outerShdw>
                </a:effectLst>
                <a:latin typeface="Arial"/>
                <a:cs typeface="Arial"/>
              </a:rPr>
              <a:t>Números</a:t>
            </a:r>
            <a:r>
              <a:rPr sz="3200" b="1" spc="-2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a:t>
            </a:r>
            <a:r>
              <a:rPr sz="3200" b="1" spc="-3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arrollados</a:t>
            </a:r>
            <a:endParaRPr sz="32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841375" lvl="2" indent="-285750">
              <a:spcBef>
                <a:spcPts val="5"/>
              </a:spcBef>
              <a:buFont typeface="Wingdings" panose="05000000000000000000" pitchFamily="2" charset="2"/>
              <a:buChar char="q"/>
              <a:tabLst>
                <a:tab pos="1150620" algn="l"/>
              </a:tabLst>
            </a:pPr>
            <a:r>
              <a:rPr sz="3200" b="1" spc="-5" dirty="0">
                <a:solidFill>
                  <a:srgbClr val="00B050"/>
                </a:solidFill>
                <a:effectLst>
                  <a:outerShdw blurRad="38100" dist="38100" dir="2700000" algn="tl">
                    <a:srgbClr val="000000">
                      <a:alpha val="43137"/>
                    </a:srgbClr>
                  </a:outerShdw>
                </a:effectLst>
                <a:latin typeface="Arial"/>
                <a:cs typeface="Arial"/>
              </a:rPr>
              <a:t>Números de</a:t>
            </a:r>
            <a:r>
              <a:rPr sz="3200" b="1" spc="-2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relaciones</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por cada arrollado</a:t>
            </a:r>
            <a:endParaRPr sz="3200" b="1" dirty="0">
              <a:solidFill>
                <a:srgbClr val="00B050"/>
              </a:solidFill>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8600" y="381000"/>
            <a:ext cx="7543800" cy="9284593"/>
          </a:xfrm>
          <a:prstGeom prst="rect">
            <a:avLst/>
          </a:prstGeom>
        </p:spPr>
        <p:txBody>
          <a:bodyPr wrap="square">
            <a:spAutoFit/>
          </a:bodyPr>
          <a:lstStyle/>
          <a:p>
            <a:pPr marL="12065" lvl="1">
              <a:spcBef>
                <a:spcPts val="105"/>
              </a:spcBef>
              <a:tabLst>
                <a:tab pos="360045" algn="l"/>
              </a:tabLst>
            </a:pPr>
            <a:r>
              <a:rPr lang="es-AR" sz="2100" b="1" spc="-5" dirty="0">
                <a:effectLst>
                  <a:outerShdw blurRad="38100" dist="38100" dir="2700000" algn="tl">
                    <a:srgbClr val="000000">
                      <a:alpha val="43137"/>
                    </a:srgbClr>
                  </a:outerShdw>
                </a:effectLst>
                <a:latin typeface="Arial"/>
                <a:cs typeface="Arial"/>
              </a:rPr>
              <a:t>Pruebas</a:t>
            </a:r>
            <a:r>
              <a:rPr lang="es-AR" sz="2100" b="1" spc="-35" dirty="0">
                <a:effectLst>
                  <a:outerShdw blurRad="38100" dist="38100" dir="2700000" algn="tl">
                    <a:srgbClr val="000000">
                      <a:alpha val="43137"/>
                    </a:srgbClr>
                  </a:outerShdw>
                </a:effectLst>
                <a:latin typeface="Arial"/>
                <a:cs typeface="Arial"/>
              </a:rPr>
              <a:t> </a:t>
            </a:r>
            <a:r>
              <a:rPr lang="es-AR" sz="2100" b="1" spc="-5" dirty="0">
                <a:effectLst>
                  <a:outerShdw blurRad="38100" dist="38100" dir="2700000" algn="tl">
                    <a:srgbClr val="000000">
                      <a:alpha val="43137"/>
                    </a:srgbClr>
                  </a:outerShdw>
                </a:effectLst>
                <a:latin typeface="Arial"/>
                <a:cs typeface="Arial"/>
              </a:rPr>
              <a:t>Tipo</a:t>
            </a:r>
            <a:endParaRPr lang="es-AR" sz="2100" b="1" dirty="0">
              <a:effectLst>
                <a:outerShdw blurRad="38100" dist="38100" dir="2700000" algn="tl">
                  <a:srgbClr val="000000">
                    <a:alpha val="43137"/>
                  </a:srgbClr>
                </a:outerShdw>
              </a:effectLst>
              <a:latin typeface="Arial"/>
              <a:cs typeface="Arial"/>
            </a:endParaRPr>
          </a:p>
          <a:p>
            <a:pPr lvl="1">
              <a:spcBef>
                <a:spcPts val="40"/>
              </a:spcBef>
              <a:buFont typeface="Arial"/>
              <a:buAutoNum type="arabicPeriod" startAt="4"/>
            </a:pPr>
            <a:endParaRPr lang="es-AR" sz="2100" dirty="0">
              <a:latin typeface="Arial"/>
              <a:cs typeface="Arial"/>
            </a:endParaRPr>
          </a:p>
          <a:p>
            <a:pPr marL="555625" lvl="2">
              <a:tabLst>
                <a:tab pos="1051560" algn="l"/>
              </a:tabLst>
            </a:pPr>
            <a:r>
              <a:rPr lang="es-AR" sz="2100" b="1" spc="-5" dirty="0">
                <a:solidFill>
                  <a:srgbClr val="00B050"/>
                </a:solidFill>
                <a:effectLst>
                  <a:outerShdw blurRad="38100" dist="38100" dir="2700000" algn="tl">
                    <a:srgbClr val="000000">
                      <a:alpha val="43137"/>
                    </a:srgbClr>
                  </a:outerShdw>
                </a:effectLst>
                <a:latin typeface="Arial"/>
                <a:cs typeface="Arial"/>
              </a:rPr>
              <a:t>Pruebas</a:t>
            </a:r>
            <a:r>
              <a:rPr lang="es-AR" sz="2100" b="1" spc="-15"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tipo</a:t>
            </a:r>
            <a:r>
              <a:rPr lang="es-AR" sz="2100" b="1" spc="-20" dirty="0">
                <a:solidFill>
                  <a:srgbClr val="00B050"/>
                </a:solidFill>
                <a:effectLst>
                  <a:outerShdw blurRad="38100" dist="38100" dir="2700000" algn="tl">
                    <a:srgbClr val="000000">
                      <a:alpha val="43137"/>
                    </a:srgbClr>
                  </a:outerShdw>
                </a:effectLst>
                <a:latin typeface="Arial"/>
                <a:cs typeface="Arial"/>
              </a:rPr>
              <a:t> </a:t>
            </a:r>
            <a:r>
              <a:rPr lang="es-AR" sz="2100" b="1" spc="-5" dirty="0">
                <a:solidFill>
                  <a:srgbClr val="00B050"/>
                </a:solidFill>
                <a:effectLst>
                  <a:outerShdw blurRad="38100" dist="38100" dir="2700000" algn="tl">
                    <a:srgbClr val="000000">
                      <a:alpha val="43137"/>
                    </a:srgbClr>
                  </a:outerShdw>
                </a:effectLst>
                <a:latin typeface="Arial"/>
                <a:cs typeface="Arial"/>
              </a:rPr>
              <a:t>especificadas</a:t>
            </a:r>
            <a:endParaRPr lang="es-AR" sz="2100" b="1" dirty="0">
              <a:solidFill>
                <a:srgbClr val="00B050"/>
              </a:solidFill>
              <a:effectLst>
                <a:outerShdw blurRad="38100" dist="38100" dir="2700000" algn="tl">
                  <a:srgbClr val="000000">
                    <a:alpha val="43137"/>
                  </a:srgbClr>
                </a:outerShdw>
              </a:effectLst>
              <a:latin typeface="Arial"/>
              <a:cs typeface="Arial"/>
            </a:endParaRPr>
          </a:p>
          <a:p>
            <a:pPr lvl="2">
              <a:spcBef>
                <a:spcPts val="20"/>
              </a:spcBef>
              <a:buFont typeface="Arial"/>
              <a:buAutoNum type="arabicPeriod"/>
            </a:pPr>
            <a:endParaRPr lang="es-AR" sz="2100" dirty="0">
              <a:latin typeface="Arial"/>
              <a:cs typeface="Arial"/>
            </a:endParaRPr>
          </a:p>
          <a:p>
            <a:pPr marL="1259205" lvl="3" indent="-229235">
              <a:buFont typeface="Symbol"/>
              <a:buChar char=""/>
              <a:tabLst>
                <a:tab pos="1259205" algn="l"/>
                <a:tab pos="1259840" algn="l"/>
              </a:tabLst>
            </a:pPr>
            <a:r>
              <a:rPr lang="es-AR" sz="2100" b="1" spc="-5" dirty="0">
                <a:solidFill>
                  <a:srgbClr val="FF0000"/>
                </a:solidFill>
                <a:effectLst>
                  <a:outerShdw blurRad="38100" dist="38100" dir="2700000" algn="tl">
                    <a:srgbClr val="000000">
                      <a:alpha val="43137"/>
                    </a:srgbClr>
                  </a:outerShdw>
                </a:effectLst>
                <a:latin typeface="Arial"/>
                <a:cs typeface="Arial"/>
              </a:rPr>
              <a:t>Transformadores</a:t>
            </a:r>
            <a:r>
              <a:rPr lang="es-AR" sz="2100" b="1" spc="10" dirty="0">
                <a:solidFill>
                  <a:srgbClr val="FF0000"/>
                </a:solidFill>
                <a:effectLst>
                  <a:outerShdw blurRad="38100" dist="38100" dir="2700000" algn="tl">
                    <a:srgbClr val="000000">
                      <a:alpha val="43137"/>
                    </a:srgbClr>
                  </a:outerShdw>
                </a:effectLst>
                <a:latin typeface="Arial"/>
                <a:cs typeface="Arial"/>
              </a:rPr>
              <a:t> </a:t>
            </a:r>
            <a:r>
              <a:rPr lang="es-AR" sz="2100" b="1" spc="-10" dirty="0">
                <a:solidFill>
                  <a:srgbClr val="FF0000"/>
                </a:solidFill>
                <a:effectLst>
                  <a:outerShdw blurRad="38100" dist="38100" dir="2700000" algn="tl">
                    <a:srgbClr val="000000">
                      <a:alpha val="43137"/>
                    </a:srgbClr>
                  </a:outerShdw>
                </a:effectLst>
                <a:latin typeface="Arial"/>
                <a:cs typeface="Arial"/>
              </a:rPr>
              <a:t>de</a:t>
            </a:r>
            <a:r>
              <a:rPr lang="es-AR" sz="2100" b="1" spc="5"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potencial</a:t>
            </a:r>
            <a:r>
              <a:rPr lang="es-AR" sz="2100" b="1" spc="-10" dirty="0">
                <a:solidFill>
                  <a:srgbClr val="FF0000"/>
                </a:solidFill>
                <a:effectLst>
                  <a:outerShdw blurRad="38100" dist="38100" dir="2700000" algn="tl">
                    <a:srgbClr val="000000">
                      <a:alpha val="43137"/>
                    </a:srgbClr>
                  </a:outerShdw>
                </a:effectLst>
                <a:latin typeface="Arial"/>
                <a:cs typeface="Arial"/>
              </a:rPr>
              <a:t> </a:t>
            </a:r>
            <a:r>
              <a:rPr lang="es-AR" sz="2100" b="1" spc="-5" dirty="0">
                <a:solidFill>
                  <a:srgbClr val="FF0000"/>
                </a:solidFill>
                <a:effectLst>
                  <a:outerShdw blurRad="38100" dist="38100" dir="2700000" algn="tl">
                    <a:srgbClr val="000000">
                      <a:alpha val="43137"/>
                    </a:srgbClr>
                  </a:outerShdw>
                </a:effectLst>
                <a:latin typeface="Arial"/>
                <a:cs typeface="Arial"/>
              </a:rPr>
              <a:t>capacitivos</a:t>
            </a:r>
            <a:endParaRPr lang="es-AR" sz="2100" b="1" dirty="0">
              <a:solidFill>
                <a:srgbClr val="FF0000"/>
              </a:solidFill>
              <a:effectLst>
                <a:outerShdw blurRad="38100" dist="38100" dir="2700000" algn="tl">
                  <a:srgbClr val="000000">
                    <a:alpha val="43137"/>
                  </a:srgbClr>
                </a:outerShdw>
              </a:effectLst>
              <a:latin typeface="Arial"/>
              <a:cs typeface="Arial"/>
            </a:endParaRPr>
          </a:p>
          <a:p>
            <a:pPr marL="1544955" marR="5080" indent="-285750" algn="just">
              <a:spcBef>
                <a:spcPts val="10"/>
              </a:spcBef>
              <a:buFont typeface="Arial" panose="020B0604020202020204" pitchFamily="34" charset="0"/>
              <a:buChar char="•"/>
            </a:pPr>
            <a:r>
              <a:rPr lang="es-AR" sz="2100" b="1" dirty="0" smtClean="0">
                <a:latin typeface="Arial"/>
                <a:cs typeface="Arial"/>
              </a:rPr>
              <a:t>Pruebas</a:t>
            </a:r>
            <a:r>
              <a:rPr lang="es-AR" sz="2100" b="1" spc="15" dirty="0" smtClean="0">
                <a:latin typeface="Arial"/>
                <a:cs typeface="Arial"/>
              </a:rPr>
              <a:t> </a:t>
            </a:r>
            <a:r>
              <a:rPr lang="es-AR" sz="2100" b="1" spc="-5" dirty="0">
                <a:latin typeface="Arial"/>
                <a:cs typeface="Arial"/>
              </a:rPr>
              <a:t>dieléctricas:</a:t>
            </a:r>
            <a:r>
              <a:rPr lang="es-AR" sz="2100" b="1" dirty="0">
                <a:latin typeface="Arial"/>
                <a:cs typeface="Arial"/>
              </a:rPr>
              <a:t> </a:t>
            </a:r>
            <a:r>
              <a:rPr lang="es-AR" sz="2100" b="1" spc="-5" dirty="0">
                <a:latin typeface="Arial"/>
                <a:cs typeface="Arial"/>
              </a:rPr>
              <a:t>pruebas</a:t>
            </a:r>
            <a:r>
              <a:rPr lang="es-AR" sz="2100" b="1" dirty="0">
                <a:latin typeface="Arial"/>
                <a:cs typeface="Arial"/>
              </a:rPr>
              <a:t> de</a:t>
            </a:r>
            <a:r>
              <a:rPr lang="es-AR" sz="2100" b="1" spc="-5" dirty="0">
                <a:latin typeface="Arial"/>
                <a:cs typeface="Arial"/>
              </a:rPr>
              <a:t> impulso,</a:t>
            </a:r>
            <a:r>
              <a:rPr lang="es-AR" sz="2100" b="1" spc="10" dirty="0">
                <a:latin typeface="Arial"/>
                <a:cs typeface="Arial"/>
              </a:rPr>
              <a:t> </a:t>
            </a:r>
            <a:r>
              <a:rPr lang="es-AR" sz="2100" b="1" spc="-5" dirty="0">
                <a:latin typeface="Arial"/>
                <a:cs typeface="Arial"/>
              </a:rPr>
              <a:t>pruebas</a:t>
            </a:r>
            <a:r>
              <a:rPr lang="es-AR" sz="2100" b="1" dirty="0">
                <a:latin typeface="Arial"/>
                <a:cs typeface="Arial"/>
              </a:rPr>
              <a:t> de </a:t>
            </a:r>
            <a:r>
              <a:rPr lang="es-AR" sz="2100" b="1" spc="-375" dirty="0">
                <a:latin typeface="Arial"/>
                <a:cs typeface="Arial"/>
              </a:rPr>
              <a:t> </a:t>
            </a:r>
            <a:r>
              <a:rPr lang="es-AR" sz="2100" b="1" spc="-5" dirty="0">
                <a:latin typeface="Arial"/>
                <a:cs typeface="Arial"/>
              </a:rPr>
              <a:t>sobretensión</a:t>
            </a:r>
            <a:r>
              <a:rPr lang="es-AR" sz="2100" b="1" spc="-10" dirty="0">
                <a:latin typeface="Arial"/>
                <a:cs typeface="Arial"/>
              </a:rPr>
              <a:t> </a:t>
            </a:r>
            <a:r>
              <a:rPr lang="es-AR" sz="2100" b="1" dirty="0">
                <a:latin typeface="Arial"/>
                <a:cs typeface="Arial"/>
              </a:rPr>
              <a:t>de</a:t>
            </a:r>
            <a:r>
              <a:rPr lang="es-AR" sz="2100" b="1" spc="5" dirty="0">
                <a:latin typeface="Arial"/>
                <a:cs typeface="Arial"/>
              </a:rPr>
              <a:t> </a:t>
            </a:r>
            <a:r>
              <a:rPr lang="es-AR" sz="2100" b="1" spc="-5" dirty="0">
                <a:latin typeface="Arial"/>
                <a:cs typeface="Arial"/>
              </a:rPr>
              <a:t>maniobra </a:t>
            </a:r>
            <a:r>
              <a:rPr lang="es-AR" sz="2100" b="1" dirty="0">
                <a:latin typeface="Arial"/>
                <a:cs typeface="Arial"/>
              </a:rPr>
              <a:t>(bajo</a:t>
            </a:r>
            <a:r>
              <a:rPr lang="es-AR" sz="2100" b="1" spc="-5" dirty="0">
                <a:latin typeface="Arial"/>
                <a:cs typeface="Arial"/>
              </a:rPr>
              <a:t> lluvia),</a:t>
            </a:r>
            <a:r>
              <a:rPr lang="es-AR" sz="2100" b="1" spc="10" dirty="0">
                <a:latin typeface="Arial"/>
                <a:cs typeface="Arial"/>
              </a:rPr>
              <a:t> </a:t>
            </a:r>
            <a:r>
              <a:rPr lang="es-AR" sz="2100" b="1" spc="-5" dirty="0">
                <a:latin typeface="Arial"/>
                <a:cs typeface="Arial"/>
              </a:rPr>
              <a:t>prueba </a:t>
            </a:r>
            <a:r>
              <a:rPr lang="es-AR" sz="2100" b="1" dirty="0">
                <a:latin typeface="Arial"/>
                <a:cs typeface="Arial"/>
              </a:rPr>
              <a:t>de </a:t>
            </a:r>
            <a:r>
              <a:rPr lang="es-AR" sz="2100" b="1" spc="5" dirty="0">
                <a:latin typeface="Arial"/>
                <a:cs typeface="Arial"/>
              </a:rPr>
              <a:t> </a:t>
            </a:r>
            <a:r>
              <a:rPr lang="es-AR" sz="2100" b="1" spc="-5" dirty="0">
                <a:latin typeface="Arial"/>
                <a:cs typeface="Arial"/>
              </a:rPr>
              <a:t>sobretensiones</a:t>
            </a:r>
            <a:r>
              <a:rPr lang="es-AR" sz="2100" b="1" spc="5" dirty="0">
                <a:latin typeface="Arial"/>
                <a:cs typeface="Arial"/>
              </a:rPr>
              <a:t> </a:t>
            </a:r>
            <a:r>
              <a:rPr lang="es-AR" sz="2100" b="1" dirty="0">
                <a:latin typeface="Arial"/>
                <a:cs typeface="Arial"/>
              </a:rPr>
              <a:t>a</a:t>
            </a:r>
            <a:r>
              <a:rPr lang="es-AR" sz="2100" b="1" spc="-15" dirty="0">
                <a:latin typeface="Arial"/>
                <a:cs typeface="Arial"/>
              </a:rPr>
              <a:t> </a:t>
            </a:r>
            <a:r>
              <a:rPr lang="es-AR" sz="2100" b="1" spc="-5" dirty="0">
                <a:latin typeface="Arial"/>
                <a:cs typeface="Arial"/>
              </a:rPr>
              <a:t>frecuencia industrial (seco</a:t>
            </a:r>
            <a:r>
              <a:rPr lang="es-AR" sz="2100" b="1" spc="10" dirty="0">
                <a:latin typeface="Arial"/>
                <a:cs typeface="Arial"/>
              </a:rPr>
              <a:t> </a:t>
            </a:r>
            <a:r>
              <a:rPr lang="es-AR" sz="2100" b="1" dirty="0">
                <a:latin typeface="Arial"/>
                <a:cs typeface="Arial"/>
              </a:rPr>
              <a:t>y</a:t>
            </a:r>
            <a:r>
              <a:rPr lang="es-AR" sz="2100" b="1" spc="-10" dirty="0">
                <a:latin typeface="Arial"/>
                <a:cs typeface="Arial"/>
              </a:rPr>
              <a:t> </a:t>
            </a:r>
            <a:r>
              <a:rPr lang="es-AR" sz="2100" b="1" dirty="0">
                <a:latin typeface="Arial"/>
                <a:cs typeface="Arial"/>
              </a:rPr>
              <a:t>bajo </a:t>
            </a:r>
            <a:r>
              <a:rPr lang="es-AR" sz="2100" b="1" spc="5" dirty="0">
                <a:latin typeface="Arial"/>
                <a:cs typeface="Arial"/>
              </a:rPr>
              <a:t> </a:t>
            </a:r>
            <a:r>
              <a:rPr lang="es-AR" sz="2100" b="1" spc="-5" dirty="0">
                <a:latin typeface="Arial"/>
                <a:cs typeface="Arial"/>
              </a:rPr>
              <a:t>lluvia).</a:t>
            </a:r>
            <a:endParaRPr lang="es-AR" sz="2100" b="1" dirty="0">
              <a:latin typeface="Arial"/>
              <a:cs typeface="Arial"/>
            </a:endParaRPr>
          </a:p>
          <a:p>
            <a:pPr marL="1544955" indent="-285750" algn="just">
              <a:spcBef>
                <a:spcPts val="735"/>
              </a:spcBef>
              <a:buFont typeface="Arial" panose="020B0604020202020204" pitchFamily="34" charset="0"/>
              <a:buChar char="•"/>
            </a:pPr>
            <a:r>
              <a:rPr lang="es-AR" sz="2100" b="1" spc="-5" dirty="0" smtClean="0">
                <a:latin typeface="Arial"/>
                <a:cs typeface="Arial"/>
              </a:rPr>
              <a:t>Prueba</a:t>
            </a:r>
            <a:r>
              <a:rPr lang="es-AR" sz="2100" b="1" spc="-10" dirty="0" smtClean="0">
                <a:latin typeface="Arial"/>
                <a:cs typeface="Arial"/>
              </a:rPr>
              <a:t> </a:t>
            </a:r>
            <a:r>
              <a:rPr lang="es-AR" sz="2100" b="1" dirty="0">
                <a:latin typeface="Arial"/>
                <a:cs typeface="Arial"/>
              </a:rPr>
              <a:t>de </a:t>
            </a:r>
            <a:r>
              <a:rPr lang="es-AR" sz="2100" b="1" spc="-5" dirty="0">
                <a:latin typeface="Arial"/>
                <a:cs typeface="Arial"/>
              </a:rPr>
              <a:t>radio influencia</a:t>
            </a:r>
            <a:r>
              <a:rPr lang="es-AR" sz="2100" b="1" spc="-10" dirty="0">
                <a:latin typeface="Arial"/>
                <a:cs typeface="Arial"/>
              </a:rPr>
              <a:t> </a:t>
            </a:r>
            <a:r>
              <a:rPr lang="es-AR" sz="2100" b="1" spc="-5" dirty="0">
                <a:latin typeface="Arial"/>
                <a:cs typeface="Arial"/>
              </a:rPr>
              <a:t>(</a:t>
            </a:r>
            <a:r>
              <a:rPr lang="es-AR" sz="2100" b="1" spc="-5" dirty="0" smtClean="0">
                <a:latin typeface="Arial"/>
                <a:cs typeface="Arial"/>
              </a:rPr>
              <a:t>RIV)</a:t>
            </a:r>
          </a:p>
          <a:p>
            <a:pPr marL="1544955" indent="-285750" algn="just">
              <a:spcBef>
                <a:spcPts val="735"/>
              </a:spcBef>
              <a:buFont typeface="Arial" panose="020B0604020202020204" pitchFamily="34" charset="0"/>
              <a:buChar char="•"/>
            </a:pPr>
            <a:r>
              <a:rPr lang="es-AR" sz="2100" b="1" dirty="0" smtClean="0">
                <a:latin typeface="Arial"/>
                <a:cs typeface="Arial"/>
              </a:rPr>
              <a:t>Prueba</a:t>
            </a:r>
            <a:r>
              <a:rPr lang="es-AR" sz="2100" b="1" spc="-35" dirty="0" smtClean="0">
                <a:latin typeface="Arial"/>
                <a:cs typeface="Arial"/>
              </a:rPr>
              <a:t> </a:t>
            </a:r>
            <a:r>
              <a:rPr lang="es-AR" sz="2100" b="1" dirty="0">
                <a:latin typeface="Arial"/>
                <a:cs typeface="Arial"/>
              </a:rPr>
              <a:t>de</a:t>
            </a:r>
            <a:r>
              <a:rPr lang="es-AR" sz="2100" b="1" spc="-20" dirty="0">
                <a:latin typeface="Arial"/>
                <a:cs typeface="Arial"/>
              </a:rPr>
              <a:t> </a:t>
            </a:r>
            <a:r>
              <a:rPr lang="es-AR" sz="2100" b="1" spc="-5" dirty="0">
                <a:latin typeface="Arial"/>
                <a:cs typeface="Arial"/>
              </a:rPr>
              <a:t>precisión</a:t>
            </a:r>
            <a:endParaRPr lang="es-AR" sz="2100" b="1" dirty="0">
              <a:latin typeface="Arial"/>
              <a:cs typeface="Arial"/>
            </a:endParaRPr>
          </a:p>
          <a:p>
            <a:pPr marL="1441450" lvl="2" indent="-285750" algn="just">
              <a:spcBef>
                <a:spcPts val="730"/>
              </a:spcBef>
              <a:buFont typeface="Arial" panose="020B0604020202020204" pitchFamily="34" charset="0"/>
              <a:buChar char="•"/>
            </a:pPr>
            <a:r>
              <a:rPr lang="es-AR" sz="2100" b="1" dirty="0" smtClean="0">
                <a:latin typeface="Arial"/>
                <a:cs typeface="Arial"/>
              </a:rPr>
              <a:t>Prueba</a:t>
            </a:r>
            <a:r>
              <a:rPr lang="es-AR" sz="2100" b="1" spc="-10" dirty="0" smtClean="0">
                <a:latin typeface="Arial"/>
                <a:cs typeface="Arial"/>
              </a:rPr>
              <a:t> </a:t>
            </a:r>
            <a:r>
              <a:rPr lang="es-AR" sz="2100" b="1" dirty="0">
                <a:latin typeface="Arial"/>
                <a:cs typeface="Arial"/>
              </a:rPr>
              <a:t>de</a:t>
            </a:r>
            <a:r>
              <a:rPr lang="es-AR" sz="2100" b="1" spc="-5" dirty="0">
                <a:latin typeface="Arial"/>
                <a:cs typeface="Arial"/>
              </a:rPr>
              <a:t> sobretensión </a:t>
            </a:r>
            <a:r>
              <a:rPr lang="es-AR" sz="2100" b="1" dirty="0">
                <a:latin typeface="Arial"/>
                <a:cs typeface="Arial"/>
              </a:rPr>
              <a:t>de</a:t>
            </a:r>
            <a:r>
              <a:rPr lang="es-AR" sz="2100" b="1" spc="-5" dirty="0">
                <a:latin typeface="Arial"/>
                <a:cs typeface="Arial"/>
              </a:rPr>
              <a:t> corta duración</a:t>
            </a:r>
            <a:endParaRPr lang="es-AR" sz="2100" b="1" dirty="0">
              <a:latin typeface="Arial"/>
              <a:cs typeface="Arial"/>
            </a:endParaRPr>
          </a:p>
          <a:p>
            <a:pPr marL="1441450" lvl="2" indent="-285750" algn="just">
              <a:spcBef>
                <a:spcPts val="745"/>
              </a:spcBef>
              <a:buFont typeface="Arial" panose="020B0604020202020204" pitchFamily="34" charset="0"/>
              <a:buChar char="•"/>
            </a:pPr>
            <a:r>
              <a:rPr lang="es-AR" sz="2100" b="1" dirty="0" smtClean="0">
                <a:latin typeface="Arial"/>
                <a:cs typeface="Arial"/>
              </a:rPr>
              <a:t>Prueba</a:t>
            </a:r>
            <a:r>
              <a:rPr lang="es-AR" sz="2100" b="1" spc="-15" dirty="0" smtClean="0">
                <a:latin typeface="Arial"/>
                <a:cs typeface="Arial"/>
              </a:rPr>
              <a:t> </a:t>
            </a:r>
            <a:r>
              <a:rPr lang="es-AR" sz="2100" b="1" dirty="0">
                <a:latin typeface="Arial"/>
                <a:cs typeface="Arial"/>
              </a:rPr>
              <a:t>de</a:t>
            </a:r>
            <a:r>
              <a:rPr lang="es-AR" sz="2100" b="1" spc="-5" dirty="0">
                <a:latin typeface="Arial"/>
                <a:cs typeface="Arial"/>
              </a:rPr>
              <a:t> aumento</a:t>
            </a:r>
            <a:r>
              <a:rPr lang="es-AR" sz="2100" b="1" spc="5" dirty="0">
                <a:latin typeface="Arial"/>
                <a:cs typeface="Arial"/>
              </a:rPr>
              <a:t> </a:t>
            </a:r>
            <a:r>
              <a:rPr lang="es-AR" sz="2100" b="1" dirty="0">
                <a:latin typeface="Arial"/>
                <a:cs typeface="Arial"/>
              </a:rPr>
              <a:t>de</a:t>
            </a:r>
            <a:r>
              <a:rPr lang="es-AR" sz="2100" b="1" spc="-15" dirty="0">
                <a:latin typeface="Arial"/>
                <a:cs typeface="Arial"/>
              </a:rPr>
              <a:t> </a:t>
            </a:r>
            <a:r>
              <a:rPr lang="es-AR" sz="2100" b="1" spc="-5" dirty="0">
                <a:latin typeface="Arial"/>
                <a:cs typeface="Arial"/>
              </a:rPr>
              <a:t>temperatura</a:t>
            </a:r>
            <a:endParaRPr lang="es-AR" sz="2100" b="1" dirty="0">
              <a:latin typeface="Arial"/>
              <a:cs typeface="Arial"/>
            </a:endParaRPr>
          </a:p>
          <a:p>
            <a:pPr marL="1441450" lvl="2" indent="-285750" algn="just">
              <a:spcBef>
                <a:spcPts val="735"/>
              </a:spcBef>
              <a:buFont typeface="Arial" panose="020B0604020202020204" pitchFamily="34" charset="0"/>
              <a:buChar char="•"/>
            </a:pPr>
            <a:r>
              <a:rPr lang="es-AR" sz="2100" b="1" dirty="0" smtClean="0">
                <a:latin typeface="Arial"/>
                <a:cs typeface="Arial"/>
              </a:rPr>
              <a:t>Pruebas</a:t>
            </a:r>
            <a:r>
              <a:rPr lang="es-AR" sz="2100" b="1" spc="-10" dirty="0" smtClean="0">
                <a:latin typeface="Arial"/>
                <a:cs typeface="Arial"/>
              </a:rPr>
              <a:t> </a:t>
            </a:r>
            <a:r>
              <a:rPr lang="es-AR" sz="2100" b="1" dirty="0">
                <a:latin typeface="Arial"/>
                <a:cs typeface="Arial"/>
              </a:rPr>
              <a:t>de</a:t>
            </a:r>
            <a:r>
              <a:rPr lang="es-AR" sz="2100" b="1" spc="-30" dirty="0">
                <a:latin typeface="Arial"/>
                <a:cs typeface="Arial"/>
              </a:rPr>
              <a:t> </a:t>
            </a:r>
            <a:r>
              <a:rPr lang="es-AR" sz="2100" b="1" spc="-5" dirty="0">
                <a:latin typeface="Arial"/>
                <a:cs typeface="Arial"/>
              </a:rPr>
              <a:t>cortocircuitos</a:t>
            </a:r>
            <a:endParaRPr lang="es-AR" sz="2100" b="1" dirty="0">
              <a:latin typeface="Arial"/>
              <a:cs typeface="Arial"/>
            </a:endParaRPr>
          </a:p>
          <a:p>
            <a:pPr marL="1441450" lvl="2" indent="-285750" algn="just">
              <a:spcBef>
                <a:spcPts val="735"/>
              </a:spcBef>
              <a:buFont typeface="Arial" panose="020B0604020202020204" pitchFamily="34" charset="0"/>
              <a:buChar char="•"/>
            </a:pPr>
            <a:r>
              <a:rPr lang="es-AR" sz="2100" b="1" dirty="0" smtClean="0">
                <a:latin typeface="Arial"/>
                <a:cs typeface="Arial"/>
              </a:rPr>
              <a:t>Pruebas</a:t>
            </a:r>
            <a:r>
              <a:rPr lang="es-AR" sz="2100" b="1" spc="-5" dirty="0" smtClean="0">
                <a:latin typeface="Arial"/>
                <a:cs typeface="Arial"/>
              </a:rPr>
              <a:t> </a:t>
            </a:r>
            <a:r>
              <a:rPr lang="es-AR" sz="2100" b="1" dirty="0">
                <a:latin typeface="Arial"/>
                <a:cs typeface="Arial"/>
              </a:rPr>
              <a:t>de</a:t>
            </a:r>
            <a:r>
              <a:rPr lang="es-AR" sz="2100" b="1" spc="-20" dirty="0">
                <a:latin typeface="Arial"/>
                <a:cs typeface="Arial"/>
              </a:rPr>
              <a:t> </a:t>
            </a:r>
            <a:r>
              <a:rPr lang="es-AR" sz="2100" b="1" spc="-5" dirty="0">
                <a:latin typeface="Arial"/>
                <a:cs typeface="Arial"/>
              </a:rPr>
              <a:t>respuestas</a:t>
            </a:r>
            <a:r>
              <a:rPr lang="es-AR" sz="2100" b="1" spc="-15" dirty="0">
                <a:latin typeface="Arial"/>
                <a:cs typeface="Arial"/>
              </a:rPr>
              <a:t> </a:t>
            </a:r>
            <a:r>
              <a:rPr lang="es-AR" sz="2100" b="1" spc="-5" dirty="0">
                <a:latin typeface="Arial"/>
                <a:cs typeface="Arial"/>
              </a:rPr>
              <a:t>transitorias</a:t>
            </a:r>
            <a:endParaRPr lang="es-AR" sz="2100" b="1" dirty="0">
              <a:latin typeface="Arial"/>
              <a:cs typeface="Arial"/>
            </a:endParaRPr>
          </a:p>
          <a:p>
            <a:pPr marL="1441450" lvl="2" indent="-285750" algn="just">
              <a:spcBef>
                <a:spcPts val="730"/>
              </a:spcBef>
              <a:buFont typeface="Arial" panose="020B0604020202020204" pitchFamily="34" charset="0"/>
              <a:buChar char="•"/>
            </a:pPr>
            <a:r>
              <a:rPr lang="es-AR" sz="2100" b="1" spc="-5" dirty="0" err="1" smtClean="0">
                <a:latin typeface="Arial"/>
                <a:cs typeface="Arial"/>
              </a:rPr>
              <a:t>Ferrorresonancia</a:t>
            </a:r>
            <a:endParaRPr lang="es-AR" sz="2100" b="1" dirty="0">
              <a:latin typeface="Arial"/>
              <a:cs typeface="Arial"/>
            </a:endParaRPr>
          </a:p>
          <a:p>
            <a:pPr marL="1441450" lvl="2" indent="-285750" algn="just">
              <a:spcBef>
                <a:spcPts val="730"/>
              </a:spcBef>
              <a:buFont typeface="Arial" panose="020B0604020202020204" pitchFamily="34" charset="0"/>
              <a:buChar char="•"/>
            </a:pPr>
            <a:r>
              <a:rPr lang="es-AR" sz="2100" b="1" dirty="0" smtClean="0">
                <a:latin typeface="Arial"/>
                <a:cs typeface="Arial"/>
              </a:rPr>
              <a:t>Pérdida</a:t>
            </a:r>
            <a:r>
              <a:rPr lang="es-AR" sz="2100" b="1" spc="-15" dirty="0" smtClean="0">
                <a:latin typeface="Arial"/>
                <a:cs typeface="Arial"/>
              </a:rPr>
              <a:t> </a:t>
            </a:r>
            <a:r>
              <a:rPr lang="es-AR" sz="2100" b="1" dirty="0">
                <a:latin typeface="Arial"/>
                <a:cs typeface="Arial"/>
              </a:rPr>
              <a:t>de </a:t>
            </a:r>
            <a:r>
              <a:rPr lang="es-AR" sz="2100" b="1" spc="-5" dirty="0">
                <a:latin typeface="Arial"/>
                <a:cs typeface="Arial"/>
              </a:rPr>
              <a:t>inserción</a:t>
            </a:r>
            <a:r>
              <a:rPr lang="es-AR" sz="2100" b="1" dirty="0">
                <a:latin typeface="Arial"/>
                <a:cs typeface="Arial"/>
              </a:rPr>
              <a:t> a</a:t>
            </a:r>
            <a:r>
              <a:rPr lang="es-AR" sz="2100" b="1" spc="-10" dirty="0">
                <a:latin typeface="Arial"/>
                <a:cs typeface="Arial"/>
              </a:rPr>
              <a:t> </a:t>
            </a:r>
            <a:r>
              <a:rPr lang="es-AR" sz="2100" b="1" spc="-5" dirty="0">
                <a:latin typeface="Arial"/>
                <a:cs typeface="Arial"/>
              </a:rPr>
              <a:t>frecuencia</a:t>
            </a:r>
            <a:r>
              <a:rPr lang="es-AR" sz="2100" b="1" spc="-15" dirty="0">
                <a:latin typeface="Arial"/>
                <a:cs typeface="Arial"/>
              </a:rPr>
              <a:t> </a:t>
            </a:r>
            <a:r>
              <a:rPr lang="es-AR" sz="2100" b="1" dirty="0">
                <a:latin typeface="Arial"/>
                <a:cs typeface="Arial"/>
              </a:rPr>
              <a:t>de</a:t>
            </a:r>
            <a:r>
              <a:rPr lang="es-AR" sz="2100" b="1" spc="-20" dirty="0">
                <a:latin typeface="Arial"/>
                <a:cs typeface="Arial"/>
              </a:rPr>
              <a:t> </a:t>
            </a:r>
            <a:r>
              <a:rPr lang="es-AR" sz="2100" b="1" dirty="0">
                <a:latin typeface="Arial"/>
                <a:cs typeface="Arial"/>
              </a:rPr>
              <a:t>banda portadora</a:t>
            </a:r>
          </a:p>
          <a:p>
            <a:pPr marL="1441450" marR="5080" lvl="2" indent="-285750" algn="just">
              <a:spcBef>
                <a:spcPts val="15"/>
              </a:spcBef>
              <a:buFont typeface="Arial" panose="020B0604020202020204" pitchFamily="34" charset="0"/>
              <a:buChar char="•"/>
            </a:pPr>
            <a:r>
              <a:rPr lang="es-AR" sz="2100" b="1" dirty="0" smtClean="0">
                <a:latin typeface="Arial"/>
                <a:cs typeface="Arial"/>
              </a:rPr>
              <a:t>Prueba </a:t>
            </a:r>
            <a:r>
              <a:rPr lang="es-AR" sz="2100" b="1" dirty="0">
                <a:latin typeface="Arial"/>
                <a:cs typeface="Arial"/>
              </a:rPr>
              <a:t>de </a:t>
            </a:r>
            <a:r>
              <a:rPr lang="es-AR" sz="2100" b="1" spc="-5" dirty="0">
                <a:latin typeface="Arial"/>
                <a:cs typeface="Arial"/>
              </a:rPr>
              <a:t>caída </a:t>
            </a:r>
            <a:r>
              <a:rPr lang="es-AR" sz="2100" b="1" spc="-10" dirty="0">
                <a:latin typeface="Arial"/>
                <a:cs typeface="Arial"/>
              </a:rPr>
              <a:t>de </a:t>
            </a:r>
            <a:r>
              <a:rPr lang="es-AR" sz="2100" b="1" spc="-5" dirty="0">
                <a:latin typeface="Arial"/>
                <a:cs typeface="Arial"/>
              </a:rPr>
              <a:t>tensión </a:t>
            </a:r>
            <a:r>
              <a:rPr lang="es-AR" sz="2100" b="1" dirty="0">
                <a:latin typeface="Arial"/>
                <a:cs typeface="Arial"/>
              </a:rPr>
              <a:t>a </a:t>
            </a:r>
            <a:r>
              <a:rPr lang="es-AR" sz="2100" b="1" spc="-5" dirty="0">
                <a:latin typeface="Arial"/>
                <a:cs typeface="Arial"/>
              </a:rPr>
              <a:t>frecuencia </a:t>
            </a:r>
            <a:r>
              <a:rPr lang="es-AR" sz="2100" b="1" dirty="0">
                <a:latin typeface="Arial"/>
                <a:cs typeface="Arial"/>
              </a:rPr>
              <a:t>nominal y de </a:t>
            </a:r>
            <a:r>
              <a:rPr lang="es-AR" sz="2100" b="1" spc="-375" dirty="0">
                <a:latin typeface="Arial"/>
                <a:cs typeface="Arial"/>
              </a:rPr>
              <a:t> </a:t>
            </a:r>
            <a:r>
              <a:rPr lang="es-AR" sz="2100" b="1" spc="-5" dirty="0">
                <a:latin typeface="Arial"/>
                <a:cs typeface="Arial"/>
              </a:rPr>
              <a:t>aislamiento</a:t>
            </a:r>
            <a:r>
              <a:rPr lang="es-AR" sz="2100" b="1" spc="-10" dirty="0">
                <a:latin typeface="Arial"/>
                <a:cs typeface="Arial"/>
              </a:rPr>
              <a:t> </a:t>
            </a:r>
            <a:r>
              <a:rPr lang="es-AR" sz="2100" b="1" dirty="0">
                <a:latin typeface="Arial"/>
                <a:cs typeface="Arial"/>
              </a:rPr>
              <a:t>de la</a:t>
            </a:r>
            <a:r>
              <a:rPr lang="es-AR" sz="2100" b="1" spc="-5" dirty="0">
                <a:latin typeface="Arial"/>
                <a:cs typeface="Arial"/>
              </a:rPr>
              <a:t> bobina</a:t>
            </a:r>
            <a:r>
              <a:rPr lang="es-AR" sz="2100" b="1" dirty="0">
                <a:latin typeface="Arial"/>
                <a:cs typeface="Arial"/>
              </a:rPr>
              <a:t> de</a:t>
            </a:r>
            <a:r>
              <a:rPr lang="es-AR" sz="2100" b="1" spc="-5" dirty="0">
                <a:latin typeface="Arial"/>
                <a:cs typeface="Arial"/>
              </a:rPr>
              <a:t> drenaje</a:t>
            </a:r>
            <a:r>
              <a:rPr lang="es-AR" sz="2100" b="1" spc="10" dirty="0">
                <a:latin typeface="Arial"/>
                <a:cs typeface="Arial"/>
              </a:rPr>
              <a:t> </a:t>
            </a:r>
            <a:r>
              <a:rPr lang="es-AR" sz="2100" b="1" spc="-10" dirty="0">
                <a:latin typeface="Arial"/>
                <a:cs typeface="Arial"/>
              </a:rPr>
              <a:t>de</a:t>
            </a:r>
            <a:r>
              <a:rPr lang="es-AR" sz="2100" b="1" spc="5" dirty="0">
                <a:latin typeface="Arial"/>
                <a:cs typeface="Arial"/>
              </a:rPr>
              <a:t> </a:t>
            </a:r>
            <a:r>
              <a:rPr lang="es-AR" sz="2100" b="1" dirty="0">
                <a:latin typeface="Arial"/>
                <a:cs typeface="Arial"/>
              </a:rPr>
              <a:t>la</a:t>
            </a:r>
            <a:r>
              <a:rPr lang="es-AR" sz="2100" b="1" spc="-10" dirty="0">
                <a:latin typeface="Arial"/>
                <a:cs typeface="Arial"/>
              </a:rPr>
              <a:t> </a:t>
            </a:r>
            <a:r>
              <a:rPr lang="es-AR" sz="2100" b="1" dirty="0">
                <a:latin typeface="Arial"/>
                <a:cs typeface="Arial"/>
              </a:rPr>
              <a:t>onda </a:t>
            </a:r>
            <a:r>
              <a:rPr lang="es-AR" sz="2100" b="1" spc="5" dirty="0">
                <a:latin typeface="Arial"/>
                <a:cs typeface="Arial"/>
              </a:rPr>
              <a:t> </a:t>
            </a:r>
            <a:r>
              <a:rPr lang="es-AR" sz="2100" b="1" dirty="0">
                <a:latin typeface="Arial"/>
                <a:cs typeface="Arial"/>
              </a:rPr>
              <a:t>portadora.</a:t>
            </a:r>
          </a:p>
          <a:p>
            <a:pPr marL="1441450" marR="243204" lvl="2" indent="-285750" algn="just">
              <a:spcBef>
                <a:spcPts val="185"/>
              </a:spcBef>
              <a:buFont typeface="Arial" panose="020B0604020202020204" pitchFamily="34" charset="0"/>
              <a:buChar char="•"/>
            </a:pPr>
            <a:r>
              <a:rPr lang="es-AR" sz="2100" b="1" dirty="0" smtClean="0">
                <a:latin typeface="Arial"/>
                <a:cs typeface="Arial"/>
              </a:rPr>
              <a:t>Pruebas </a:t>
            </a:r>
            <a:r>
              <a:rPr lang="es-AR" sz="2100" b="1" dirty="0">
                <a:latin typeface="Arial"/>
                <a:cs typeface="Arial"/>
              </a:rPr>
              <a:t>de </a:t>
            </a:r>
            <a:r>
              <a:rPr lang="es-AR" sz="2100" b="1" spc="-5" dirty="0">
                <a:latin typeface="Arial"/>
                <a:cs typeface="Arial"/>
              </a:rPr>
              <a:t>capacitancia </a:t>
            </a:r>
            <a:r>
              <a:rPr lang="es-AR" sz="2100" b="1" dirty="0">
                <a:latin typeface="Arial"/>
                <a:cs typeface="Arial"/>
              </a:rPr>
              <a:t>y </a:t>
            </a:r>
            <a:r>
              <a:rPr lang="es-AR" sz="2100" b="1" spc="-5" dirty="0">
                <a:latin typeface="Arial"/>
                <a:cs typeface="Arial"/>
              </a:rPr>
              <a:t>conductancia </a:t>
            </a:r>
            <a:r>
              <a:rPr lang="es-AR" sz="2100" b="1" dirty="0">
                <a:latin typeface="Arial"/>
                <a:cs typeface="Arial"/>
              </a:rPr>
              <a:t>de figa de </a:t>
            </a:r>
            <a:r>
              <a:rPr lang="es-AR" sz="2100" b="1" spc="-375" dirty="0">
                <a:latin typeface="Arial"/>
                <a:cs typeface="Arial"/>
              </a:rPr>
              <a:t> </a:t>
            </a:r>
            <a:r>
              <a:rPr lang="es-AR" sz="2100" b="1" dirty="0">
                <a:latin typeface="Arial"/>
                <a:cs typeface="Arial"/>
              </a:rPr>
              <a:t>baja</a:t>
            </a:r>
            <a:r>
              <a:rPr lang="es-AR" sz="2100" b="1" spc="-15" dirty="0">
                <a:latin typeface="Arial"/>
                <a:cs typeface="Arial"/>
              </a:rPr>
              <a:t> </a:t>
            </a:r>
            <a:r>
              <a:rPr lang="es-AR" sz="2100" b="1" dirty="0">
                <a:latin typeface="Arial"/>
                <a:cs typeface="Arial"/>
              </a:rPr>
              <a:t>tensión.</a:t>
            </a:r>
          </a:p>
          <a:p>
            <a:pPr marL="1441450" lvl="2" indent="-285750" algn="just">
              <a:spcBef>
                <a:spcPts val="525"/>
              </a:spcBef>
              <a:buFont typeface="Arial" panose="020B0604020202020204" pitchFamily="34" charset="0"/>
              <a:buChar char="•"/>
            </a:pPr>
            <a:r>
              <a:rPr lang="es-AR" sz="2100" b="1" dirty="0" smtClean="0">
                <a:latin typeface="Arial"/>
                <a:cs typeface="Arial"/>
              </a:rPr>
              <a:t>Pruebas</a:t>
            </a:r>
            <a:r>
              <a:rPr lang="es-AR" sz="2100" b="1" spc="5" dirty="0" smtClean="0">
                <a:latin typeface="Arial"/>
                <a:cs typeface="Arial"/>
              </a:rPr>
              <a:t> </a:t>
            </a:r>
            <a:r>
              <a:rPr lang="es-AR" sz="2100" b="1" dirty="0">
                <a:latin typeface="Arial"/>
                <a:cs typeface="Arial"/>
              </a:rPr>
              <a:t>de</a:t>
            </a:r>
            <a:r>
              <a:rPr lang="es-AR" sz="2100" b="1" spc="-20" dirty="0">
                <a:latin typeface="Arial"/>
                <a:cs typeface="Arial"/>
              </a:rPr>
              <a:t> </a:t>
            </a:r>
            <a:r>
              <a:rPr lang="es-AR" sz="2100" b="1" spc="-5" dirty="0">
                <a:latin typeface="Arial"/>
                <a:cs typeface="Arial"/>
              </a:rPr>
              <a:t>capacitancia</a:t>
            </a:r>
            <a:r>
              <a:rPr lang="es-AR" sz="2100" b="1" spc="5" dirty="0">
                <a:latin typeface="Arial"/>
                <a:cs typeface="Arial"/>
              </a:rPr>
              <a:t> </a:t>
            </a:r>
            <a:r>
              <a:rPr lang="es-AR" sz="2100" b="1" dirty="0">
                <a:latin typeface="Arial"/>
                <a:cs typeface="Arial"/>
              </a:rPr>
              <a:t>y</a:t>
            </a:r>
            <a:r>
              <a:rPr lang="es-AR" sz="2100" b="1" spc="-10" dirty="0">
                <a:latin typeface="Arial"/>
                <a:cs typeface="Arial"/>
              </a:rPr>
              <a:t> </a:t>
            </a:r>
            <a:r>
              <a:rPr lang="es-AR" sz="2100" b="1" spc="-5" dirty="0">
                <a:latin typeface="Arial"/>
                <a:cs typeface="Arial"/>
              </a:rPr>
              <a:t>factor</a:t>
            </a:r>
            <a:r>
              <a:rPr lang="es-AR" sz="2100" b="1" spc="5" dirty="0">
                <a:latin typeface="Arial"/>
                <a:cs typeface="Arial"/>
              </a:rPr>
              <a:t> </a:t>
            </a:r>
            <a:r>
              <a:rPr lang="es-AR" sz="2100" b="1" dirty="0">
                <a:latin typeface="Arial"/>
                <a:cs typeface="Arial"/>
              </a:rPr>
              <a:t>de</a:t>
            </a:r>
            <a:r>
              <a:rPr lang="es-AR" sz="2100" b="1" spc="-10" dirty="0">
                <a:latin typeface="Arial"/>
                <a:cs typeface="Arial"/>
              </a:rPr>
              <a:t> </a:t>
            </a:r>
            <a:r>
              <a:rPr lang="es-AR" sz="2100" b="1" spc="-5" dirty="0">
                <a:latin typeface="Arial"/>
                <a:cs typeface="Arial"/>
              </a:rPr>
              <a:t>disipación </a:t>
            </a:r>
            <a:r>
              <a:rPr lang="es-AR" sz="2100" b="1" dirty="0">
                <a:latin typeface="Arial"/>
                <a:cs typeface="Arial"/>
              </a:rPr>
              <a:t>de </a:t>
            </a:r>
            <a:r>
              <a:rPr lang="es-AR" sz="2100" b="1" spc="-10" dirty="0" smtClean="0">
                <a:latin typeface="Arial"/>
                <a:cs typeface="Arial"/>
              </a:rPr>
              <a:t>la </a:t>
            </a:r>
            <a:r>
              <a:rPr lang="es-AR" sz="2100" b="1" dirty="0" smtClean="0">
                <a:latin typeface="Arial"/>
                <a:cs typeface="Arial"/>
              </a:rPr>
              <a:t>onda</a:t>
            </a:r>
            <a:r>
              <a:rPr lang="es-AR" sz="2100" b="1" spc="-25" dirty="0" smtClean="0">
                <a:latin typeface="Arial"/>
                <a:cs typeface="Arial"/>
              </a:rPr>
              <a:t> </a:t>
            </a:r>
            <a:r>
              <a:rPr lang="es-AR" sz="2100" b="1" spc="-5" dirty="0">
                <a:latin typeface="Arial"/>
                <a:cs typeface="Arial"/>
              </a:rPr>
              <a:t>portadora</a:t>
            </a:r>
            <a:r>
              <a:rPr lang="es-AR" spc="-5" dirty="0">
                <a:latin typeface="Arial"/>
                <a:cs typeface="Arial"/>
              </a:rPr>
              <a:t>.</a:t>
            </a:r>
            <a:endParaRPr lang="es-AR" dirty="0">
              <a:latin typeface="Arial"/>
              <a:cs typeface="Arial"/>
            </a:endParaRPr>
          </a:p>
          <a:p>
            <a:pPr marL="1259205" algn="just">
              <a:spcBef>
                <a:spcPts val="735"/>
              </a:spcBef>
            </a:pPr>
            <a:endParaRPr lang="es-AR" sz="1400" dirty="0">
              <a:latin typeface="Arial"/>
              <a:cs typeface="Arial"/>
            </a:endParaRPr>
          </a:p>
        </p:txBody>
      </p:sp>
      <p:sp>
        <p:nvSpPr>
          <p:cNvPr id="3" name="Rectángulo 2"/>
          <p:cNvSpPr/>
          <p:nvPr/>
        </p:nvSpPr>
        <p:spPr>
          <a:xfrm>
            <a:off x="7162799" y="1828800"/>
            <a:ext cx="6237051" cy="4332981"/>
          </a:xfrm>
          <a:prstGeom prst="rect">
            <a:avLst/>
          </a:prstGeom>
        </p:spPr>
        <p:txBody>
          <a:bodyPr wrap="square">
            <a:spAutoFit/>
          </a:bodyPr>
          <a:lstStyle/>
          <a:p>
            <a:pPr marL="1155700" lvl="2" indent="-228600" algn="just">
              <a:spcBef>
                <a:spcPts val="830"/>
              </a:spcBef>
              <a:buFont typeface="Symbol"/>
              <a:buChar char=""/>
              <a:tabLst>
                <a:tab pos="240665" algn="l"/>
                <a:tab pos="241300" algn="l"/>
              </a:tabLst>
            </a:pPr>
            <a:r>
              <a:rPr lang="es-AR" sz="2000" b="1" spc="-5" dirty="0">
                <a:solidFill>
                  <a:srgbClr val="FF0000"/>
                </a:solidFill>
                <a:effectLst>
                  <a:outerShdw blurRad="38100" dist="38100" dir="2700000" algn="tl">
                    <a:srgbClr val="000000">
                      <a:alpha val="43137"/>
                    </a:srgbClr>
                  </a:outerShdw>
                </a:effectLst>
                <a:latin typeface="Arial"/>
                <a:cs typeface="Arial"/>
              </a:rPr>
              <a:t>Transformadores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potencial</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magnéticos</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1441450" lvl="2" indent="-285750" algn="just">
              <a:spcBef>
                <a:spcPts val="730"/>
              </a:spcBef>
              <a:buFont typeface="Arial" panose="020B0604020202020204" pitchFamily="34" charset="0"/>
              <a:buChar char="•"/>
            </a:pPr>
            <a:r>
              <a:rPr lang="es-AR" sz="2000" b="1" dirty="0">
                <a:effectLst>
                  <a:outerShdw blurRad="38100" dist="38100" dir="2700000" algn="tl">
                    <a:srgbClr val="000000">
                      <a:alpha val="43137"/>
                    </a:srgbClr>
                  </a:outerShdw>
                </a:effectLst>
                <a:latin typeface="Arial"/>
                <a:cs typeface="Arial"/>
              </a:rPr>
              <a:t>Pruebas</a:t>
            </a:r>
            <a:r>
              <a:rPr lang="es-AR" sz="2000" b="1" spc="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dieléctricas:</a:t>
            </a:r>
            <a:r>
              <a:rPr lang="es-AR" sz="2000" b="1"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pruebas</a:t>
            </a:r>
            <a:r>
              <a:rPr lang="es-AR" sz="2000" b="1" dirty="0">
                <a:effectLst>
                  <a:outerShdw blurRad="38100" dist="38100" dir="2700000" algn="tl">
                    <a:srgbClr val="000000">
                      <a:alpha val="43137"/>
                    </a:srgbClr>
                  </a:outerShdw>
                </a:effectLst>
                <a:latin typeface="Arial"/>
                <a:cs typeface="Arial"/>
              </a:rPr>
              <a:t> de</a:t>
            </a:r>
            <a:r>
              <a:rPr lang="es-AR" sz="2000" b="1" spc="-1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impulso,</a:t>
            </a:r>
            <a:r>
              <a:rPr lang="es-AR" sz="2000" b="1" spc="1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pruebas</a:t>
            </a:r>
            <a:r>
              <a:rPr lang="es-AR" sz="2000" b="1" dirty="0">
                <a:effectLst>
                  <a:outerShdw blurRad="38100" dist="38100" dir="2700000" algn="tl">
                    <a:srgbClr val="000000">
                      <a:alpha val="43137"/>
                    </a:srgbClr>
                  </a:outerShdw>
                </a:effectLst>
                <a:latin typeface="Arial"/>
                <a:cs typeface="Arial"/>
              </a:rPr>
              <a:t> de</a:t>
            </a:r>
          </a:p>
          <a:p>
            <a:pPr marL="1441450" marR="123825" lvl="2" indent="-285750" algn="just">
              <a:lnSpc>
                <a:spcPct val="143600"/>
              </a:lnSpc>
              <a:spcBef>
                <a:spcPts val="10"/>
              </a:spcBef>
              <a:buFont typeface="Arial" panose="020B0604020202020204" pitchFamily="34" charset="0"/>
              <a:buChar char="•"/>
            </a:pPr>
            <a:r>
              <a:rPr lang="es-AR" sz="2000" b="1" spc="-5" dirty="0">
                <a:effectLst>
                  <a:outerShdw blurRad="38100" dist="38100" dir="2700000" algn="tl">
                    <a:srgbClr val="000000">
                      <a:alpha val="43137"/>
                    </a:srgbClr>
                  </a:outerShdw>
                </a:effectLst>
                <a:latin typeface="Arial"/>
                <a:cs typeface="Arial"/>
              </a:rPr>
              <a:t>sobretensiones</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de</a:t>
            </a:r>
            <a:r>
              <a:rPr lang="es-AR" sz="2000" b="1" spc="-1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maniobra </a:t>
            </a:r>
            <a:r>
              <a:rPr lang="es-AR" sz="2000" b="1" spc="-5" dirty="0">
                <a:effectLst>
                  <a:outerShdw blurRad="38100" dist="38100" dir="2700000" algn="tl">
                    <a:srgbClr val="000000">
                      <a:alpha val="43137"/>
                    </a:srgbClr>
                  </a:outerShdw>
                </a:effectLst>
                <a:latin typeface="Arial"/>
                <a:cs typeface="Arial"/>
              </a:rPr>
              <a:t>(bajo</a:t>
            </a:r>
            <a:r>
              <a:rPr lang="es-AR" sz="2000" b="1" spc="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lluvia)</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y</a:t>
            </a:r>
            <a:r>
              <a:rPr lang="es-AR" sz="2000" b="1" spc="-1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prueba </a:t>
            </a:r>
            <a:r>
              <a:rPr lang="es-AR" sz="2000" b="1" spc="-5" dirty="0">
                <a:effectLst>
                  <a:outerShdw blurRad="38100" dist="38100" dir="2700000" algn="tl">
                    <a:srgbClr val="000000">
                      <a:alpha val="43137"/>
                    </a:srgbClr>
                  </a:outerShdw>
                </a:effectLst>
                <a:latin typeface="Arial"/>
                <a:cs typeface="Arial"/>
              </a:rPr>
              <a:t>de </a:t>
            </a:r>
            <a:r>
              <a:rPr lang="es-AR" sz="2000" b="1" spc="-37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sobretensiones</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a</a:t>
            </a:r>
            <a:r>
              <a:rPr lang="es-AR" sz="2000" b="1" spc="-2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frecuencia</a:t>
            </a:r>
            <a:r>
              <a:rPr lang="es-AR" sz="2000" b="1" spc="-1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industrial</a:t>
            </a:r>
            <a:endParaRPr lang="es-AR" sz="2000" b="1" dirty="0">
              <a:effectLst>
                <a:outerShdw blurRad="38100" dist="38100" dir="2700000" algn="tl">
                  <a:srgbClr val="000000">
                    <a:alpha val="43137"/>
                  </a:srgbClr>
                </a:outerShdw>
              </a:effectLst>
              <a:latin typeface="Arial"/>
              <a:cs typeface="Arial"/>
            </a:endParaRPr>
          </a:p>
          <a:p>
            <a:pPr marL="1441450" lvl="2" indent="-285750" algn="just">
              <a:spcBef>
                <a:spcPts val="735"/>
              </a:spcBef>
              <a:buFont typeface="Arial" panose="020B0604020202020204" pitchFamily="34" charset="0"/>
              <a:buChar char="•"/>
            </a:pPr>
            <a:r>
              <a:rPr lang="es-AR" sz="2000" b="1" dirty="0">
                <a:effectLst>
                  <a:outerShdw blurRad="38100" dist="38100" dir="2700000" algn="tl">
                    <a:srgbClr val="000000">
                      <a:alpha val="43137"/>
                    </a:srgbClr>
                  </a:outerShdw>
                </a:effectLst>
                <a:latin typeface="Arial"/>
                <a:cs typeface="Arial"/>
              </a:rPr>
              <a:t>Pruebas</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de</a:t>
            </a:r>
            <a:r>
              <a:rPr lang="es-AR" sz="2000" b="1" spc="-2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radio-influencia</a:t>
            </a:r>
            <a:endParaRPr lang="es-AR" sz="2000" b="1" dirty="0">
              <a:effectLst>
                <a:outerShdw blurRad="38100" dist="38100" dir="2700000" algn="tl">
                  <a:srgbClr val="000000">
                    <a:alpha val="43137"/>
                  </a:srgbClr>
                </a:outerShdw>
              </a:effectLst>
              <a:latin typeface="Arial"/>
              <a:cs typeface="Arial"/>
            </a:endParaRPr>
          </a:p>
          <a:p>
            <a:pPr marL="1441450" lvl="2" indent="-285750" algn="just">
              <a:spcBef>
                <a:spcPts val="735"/>
              </a:spcBef>
              <a:buFont typeface="Arial" panose="020B0604020202020204" pitchFamily="34" charset="0"/>
              <a:buChar char="•"/>
            </a:pPr>
            <a:r>
              <a:rPr lang="es-AR" sz="2000" b="1" dirty="0">
                <a:effectLst>
                  <a:outerShdw blurRad="38100" dist="38100" dir="2700000" algn="tl">
                    <a:srgbClr val="000000">
                      <a:alpha val="43137"/>
                    </a:srgbClr>
                  </a:outerShdw>
                </a:effectLst>
                <a:latin typeface="Arial"/>
                <a:cs typeface="Arial"/>
              </a:rPr>
              <a:t>Prueba</a:t>
            </a:r>
            <a:r>
              <a:rPr lang="es-AR" sz="2000" b="1" spc="-1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de</a:t>
            </a:r>
            <a:r>
              <a:rPr lang="es-AR" sz="2000" b="1" spc="-5" dirty="0">
                <a:effectLst>
                  <a:outerShdw blurRad="38100" dist="38100" dir="2700000" algn="tl">
                    <a:srgbClr val="000000">
                      <a:alpha val="43137"/>
                    </a:srgbClr>
                  </a:outerShdw>
                </a:effectLst>
                <a:latin typeface="Arial"/>
                <a:cs typeface="Arial"/>
              </a:rPr>
              <a:t> aumento</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de</a:t>
            </a:r>
            <a:r>
              <a:rPr lang="es-AR" sz="2000" b="1" spc="-1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temperatura</a:t>
            </a:r>
            <a:endParaRPr lang="es-AR" sz="2000" b="1" dirty="0">
              <a:effectLst>
                <a:outerShdw blurRad="38100" dist="38100" dir="2700000" algn="tl">
                  <a:srgbClr val="000000">
                    <a:alpha val="43137"/>
                  </a:srgbClr>
                </a:outerShdw>
              </a:effectLst>
              <a:latin typeface="Arial"/>
              <a:cs typeface="Arial"/>
            </a:endParaRPr>
          </a:p>
          <a:p>
            <a:pPr marL="1441450" lvl="2" indent="-285750" algn="just">
              <a:spcBef>
                <a:spcPts val="745"/>
              </a:spcBef>
              <a:buFont typeface="Arial" panose="020B0604020202020204" pitchFamily="34" charset="0"/>
              <a:buChar char="•"/>
            </a:pPr>
            <a:r>
              <a:rPr lang="es-AR" sz="2000" b="1" dirty="0">
                <a:effectLst>
                  <a:outerShdw blurRad="38100" dist="38100" dir="2700000" algn="tl">
                    <a:srgbClr val="000000">
                      <a:alpha val="43137"/>
                    </a:srgbClr>
                  </a:outerShdw>
                </a:effectLst>
                <a:latin typeface="Arial"/>
                <a:cs typeface="Arial"/>
              </a:rPr>
              <a:t>Pruebas</a:t>
            </a:r>
            <a:r>
              <a:rPr lang="es-AR" sz="2000" b="1" spc="-1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de</a:t>
            </a:r>
            <a:r>
              <a:rPr lang="es-AR" sz="2000" b="1" spc="-3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cortocircuitos</a:t>
            </a:r>
            <a:endParaRPr lang="es-AR" sz="2000" b="1" dirty="0">
              <a:effectLst>
                <a:outerShdw blurRad="38100" dist="38100" dir="2700000" algn="tl">
                  <a:srgbClr val="000000">
                    <a:alpha val="43137"/>
                  </a:srgbClr>
                </a:outerShdw>
              </a:effectLst>
              <a:latin typeface="Arial"/>
              <a:cs typeface="Arial"/>
            </a:endParaRPr>
          </a:p>
          <a:p>
            <a:pPr marL="1441450" lvl="2" indent="-285750" algn="just">
              <a:spcBef>
                <a:spcPts val="730"/>
              </a:spcBef>
              <a:buFont typeface="Arial" panose="020B0604020202020204" pitchFamily="34" charset="0"/>
              <a:buChar char="•"/>
            </a:pPr>
            <a:r>
              <a:rPr lang="es-AR" sz="2000" b="1" dirty="0">
                <a:effectLst>
                  <a:outerShdw blurRad="38100" dist="38100" dir="2700000" algn="tl">
                    <a:srgbClr val="000000">
                      <a:alpha val="43137"/>
                    </a:srgbClr>
                  </a:outerShdw>
                </a:effectLst>
                <a:latin typeface="Arial"/>
                <a:cs typeface="Arial"/>
              </a:rPr>
              <a:t>Prueba</a:t>
            </a:r>
            <a:r>
              <a:rPr lang="es-AR" sz="2000" b="1" spc="-3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de</a:t>
            </a:r>
            <a:r>
              <a:rPr lang="es-AR" sz="2000" b="1" spc="-2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precisión</a:t>
            </a:r>
            <a:endParaRPr lang="es-AR" sz="2000" b="1" dirty="0">
              <a:effectLst>
                <a:outerShdw blurRad="38100" dist="38100" dir="2700000" algn="tl">
                  <a:srgbClr val="000000">
                    <a:alpha val="43137"/>
                  </a:srgbClr>
                </a:outerShdw>
              </a:effectLst>
              <a:latin typeface="Arial"/>
              <a:cs typeface="Arial"/>
            </a:endParaRPr>
          </a:p>
        </p:txBody>
      </p:sp>
    </p:spTree>
    <p:extLst>
      <p:ext uri="{BB962C8B-B14F-4D97-AF65-F5344CB8AC3E}">
        <p14:creationId xmlns:p14="http://schemas.microsoft.com/office/powerpoint/2010/main" val="15087380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685800" y="533400"/>
            <a:ext cx="12268200" cy="8855309"/>
          </a:xfrm>
          <a:prstGeom prst="rect">
            <a:avLst/>
          </a:prstGeom>
        </p:spPr>
        <p:txBody>
          <a:bodyPr vert="horz" wrap="square" lIns="0" tIns="12700" rIns="0" bIns="0" rtlCol="0">
            <a:spAutoFit/>
          </a:bodyPr>
          <a:lstStyle/>
          <a:p>
            <a:pPr marL="12700">
              <a:spcBef>
                <a:spcPts val="100"/>
              </a:spcBef>
            </a:pPr>
            <a:r>
              <a:rPr sz="1400" b="1" spc="5" dirty="0" smtClean="0">
                <a:effectLst>
                  <a:outerShdw blurRad="38100" dist="38100" dir="2700000" algn="tl">
                    <a:srgbClr val="000000">
                      <a:alpha val="43137"/>
                    </a:srgbClr>
                  </a:outerShdw>
                </a:effectLst>
                <a:latin typeface="Arial"/>
                <a:cs typeface="Arial"/>
              </a:rPr>
              <a:t> </a:t>
            </a:r>
            <a:r>
              <a:rPr sz="2800" b="1" spc="-5" dirty="0">
                <a:effectLst>
                  <a:outerShdw blurRad="38100" dist="38100" dir="2700000" algn="tl">
                    <a:srgbClr val="000000">
                      <a:alpha val="43137"/>
                    </a:srgbClr>
                  </a:outerShdw>
                </a:effectLst>
                <a:latin typeface="Arial"/>
                <a:cs typeface="Arial"/>
              </a:rPr>
              <a:t>Pruebas de </a:t>
            </a:r>
            <a:r>
              <a:rPr sz="2800" b="1" spc="-5" dirty="0" err="1">
                <a:effectLst>
                  <a:outerShdw blurRad="38100" dist="38100" dir="2700000" algn="tl">
                    <a:srgbClr val="000000">
                      <a:alpha val="43137"/>
                    </a:srgbClr>
                  </a:outerShdw>
                </a:effectLst>
                <a:latin typeface="Arial"/>
                <a:cs typeface="Arial"/>
              </a:rPr>
              <a:t>rutinas</a:t>
            </a:r>
            <a:r>
              <a:rPr sz="2800" b="1" spc="-5" dirty="0">
                <a:effectLst>
                  <a:outerShdw blurRad="38100" dist="38100" dir="2700000" algn="tl">
                    <a:srgbClr val="000000">
                      <a:alpha val="43137"/>
                    </a:srgbClr>
                  </a:outerShdw>
                </a:effectLst>
                <a:latin typeface="Arial"/>
                <a:cs typeface="Arial"/>
              </a:rPr>
              <a:t> </a:t>
            </a:r>
            <a:r>
              <a:rPr sz="2800" b="1" spc="-5" dirty="0" err="1" smtClean="0">
                <a:effectLst>
                  <a:outerShdw blurRad="38100" dist="38100" dir="2700000" algn="tl">
                    <a:srgbClr val="000000">
                      <a:alpha val="43137"/>
                    </a:srgbClr>
                  </a:outerShdw>
                </a:effectLst>
                <a:latin typeface="Arial"/>
                <a:cs typeface="Arial"/>
              </a:rPr>
              <a:t>especificadas</a:t>
            </a:r>
            <a:endParaRPr lang="es-AR" sz="2800" b="1" spc="-5" dirty="0" smtClean="0">
              <a:effectLst>
                <a:outerShdw blurRad="38100" dist="38100" dir="2700000" algn="tl">
                  <a:srgbClr val="000000">
                    <a:alpha val="43137"/>
                  </a:srgbClr>
                </a:outerShdw>
              </a:effectLst>
              <a:latin typeface="Arial"/>
              <a:cs typeface="Arial"/>
            </a:endParaRPr>
          </a:p>
          <a:p>
            <a:pPr marL="1716405" marR="5080" indent="-457200">
              <a:lnSpc>
                <a:spcPct val="143600"/>
              </a:lnSpc>
              <a:spcBef>
                <a:spcPts val="820"/>
              </a:spcBef>
              <a:buFont typeface="Wingdings" panose="05000000000000000000" pitchFamily="2" charset="2"/>
              <a:buChar char="q"/>
            </a:pPr>
            <a:r>
              <a:rPr sz="2800" b="1" dirty="0" err="1" smtClean="0">
                <a:solidFill>
                  <a:srgbClr val="00B050"/>
                </a:solidFill>
                <a:effectLst>
                  <a:outerShdw blurRad="38100" dist="38100" dir="2700000" algn="tl">
                    <a:srgbClr val="000000">
                      <a:alpha val="43137"/>
                    </a:srgbClr>
                  </a:outerShdw>
                </a:effectLst>
                <a:latin typeface="Arial"/>
                <a:cs typeface="Arial"/>
              </a:rPr>
              <a:t>Prueba</a:t>
            </a:r>
            <a:r>
              <a:rPr sz="2800" b="1" spc="-10" dirty="0" smtClean="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de </a:t>
            </a:r>
            <a:r>
              <a:rPr sz="2800" b="1" spc="-5" dirty="0">
                <a:solidFill>
                  <a:srgbClr val="00B050"/>
                </a:solidFill>
                <a:effectLst>
                  <a:outerShdw blurRad="38100" dist="38100" dir="2700000" algn="tl">
                    <a:srgbClr val="000000">
                      <a:alpha val="43137"/>
                    </a:srgbClr>
                  </a:outerShdw>
                </a:effectLst>
                <a:latin typeface="Arial"/>
                <a:cs typeface="Arial"/>
              </a:rPr>
              <a:t>potencial</a:t>
            </a:r>
            <a:r>
              <a:rPr sz="2800" b="1" spc="5"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a</a:t>
            </a:r>
            <a:r>
              <a:rPr sz="2800" b="1" spc="-5" dirty="0">
                <a:solidFill>
                  <a:srgbClr val="00B050"/>
                </a:solidFill>
                <a:effectLst>
                  <a:outerShdw blurRad="38100" dist="38100" dir="2700000" algn="tl">
                    <a:srgbClr val="000000">
                      <a:alpha val="43137"/>
                    </a:srgbClr>
                  </a:outerShdw>
                </a:effectLst>
                <a:latin typeface="Arial"/>
                <a:cs typeface="Arial"/>
              </a:rPr>
              <a:t> frecuencia</a:t>
            </a:r>
            <a:r>
              <a:rPr sz="2800" b="1" spc="-1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industrial</a:t>
            </a:r>
            <a:r>
              <a:rPr sz="2800" b="1" spc="5" dirty="0">
                <a:solidFill>
                  <a:srgbClr val="00B050"/>
                </a:solidFill>
                <a:effectLst>
                  <a:outerShdw blurRad="38100" dist="38100" dir="2700000" algn="tl">
                    <a:srgbClr val="000000">
                      <a:alpha val="43137"/>
                    </a:srgbClr>
                  </a:outerShdw>
                </a:effectLst>
                <a:latin typeface="Arial"/>
                <a:cs typeface="Arial"/>
              </a:rPr>
              <a:t> </a:t>
            </a:r>
            <a:r>
              <a:rPr sz="2800" b="1" spc="-5" dirty="0" smtClean="0">
                <a:solidFill>
                  <a:srgbClr val="00B050"/>
                </a:solidFill>
                <a:effectLst>
                  <a:outerShdw blurRad="38100" dist="38100" dir="2700000" algn="tl">
                    <a:srgbClr val="000000">
                      <a:alpha val="43137"/>
                    </a:srgbClr>
                  </a:outerShdw>
                </a:effectLst>
                <a:latin typeface="Arial"/>
                <a:cs typeface="Arial"/>
              </a:rPr>
              <a:t>(</a:t>
            </a:r>
            <a:r>
              <a:rPr sz="2800" b="1" spc="-5" dirty="0">
                <a:solidFill>
                  <a:srgbClr val="00B050"/>
                </a:solidFill>
                <a:effectLst>
                  <a:outerShdw blurRad="38100" dist="38100" dir="2700000" algn="tl">
                    <a:srgbClr val="000000">
                      <a:alpha val="43137"/>
                    </a:srgbClr>
                  </a:outerShdw>
                </a:effectLst>
                <a:latin typeface="Arial"/>
                <a:cs typeface="Arial"/>
              </a:rPr>
              <a:t>seco): </a:t>
            </a:r>
            <a:r>
              <a:rPr sz="2800" b="1" spc="-375"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Voltaje</a:t>
            </a:r>
            <a:r>
              <a:rPr sz="2800" b="1" spc="-1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aplicado</a:t>
            </a:r>
            <a:r>
              <a:rPr sz="2800" b="1" spc="-10"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y</a:t>
            </a:r>
            <a:r>
              <a:rPr sz="2800" b="1" spc="-15"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voltaje</a:t>
            </a:r>
            <a:r>
              <a:rPr sz="2800" b="1" spc="-10" dirty="0">
                <a:solidFill>
                  <a:srgbClr val="00B050"/>
                </a:solidFill>
                <a:effectLst>
                  <a:outerShdw blurRad="38100" dist="38100" dir="2700000" algn="tl">
                    <a:srgbClr val="000000">
                      <a:alpha val="43137"/>
                    </a:srgbClr>
                  </a:outerShdw>
                </a:effectLst>
                <a:latin typeface="Arial"/>
                <a:cs typeface="Arial"/>
              </a:rPr>
              <a:t> </a:t>
            </a:r>
            <a:r>
              <a:rPr sz="2800" b="1" spc="-5" dirty="0" err="1">
                <a:solidFill>
                  <a:srgbClr val="00B050"/>
                </a:solidFill>
                <a:effectLst>
                  <a:outerShdw blurRad="38100" dist="38100" dir="2700000" algn="tl">
                    <a:srgbClr val="000000">
                      <a:alpha val="43137"/>
                    </a:srgbClr>
                  </a:outerShdw>
                </a:effectLst>
                <a:latin typeface="Arial"/>
                <a:cs typeface="Arial"/>
              </a:rPr>
              <a:t>inducido</a:t>
            </a:r>
            <a:r>
              <a:rPr sz="2800" b="1" spc="-5" dirty="0" smtClean="0">
                <a:solidFill>
                  <a:srgbClr val="00B050"/>
                </a:solidFill>
                <a:effectLst>
                  <a:outerShdw blurRad="38100" dist="38100" dir="2700000" algn="tl">
                    <a:srgbClr val="000000">
                      <a:alpha val="43137"/>
                    </a:srgbClr>
                  </a:outerShdw>
                </a:effectLst>
                <a:latin typeface="Arial"/>
                <a:cs typeface="Arial"/>
              </a:rPr>
              <a:t>.</a:t>
            </a:r>
            <a:endParaRPr lang="es-AR" sz="2800" b="1" spc="-5" dirty="0" smtClean="0">
              <a:solidFill>
                <a:srgbClr val="00B050"/>
              </a:solidFill>
              <a:effectLst>
                <a:outerShdw blurRad="38100" dist="38100" dir="2700000" algn="tl">
                  <a:srgbClr val="000000">
                    <a:alpha val="43137"/>
                  </a:srgbClr>
                </a:outerShdw>
              </a:effectLst>
              <a:latin typeface="Arial"/>
              <a:cs typeface="Arial"/>
            </a:endParaRPr>
          </a:p>
          <a:p>
            <a:pPr marL="1716405" indent="-457200">
              <a:spcBef>
                <a:spcPts val="730"/>
              </a:spcBef>
              <a:buFont typeface="Wingdings" panose="05000000000000000000" pitchFamily="2" charset="2"/>
              <a:buChar char="q"/>
            </a:pPr>
            <a:r>
              <a:rPr sz="2800" b="1" dirty="0" err="1" smtClean="0">
                <a:solidFill>
                  <a:srgbClr val="00B050"/>
                </a:solidFill>
                <a:effectLst>
                  <a:outerShdw blurRad="38100" dist="38100" dir="2700000" algn="tl">
                    <a:srgbClr val="000000">
                      <a:alpha val="43137"/>
                    </a:srgbClr>
                  </a:outerShdw>
                </a:effectLst>
                <a:latin typeface="Arial"/>
                <a:cs typeface="Arial"/>
              </a:rPr>
              <a:t>Prueba</a:t>
            </a:r>
            <a:r>
              <a:rPr sz="2800" b="1" spc="-30" dirty="0" smtClean="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de</a:t>
            </a:r>
            <a:r>
              <a:rPr sz="2800" b="1" spc="-25" dirty="0">
                <a:solidFill>
                  <a:srgbClr val="00B050"/>
                </a:solidFill>
                <a:effectLst>
                  <a:outerShdw blurRad="38100" dist="38100" dir="2700000" algn="tl">
                    <a:srgbClr val="000000">
                      <a:alpha val="43137"/>
                    </a:srgbClr>
                  </a:outerShdw>
                </a:effectLst>
                <a:latin typeface="Arial"/>
                <a:cs typeface="Arial"/>
              </a:rPr>
              <a:t> </a:t>
            </a:r>
            <a:r>
              <a:rPr sz="2800" b="1" dirty="0" err="1">
                <a:solidFill>
                  <a:srgbClr val="00B050"/>
                </a:solidFill>
                <a:effectLst>
                  <a:outerShdw blurRad="38100" dist="38100" dir="2700000" algn="tl">
                    <a:srgbClr val="000000">
                      <a:alpha val="43137"/>
                    </a:srgbClr>
                  </a:outerShdw>
                </a:effectLst>
                <a:latin typeface="Arial"/>
                <a:cs typeface="Arial"/>
              </a:rPr>
              <a:t>sobre</a:t>
            </a:r>
            <a:r>
              <a:rPr sz="2800" b="1" spc="-40" dirty="0">
                <a:solidFill>
                  <a:srgbClr val="00B050"/>
                </a:solidFill>
                <a:effectLst>
                  <a:outerShdw blurRad="38100" dist="38100" dir="2700000" algn="tl">
                    <a:srgbClr val="000000">
                      <a:alpha val="43137"/>
                    </a:srgbClr>
                  </a:outerShdw>
                </a:effectLst>
                <a:latin typeface="Arial"/>
                <a:cs typeface="Arial"/>
              </a:rPr>
              <a:t> </a:t>
            </a:r>
            <a:r>
              <a:rPr sz="2800" b="1" dirty="0" err="1" smtClean="0">
                <a:solidFill>
                  <a:srgbClr val="00B050"/>
                </a:solidFill>
                <a:effectLst>
                  <a:outerShdw blurRad="38100" dist="38100" dir="2700000" algn="tl">
                    <a:srgbClr val="000000">
                      <a:alpha val="43137"/>
                    </a:srgbClr>
                  </a:outerShdw>
                </a:effectLst>
                <a:latin typeface="Arial"/>
                <a:cs typeface="Arial"/>
              </a:rPr>
              <a:t>tensión</a:t>
            </a:r>
            <a:endParaRPr lang="es-AR" sz="2800" b="1" dirty="0" smtClean="0">
              <a:solidFill>
                <a:srgbClr val="00B050"/>
              </a:solidFill>
              <a:effectLst>
                <a:outerShdw blurRad="38100" dist="38100" dir="2700000" algn="tl">
                  <a:srgbClr val="000000">
                    <a:alpha val="43137"/>
                  </a:srgbClr>
                </a:outerShdw>
              </a:effectLst>
              <a:latin typeface="Arial"/>
              <a:cs typeface="Arial"/>
            </a:endParaRPr>
          </a:p>
          <a:p>
            <a:pPr marL="1716405" indent="-457200">
              <a:spcBef>
                <a:spcPts val="730"/>
              </a:spcBef>
              <a:buFont typeface="Wingdings" panose="05000000000000000000" pitchFamily="2" charset="2"/>
              <a:buChar char="q"/>
            </a:pPr>
            <a:endParaRPr sz="2800" b="1" dirty="0">
              <a:solidFill>
                <a:srgbClr val="00B050"/>
              </a:solidFill>
              <a:effectLst>
                <a:outerShdw blurRad="38100" dist="38100" dir="2700000" algn="tl">
                  <a:srgbClr val="000000">
                    <a:alpha val="43137"/>
                  </a:srgbClr>
                </a:outerShdw>
              </a:effectLst>
              <a:latin typeface="Arial"/>
              <a:cs typeface="Arial"/>
            </a:endParaRPr>
          </a:p>
          <a:p>
            <a:pPr marL="1716405" indent="-457200">
              <a:spcBef>
                <a:spcPts val="745"/>
              </a:spcBef>
              <a:buFont typeface="Wingdings" panose="05000000000000000000" pitchFamily="2" charset="2"/>
              <a:buChar char="q"/>
            </a:pPr>
            <a:r>
              <a:rPr sz="2800" b="1" dirty="0" err="1" smtClean="0">
                <a:solidFill>
                  <a:srgbClr val="00B050"/>
                </a:solidFill>
                <a:effectLst>
                  <a:outerShdw blurRad="38100" dist="38100" dir="2700000" algn="tl">
                    <a:srgbClr val="000000">
                      <a:alpha val="43137"/>
                    </a:srgbClr>
                  </a:outerShdw>
                </a:effectLst>
                <a:latin typeface="Arial"/>
                <a:cs typeface="Arial"/>
              </a:rPr>
              <a:t>Medida</a:t>
            </a:r>
            <a:r>
              <a:rPr sz="2800" b="1" spc="-25" dirty="0" smtClean="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de</a:t>
            </a:r>
            <a:r>
              <a:rPr sz="2800" b="1" spc="-25" dirty="0">
                <a:solidFill>
                  <a:srgbClr val="00B050"/>
                </a:solidFill>
                <a:effectLst>
                  <a:outerShdw blurRad="38100" dist="38100" dir="2700000" algn="tl">
                    <a:srgbClr val="000000">
                      <a:alpha val="43137"/>
                    </a:srgbClr>
                  </a:outerShdw>
                </a:effectLst>
                <a:latin typeface="Arial"/>
                <a:cs typeface="Arial"/>
              </a:rPr>
              <a:t> </a:t>
            </a:r>
            <a:r>
              <a:rPr sz="2800" b="1" spc="-5" dirty="0" err="1" smtClean="0">
                <a:solidFill>
                  <a:srgbClr val="00B050"/>
                </a:solidFill>
                <a:effectLst>
                  <a:outerShdw blurRad="38100" dist="38100" dir="2700000" algn="tl">
                    <a:srgbClr val="000000">
                      <a:alpha val="43137"/>
                    </a:srgbClr>
                  </a:outerShdw>
                </a:effectLst>
                <a:latin typeface="Arial"/>
                <a:cs typeface="Arial"/>
              </a:rPr>
              <a:t>resistencia</a:t>
            </a:r>
            <a:endParaRPr lang="es-AR" sz="2800" b="1" spc="-5" dirty="0" smtClean="0">
              <a:solidFill>
                <a:srgbClr val="00B050"/>
              </a:solidFill>
              <a:effectLst>
                <a:outerShdw blurRad="38100" dist="38100" dir="2700000" algn="tl">
                  <a:srgbClr val="000000">
                    <a:alpha val="43137"/>
                  </a:srgbClr>
                </a:outerShdw>
              </a:effectLst>
              <a:latin typeface="Arial"/>
              <a:cs typeface="Arial"/>
            </a:endParaRPr>
          </a:p>
          <a:p>
            <a:pPr marL="1716405" indent="-457200">
              <a:spcBef>
                <a:spcPts val="745"/>
              </a:spcBef>
              <a:buFont typeface="Wingdings" panose="05000000000000000000" pitchFamily="2" charset="2"/>
              <a:buChar char="q"/>
            </a:pPr>
            <a:endParaRPr sz="2800" b="1" dirty="0">
              <a:solidFill>
                <a:srgbClr val="00B050"/>
              </a:solidFill>
              <a:effectLst>
                <a:outerShdw blurRad="38100" dist="38100" dir="2700000" algn="tl">
                  <a:srgbClr val="000000">
                    <a:alpha val="43137"/>
                  </a:srgbClr>
                </a:outerShdw>
              </a:effectLst>
              <a:latin typeface="Arial"/>
              <a:cs typeface="Arial"/>
            </a:endParaRPr>
          </a:p>
          <a:p>
            <a:pPr marL="1716405" indent="-457200">
              <a:spcBef>
                <a:spcPts val="735"/>
              </a:spcBef>
              <a:buFont typeface="Wingdings" panose="05000000000000000000" pitchFamily="2" charset="2"/>
              <a:buChar char="q"/>
            </a:pPr>
            <a:r>
              <a:rPr sz="2800" b="1" spc="-5" dirty="0" err="1" smtClean="0">
                <a:solidFill>
                  <a:srgbClr val="00B050"/>
                </a:solidFill>
                <a:effectLst>
                  <a:outerShdw blurRad="38100" dist="38100" dir="2700000" algn="tl">
                    <a:srgbClr val="000000">
                      <a:alpha val="43137"/>
                    </a:srgbClr>
                  </a:outerShdw>
                </a:effectLst>
                <a:latin typeface="Arial"/>
                <a:cs typeface="Arial"/>
              </a:rPr>
              <a:t>Verificación</a:t>
            </a:r>
            <a:r>
              <a:rPr sz="2800" b="1" spc="-25" dirty="0" smtClean="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de</a:t>
            </a:r>
            <a:r>
              <a:rPr sz="2800" b="1" spc="-20" dirty="0">
                <a:solidFill>
                  <a:srgbClr val="00B050"/>
                </a:solidFill>
                <a:effectLst>
                  <a:outerShdw blurRad="38100" dist="38100" dir="2700000" algn="tl">
                    <a:srgbClr val="000000">
                      <a:alpha val="43137"/>
                    </a:srgbClr>
                  </a:outerShdw>
                </a:effectLst>
                <a:latin typeface="Arial"/>
                <a:cs typeface="Arial"/>
              </a:rPr>
              <a:t> </a:t>
            </a:r>
            <a:r>
              <a:rPr sz="2800" b="1" dirty="0" err="1" smtClean="0">
                <a:solidFill>
                  <a:srgbClr val="00B050"/>
                </a:solidFill>
                <a:effectLst>
                  <a:outerShdw blurRad="38100" dist="38100" dir="2700000" algn="tl">
                    <a:srgbClr val="000000">
                      <a:alpha val="43137"/>
                    </a:srgbClr>
                  </a:outerShdw>
                </a:effectLst>
                <a:latin typeface="Arial"/>
                <a:cs typeface="Arial"/>
              </a:rPr>
              <a:t>polaridad</a:t>
            </a:r>
            <a:endParaRPr lang="es-AR" sz="2800" b="1" dirty="0" smtClean="0">
              <a:solidFill>
                <a:srgbClr val="00B050"/>
              </a:solidFill>
              <a:effectLst>
                <a:outerShdw blurRad="38100" dist="38100" dir="2700000" algn="tl">
                  <a:srgbClr val="000000">
                    <a:alpha val="43137"/>
                  </a:srgbClr>
                </a:outerShdw>
              </a:effectLst>
              <a:latin typeface="Arial"/>
              <a:cs typeface="Arial"/>
            </a:endParaRPr>
          </a:p>
          <a:p>
            <a:pPr marL="1716405" indent="-457200">
              <a:spcBef>
                <a:spcPts val="735"/>
              </a:spcBef>
              <a:buFont typeface="Wingdings" panose="05000000000000000000" pitchFamily="2" charset="2"/>
              <a:buChar char="q"/>
            </a:pPr>
            <a:endParaRPr sz="2800" b="1" dirty="0">
              <a:solidFill>
                <a:srgbClr val="00B050"/>
              </a:solidFill>
              <a:effectLst>
                <a:outerShdw blurRad="38100" dist="38100" dir="2700000" algn="tl">
                  <a:srgbClr val="000000">
                    <a:alpha val="43137"/>
                  </a:srgbClr>
                </a:outerShdw>
              </a:effectLst>
              <a:latin typeface="Arial"/>
              <a:cs typeface="Arial"/>
            </a:endParaRPr>
          </a:p>
          <a:p>
            <a:pPr marL="1716405" indent="-457200">
              <a:spcBef>
                <a:spcPts val="730"/>
              </a:spcBef>
              <a:buFont typeface="Wingdings" panose="05000000000000000000" pitchFamily="2" charset="2"/>
              <a:buChar char="q"/>
            </a:pPr>
            <a:r>
              <a:rPr sz="2800" b="1" dirty="0" err="1" smtClean="0">
                <a:solidFill>
                  <a:srgbClr val="00B050"/>
                </a:solidFill>
                <a:effectLst>
                  <a:outerShdw blurRad="38100" dist="38100" dir="2700000" algn="tl">
                    <a:srgbClr val="000000">
                      <a:alpha val="43137"/>
                    </a:srgbClr>
                  </a:outerShdw>
                </a:effectLst>
                <a:latin typeface="Arial"/>
                <a:cs typeface="Arial"/>
              </a:rPr>
              <a:t>Prueba</a:t>
            </a:r>
            <a:r>
              <a:rPr sz="2800" b="1" spc="-35" dirty="0" smtClean="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de</a:t>
            </a:r>
            <a:r>
              <a:rPr sz="2800" b="1" spc="-20" dirty="0">
                <a:solidFill>
                  <a:srgbClr val="00B050"/>
                </a:solidFill>
                <a:effectLst>
                  <a:outerShdw blurRad="38100" dist="38100" dir="2700000" algn="tl">
                    <a:srgbClr val="000000">
                      <a:alpha val="43137"/>
                    </a:srgbClr>
                  </a:outerShdw>
                </a:effectLst>
                <a:latin typeface="Arial"/>
                <a:cs typeface="Arial"/>
              </a:rPr>
              <a:t> </a:t>
            </a:r>
            <a:r>
              <a:rPr sz="2800" b="1" spc="-5" dirty="0" err="1" smtClean="0">
                <a:solidFill>
                  <a:srgbClr val="00B050"/>
                </a:solidFill>
                <a:effectLst>
                  <a:outerShdw blurRad="38100" dist="38100" dir="2700000" algn="tl">
                    <a:srgbClr val="000000">
                      <a:alpha val="43137"/>
                    </a:srgbClr>
                  </a:outerShdw>
                </a:effectLst>
                <a:latin typeface="Arial"/>
                <a:cs typeface="Arial"/>
              </a:rPr>
              <a:t>precisión</a:t>
            </a:r>
            <a:endParaRPr lang="es-AR" sz="2800" b="1" spc="-5" dirty="0" smtClean="0">
              <a:solidFill>
                <a:srgbClr val="00B050"/>
              </a:solidFill>
              <a:effectLst>
                <a:outerShdw blurRad="38100" dist="38100" dir="2700000" algn="tl">
                  <a:srgbClr val="000000">
                    <a:alpha val="43137"/>
                  </a:srgbClr>
                </a:outerShdw>
              </a:effectLst>
              <a:latin typeface="Arial"/>
              <a:cs typeface="Arial"/>
            </a:endParaRPr>
          </a:p>
          <a:p>
            <a:pPr marL="1716405" indent="-457200">
              <a:spcBef>
                <a:spcPts val="730"/>
              </a:spcBef>
              <a:buFont typeface="Wingdings" panose="05000000000000000000" pitchFamily="2" charset="2"/>
              <a:buChar char="q"/>
            </a:pPr>
            <a:endParaRPr sz="2800" b="1" dirty="0">
              <a:solidFill>
                <a:srgbClr val="00B050"/>
              </a:solidFill>
              <a:effectLst>
                <a:outerShdw blurRad="38100" dist="38100" dir="2700000" algn="tl">
                  <a:srgbClr val="000000">
                    <a:alpha val="43137"/>
                  </a:srgbClr>
                </a:outerShdw>
              </a:effectLst>
              <a:latin typeface="Arial"/>
              <a:cs typeface="Arial"/>
            </a:endParaRPr>
          </a:p>
          <a:p>
            <a:pPr marL="1716405" indent="-457200">
              <a:spcBef>
                <a:spcPts val="735"/>
              </a:spcBef>
              <a:buFont typeface="Wingdings" panose="05000000000000000000" pitchFamily="2" charset="2"/>
              <a:buChar char="q"/>
            </a:pPr>
            <a:r>
              <a:rPr sz="2800" b="1" dirty="0" err="1" smtClean="0">
                <a:solidFill>
                  <a:srgbClr val="00B050"/>
                </a:solidFill>
                <a:effectLst>
                  <a:outerShdw blurRad="38100" dist="38100" dir="2700000" algn="tl">
                    <a:srgbClr val="000000">
                      <a:alpha val="43137"/>
                    </a:srgbClr>
                  </a:outerShdw>
                </a:effectLst>
                <a:latin typeface="Arial"/>
                <a:cs typeface="Arial"/>
              </a:rPr>
              <a:t>Prueba</a:t>
            </a:r>
            <a:r>
              <a:rPr sz="2800" b="1" spc="-20" dirty="0" smtClean="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de</a:t>
            </a:r>
            <a:r>
              <a:rPr sz="2800" b="1" spc="-5" dirty="0">
                <a:solidFill>
                  <a:srgbClr val="00B050"/>
                </a:solidFill>
                <a:effectLst>
                  <a:outerShdw blurRad="38100" dist="38100" dir="2700000" algn="tl">
                    <a:srgbClr val="000000">
                      <a:alpha val="43137"/>
                    </a:srgbClr>
                  </a:outerShdw>
                </a:effectLst>
                <a:latin typeface="Arial"/>
                <a:cs typeface="Arial"/>
              </a:rPr>
              <a:t> </a:t>
            </a:r>
            <a:r>
              <a:rPr sz="2800" b="1" spc="-5" dirty="0" err="1">
                <a:solidFill>
                  <a:srgbClr val="00B050"/>
                </a:solidFill>
                <a:effectLst>
                  <a:outerShdw blurRad="38100" dist="38100" dir="2700000" algn="tl">
                    <a:srgbClr val="000000">
                      <a:alpha val="43137"/>
                    </a:srgbClr>
                  </a:outerShdw>
                </a:effectLst>
                <a:latin typeface="Arial"/>
                <a:cs typeface="Arial"/>
              </a:rPr>
              <a:t>descargas</a:t>
            </a:r>
            <a:r>
              <a:rPr sz="2800" b="1" spc="-10" dirty="0">
                <a:solidFill>
                  <a:srgbClr val="00B050"/>
                </a:solidFill>
                <a:effectLst>
                  <a:outerShdw blurRad="38100" dist="38100" dir="2700000" algn="tl">
                    <a:srgbClr val="000000">
                      <a:alpha val="43137"/>
                    </a:srgbClr>
                  </a:outerShdw>
                </a:effectLst>
                <a:latin typeface="Arial"/>
                <a:cs typeface="Arial"/>
              </a:rPr>
              <a:t> </a:t>
            </a:r>
            <a:r>
              <a:rPr sz="2800" b="1" spc="-5" dirty="0" err="1" smtClean="0">
                <a:solidFill>
                  <a:srgbClr val="00B050"/>
                </a:solidFill>
                <a:effectLst>
                  <a:outerShdw blurRad="38100" dist="38100" dir="2700000" algn="tl">
                    <a:srgbClr val="000000">
                      <a:alpha val="43137"/>
                    </a:srgbClr>
                  </a:outerShdw>
                </a:effectLst>
                <a:latin typeface="Arial"/>
                <a:cs typeface="Arial"/>
              </a:rPr>
              <a:t>internas</a:t>
            </a:r>
            <a:endParaRPr lang="es-AR" sz="2800" b="1" spc="-5" dirty="0" smtClean="0">
              <a:solidFill>
                <a:srgbClr val="00B050"/>
              </a:solidFill>
              <a:effectLst>
                <a:outerShdw blurRad="38100" dist="38100" dir="2700000" algn="tl">
                  <a:srgbClr val="000000">
                    <a:alpha val="43137"/>
                  </a:srgbClr>
                </a:outerShdw>
              </a:effectLst>
              <a:latin typeface="Arial"/>
              <a:cs typeface="Arial"/>
            </a:endParaRPr>
          </a:p>
          <a:p>
            <a:pPr marL="1716405" indent="-457200">
              <a:spcBef>
                <a:spcPts val="735"/>
              </a:spcBef>
              <a:buFont typeface="Wingdings" panose="05000000000000000000" pitchFamily="2" charset="2"/>
              <a:buChar char="q"/>
            </a:pPr>
            <a:endParaRPr lang="es-AR" sz="2800" b="1" dirty="0" smtClean="0">
              <a:solidFill>
                <a:srgbClr val="00B050"/>
              </a:solidFill>
              <a:effectLst>
                <a:outerShdw blurRad="38100" dist="38100" dir="2700000" algn="tl">
                  <a:srgbClr val="000000">
                    <a:alpha val="43137"/>
                  </a:srgbClr>
                </a:outerShdw>
              </a:effectLst>
              <a:latin typeface="Arial"/>
              <a:cs typeface="Arial"/>
            </a:endParaRPr>
          </a:p>
          <a:p>
            <a:pPr marL="1716405" marR="83185" indent="-457200" algn="just">
              <a:lnSpc>
                <a:spcPct val="143600"/>
              </a:lnSpc>
              <a:spcBef>
                <a:spcPts val="10"/>
              </a:spcBef>
              <a:buFont typeface="Wingdings" panose="05000000000000000000" pitchFamily="2" charset="2"/>
              <a:buChar char="q"/>
            </a:pPr>
            <a:r>
              <a:rPr sz="2800" b="1" dirty="0" err="1" smtClean="0">
                <a:solidFill>
                  <a:srgbClr val="00B050"/>
                </a:solidFill>
                <a:effectLst>
                  <a:outerShdw blurRad="38100" dist="38100" dir="2700000" algn="tl">
                    <a:srgbClr val="000000">
                      <a:alpha val="43137"/>
                    </a:srgbClr>
                  </a:outerShdw>
                </a:effectLst>
                <a:latin typeface="Arial"/>
                <a:cs typeface="Arial"/>
              </a:rPr>
              <a:t>Medida</a:t>
            </a:r>
            <a:r>
              <a:rPr sz="2800" b="1" dirty="0" smtClean="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de</a:t>
            </a:r>
            <a:r>
              <a:rPr sz="2800" b="1" spc="-1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capacitancia </a:t>
            </a:r>
            <a:r>
              <a:rPr sz="2800" b="1" dirty="0">
                <a:solidFill>
                  <a:srgbClr val="00B050"/>
                </a:solidFill>
                <a:effectLst>
                  <a:outerShdw blurRad="38100" dist="38100" dir="2700000" algn="tl">
                    <a:srgbClr val="000000">
                      <a:alpha val="43137"/>
                    </a:srgbClr>
                  </a:outerShdw>
                </a:effectLst>
                <a:latin typeface="Arial"/>
                <a:cs typeface="Arial"/>
              </a:rPr>
              <a:t>y</a:t>
            </a:r>
            <a:r>
              <a:rPr sz="2800" b="1" spc="-10"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del</a:t>
            </a:r>
            <a:r>
              <a:rPr sz="2800" b="1" spc="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factor</a:t>
            </a:r>
            <a:r>
              <a:rPr sz="2800" b="1" spc="-10" dirty="0">
                <a:solidFill>
                  <a:srgbClr val="00B050"/>
                </a:solidFill>
                <a:effectLst>
                  <a:outerShdw blurRad="38100" dist="38100" dir="2700000" algn="tl">
                    <a:srgbClr val="000000">
                      <a:alpha val="43137"/>
                    </a:srgbClr>
                  </a:outerShdw>
                </a:effectLst>
                <a:latin typeface="Arial"/>
                <a:cs typeface="Arial"/>
              </a:rPr>
              <a:t> de</a:t>
            </a:r>
            <a:r>
              <a:rPr sz="2800" b="1" spc="1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disipación </a:t>
            </a:r>
            <a:r>
              <a:rPr sz="2800" b="1" spc="-37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antes</a:t>
            </a:r>
            <a:r>
              <a:rPr sz="2800" b="1" spc="5"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y</a:t>
            </a:r>
            <a:r>
              <a:rPr sz="2800" b="1" spc="-1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después </a:t>
            </a:r>
            <a:r>
              <a:rPr sz="2800" b="1" dirty="0">
                <a:solidFill>
                  <a:srgbClr val="00B050"/>
                </a:solidFill>
                <a:effectLst>
                  <a:outerShdw blurRad="38100" dist="38100" dir="2700000" algn="tl">
                    <a:srgbClr val="000000">
                      <a:alpha val="43137"/>
                    </a:srgbClr>
                  </a:outerShdw>
                </a:effectLst>
                <a:latin typeface="Arial"/>
                <a:cs typeface="Arial"/>
              </a:rPr>
              <a:t>de</a:t>
            </a:r>
            <a:r>
              <a:rPr sz="2800" b="1" spc="-5"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la</a:t>
            </a:r>
            <a:r>
              <a:rPr sz="2800" b="1" spc="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prueba </a:t>
            </a:r>
            <a:r>
              <a:rPr sz="2800" b="1" dirty="0">
                <a:solidFill>
                  <a:srgbClr val="00B050"/>
                </a:solidFill>
                <a:effectLst>
                  <a:outerShdw blurRad="38100" dist="38100" dir="2700000" algn="tl">
                    <a:srgbClr val="000000">
                      <a:alpha val="43137"/>
                    </a:srgbClr>
                  </a:outerShdw>
                </a:effectLst>
                <a:latin typeface="Arial"/>
                <a:cs typeface="Arial"/>
              </a:rPr>
              <a:t>de</a:t>
            </a:r>
            <a:r>
              <a:rPr sz="2800" b="1" spc="-10" dirty="0">
                <a:solidFill>
                  <a:srgbClr val="00B050"/>
                </a:solidFill>
                <a:effectLst>
                  <a:outerShdw blurRad="38100" dist="38100" dir="2700000" algn="tl">
                    <a:srgbClr val="000000">
                      <a:alpha val="43137"/>
                    </a:srgbClr>
                  </a:outerShdw>
                </a:effectLst>
                <a:latin typeface="Arial"/>
                <a:cs typeface="Arial"/>
              </a:rPr>
              <a:t> </a:t>
            </a:r>
            <a:r>
              <a:rPr sz="2800" b="1" spc="-5" dirty="0" err="1" smtClean="0">
                <a:solidFill>
                  <a:srgbClr val="00B050"/>
                </a:solidFill>
                <a:effectLst>
                  <a:outerShdw blurRad="38100" dist="38100" dir="2700000" algn="tl">
                    <a:srgbClr val="000000">
                      <a:alpha val="43137"/>
                    </a:srgbClr>
                  </a:outerShdw>
                </a:effectLst>
                <a:latin typeface="Arial"/>
                <a:cs typeface="Arial"/>
              </a:rPr>
              <a:t>sobretensión</a:t>
            </a:r>
            <a:endParaRPr lang="es-AR" sz="2800" b="1" spc="-5" dirty="0">
              <a:solidFill>
                <a:srgbClr val="00B050"/>
              </a:solidFill>
              <a:effectLst>
                <a:outerShdw blurRad="38100" dist="38100" dir="2700000" algn="tl">
                  <a:srgbClr val="000000">
                    <a:alpha val="43137"/>
                  </a:srgbClr>
                </a:outerShdw>
              </a:effectLst>
              <a:latin typeface="Arial"/>
              <a:cs typeface="Arial"/>
            </a:endParaRPr>
          </a:p>
          <a:p>
            <a:pPr marL="1716405" marR="83185" indent="-457200" algn="just">
              <a:lnSpc>
                <a:spcPct val="143600"/>
              </a:lnSpc>
              <a:spcBef>
                <a:spcPts val="10"/>
              </a:spcBef>
              <a:buFont typeface="Wingdings" panose="05000000000000000000" pitchFamily="2" charset="2"/>
              <a:buChar char="q"/>
            </a:pPr>
            <a:r>
              <a:rPr sz="2800" b="1" dirty="0" err="1" smtClean="0">
                <a:solidFill>
                  <a:srgbClr val="00B050"/>
                </a:solidFill>
                <a:effectLst>
                  <a:outerShdw blurRad="38100" dist="38100" dir="2700000" algn="tl">
                    <a:srgbClr val="000000">
                      <a:alpha val="43137"/>
                    </a:srgbClr>
                  </a:outerShdw>
                </a:effectLst>
                <a:latin typeface="Arial"/>
                <a:cs typeface="Arial"/>
              </a:rPr>
              <a:t>Pruebas</a:t>
            </a:r>
            <a:r>
              <a:rPr sz="2800" b="1" spc="-25" dirty="0" smtClean="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de</a:t>
            </a:r>
            <a:r>
              <a:rPr sz="2800" b="1" spc="-45"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fuga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609600" y="457200"/>
            <a:ext cx="8991600" cy="8384347"/>
          </a:xfrm>
          <a:prstGeom prst="rect">
            <a:avLst/>
          </a:prstGeom>
        </p:spPr>
        <p:txBody>
          <a:bodyPr vert="horz" wrap="square" lIns="0" tIns="12700" rIns="0" bIns="0" rtlCol="0">
            <a:spAutoFit/>
          </a:bodyPr>
          <a:lstStyle/>
          <a:p>
            <a:pPr marL="12700">
              <a:spcBef>
                <a:spcPts val="100"/>
              </a:spcBef>
            </a:pPr>
            <a:r>
              <a:rPr sz="3200" b="1" spc="-5" dirty="0" err="1" smtClean="0">
                <a:effectLst>
                  <a:outerShdw blurRad="38100" dist="38100" dir="2700000" algn="tl">
                    <a:srgbClr val="000000">
                      <a:alpha val="43137"/>
                    </a:srgbClr>
                  </a:outerShdw>
                </a:effectLst>
                <a:latin typeface="Arial"/>
                <a:cs typeface="Arial"/>
              </a:rPr>
              <a:t>Prueba</a:t>
            </a:r>
            <a:r>
              <a:rPr lang="es-AR" sz="3200" b="1" spc="-5" dirty="0" smtClean="0">
                <a:effectLst>
                  <a:outerShdw blurRad="38100" dist="38100" dir="2700000" algn="tl">
                    <a:srgbClr val="000000">
                      <a:alpha val="43137"/>
                    </a:srgbClr>
                  </a:outerShdw>
                </a:effectLst>
                <a:latin typeface="Arial"/>
                <a:cs typeface="Arial"/>
              </a:rPr>
              <a:t>s</a:t>
            </a:r>
            <a:r>
              <a:rPr sz="3200" b="1" spc="-10" dirty="0" smtClean="0">
                <a:effectLst>
                  <a:outerShdw blurRad="38100" dist="38100" dir="2700000" algn="tl">
                    <a:srgbClr val="000000">
                      <a:alpha val="43137"/>
                    </a:srgbClr>
                  </a:outerShdw>
                </a:effectLst>
                <a:latin typeface="Arial"/>
                <a:cs typeface="Arial"/>
              </a:rPr>
              <a:t> </a:t>
            </a:r>
            <a:r>
              <a:rPr sz="3200" b="1" spc="-5" dirty="0">
                <a:effectLst>
                  <a:outerShdw blurRad="38100" dist="38100" dir="2700000" algn="tl">
                    <a:srgbClr val="000000">
                      <a:alpha val="43137"/>
                    </a:srgbClr>
                  </a:outerShdw>
                </a:effectLst>
                <a:latin typeface="Arial"/>
                <a:cs typeface="Arial"/>
              </a:rPr>
              <a:t>de</a:t>
            </a:r>
            <a:r>
              <a:rPr sz="3200" b="1" spc="5" dirty="0">
                <a:effectLst>
                  <a:outerShdw blurRad="38100" dist="38100" dir="2700000" algn="tl">
                    <a:srgbClr val="000000">
                      <a:alpha val="43137"/>
                    </a:srgbClr>
                  </a:outerShdw>
                </a:effectLst>
                <a:latin typeface="Arial"/>
                <a:cs typeface="Arial"/>
              </a:rPr>
              <a:t> </a:t>
            </a:r>
            <a:r>
              <a:rPr sz="3200" b="1" spc="-5" dirty="0">
                <a:effectLst>
                  <a:outerShdw blurRad="38100" dist="38100" dir="2700000" algn="tl">
                    <a:srgbClr val="000000">
                      <a:alpha val="43137"/>
                    </a:srgbClr>
                  </a:outerShdw>
                </a:effectLst>
                <a:latin typeface="Arial"/>
                <a:cs typeface="Arial"/>
              </a:rPr>
              <a:t>aceptación </a:t>
            </a:r>
            <a:r>
              <a:rPr sz="3200" b="1" dirty="0">
                <a:effectLst>
                  <a:outerShdw blurRad="38100" dist="38100" dir="2700000" algn="tl">
                    <a:srgbClr val="000000">
                      <a:alpha val="43137"/>
                    </a:srgbClr>
                  </a:outerShdw>
                </a:effectLst>
                <a:latin typeface="Arial"/>
                <a:cs typeface="Arial"/>
              </a:rPr>
              <a:t>en</a:t>
            </a:r>
            <a:r>
              <a:rPr sz="3200" b="1" spc="-5" dirty="0">
                <a:effectLst>
                  <a:outerShdw blurRad="38100" dist="38100" dir="2700000" algn="tl">
                    <a:srgbClr val="000000">
                      <a:alpha val="43137"/>
                    </a:srgbClr>
                  </a:outerShdw>
                </a:effectLst>
                <a:latin typeface="Arial"/>
                <a:cs typeface="Arial"/>
              </a:rPr>
              <a:t> sitio</a:t>
            </a:r>
            <a:endParaRPr sz="3200" b="1" dirty="0">
              <a:effectLst>
                <a:outerShdw blurRad="38100" dist="38100" dir="2700000" algn="tl">
                  <a:srgbClr val="000000">
                    <a:alpha val="43137"/>
                  </a:srgbClr>
                </a:outerShdw>
              </a:effectLst>
              <a:latin typeface="Arial"/>
              <a:cs typeface="Arial"/>
            </a:endParaRPr>
          </a:p>
          <a:p>
            <a:pPr>
              <a:spcBef>
                <a:spcPts val="45"/>
              </a:spcBef>
            </a:pPr>
            <a:endParaRPr sz="3200" b="1" dirty="0">
              <a:effectLst>
                <a:outerShdw blurRad="38100" dist="38100" dir="2700000" algn="tl">
                  <a:srgbClr val="000000">
                    <a:alpha val="43137"/>
                  </a:srgbClr>
                </a:outerShdw>
              </a:effectLst>
              <a:latin typeface="Arial"/>
              <a:cs typeface="Arial"/>
            </a:endParaRPr>
          </a:p>
          <a:p>
            <a:pPr marL="1705610" indent="-457200">
              <a:buFont typeface="Wingdings" panose="05000000000000000000" pitchFamily="2" charset="2"/>
              <a:buChar char="q"/>
            </a:pPr>
            <a:r>
              <a:rPr sz="3200" b="1" spc="-5" dirty="0" err="1" smtClean="0">
                <a:solidFill>
                  <a:srgbClr val="00B050"/>
                </a:solidFill>
                <a:effectLst>
                  <a:outerShdw blurRad="38100" dist="38100" dir="2700000" algn="tl">
                    <a:srgbClr val="000000">
                      <a:alpha val="43137"/>
                    </a:srgbClr>
                  </a:outerShdw>
                </a:effectLst>
                <a:latin typeface="Arial"/>
                <a:cs typeface="Arial"/>
              </a:rPr>
              <a:t>Ajustes</a:t>
            </a:r>
            <a:r>
              <a:rPr sz="3200" b="1" spc="-25" dirty="0" smtClean="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de</a:t>
            </a:r>
            <a:r>
              <a:rPr sz="3200" b="1" spc="-1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las</a:t>
            </a:r>
            <a:r>
              <a:rPr sz="3200" b="1" spc="-30"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conexiones</a:t>
            </a:r>
          </a:p>
          <a:p>
            <a:pPr marL="457200" indent="-457200">
              <a:spcBef>
                <a:spcPts val="4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1705610" indent="-457200">
              <a:spcBef>
                <a:spcPts val="5"/>
              </a:spcBef>
              <a:buFont typeface="Wingdings" panose="05000000000000000000" pitchFamily="2" charset="2"/>
              <a:buChar char="q"/>
            </a:pPr>
            <a:r>
              <a:rPr sz="3200" b="1" spc="-5" dirty="0" err="1" smtClean="0">
                <a:solidFill>
                  <a:srgbClr val="00B050"/>
                </a:solidFill>
                <a:effectLst>
                  <a:outerShdw blurRad="38100" dist="38100" dir="2700000" algn="tl">
                    <a:srgbClr val="000000">
                      <a:alpha val="43137"/>
                    </a:srgbClr>
                  </a:outerShdw>
                </a:effectLst>
                <a:latin typeface="Arial"/>
                <a:cs typeface="Arial"/>
              </a:rPr>
              <a:t>Condición</a:t>
            </a:r>
            <a:r>
              <a:rPr sz="3200" b="1" spc="-15" dirty="0" smtClean="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física</a:t>
            </a:r>
            <a:r>
              <a:rPr sz="3200" b="1" spc="5"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de</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las porcelanas</a:t>
            </a:r>
            <a:endParaRPr sz="3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1705610" indent="-457200">
              <a:buFont typeface="Wingdings" panose="05000000000000000000" pitchFamily="2" charset="2"/>
              <a:buChar char="q"/>
            </a:pPr>
            <a:r>
              <a:rPr sz="3200" b="1" spc="-5" dirty="0" err="1" smtClean="0">
                <a:solidFill>
                  <a:srgbClr val="00B050"/>
                </a:solidFill>
                <a:effectLst>
                  <a:outerShdw blurRad="38100" dist="38100" dir="2700000" algn="tl">
                    <a:srgbClr val="000000">
                      <a:alpha val="43137"/>
                    </a:srgbClr>
                  </a:outerShdw>
                </a:effectLst>
                <a:latin typeface="Arial"/>
                <a:cs typeface="Arial"/>
              </a:rPr>
              <a:t>Nivel</a:t>
            </a:r>
            <a:r>
              <a:rPr sz="3200" b="1" spc="-15" dirty="0" smtClean="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de</a:t>
            </a:r>
            <a:r>
              <a:rPr sz="3200" b="1" spc="-2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aceite</a:t>
            </a:r>
            <a:endParaRPr sz="3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sz="3200" b="1" spc="-5" dirty="0" err="1" smtClean="0">
                <a:solidFill>
                  <a:srgbClr val="00B050"/>
                </a:solidFill>
                <a:effectLst>
                  <a:outerShdw blurRad="38100" dist="38100" dir="2700000" algn="tl">
                    <a:srgbClr val="000000">
                      <a:alpha val="43137"/>
                    </a:srgbClr>
                  </a:outerShdw>
                </a:effectLst>
                <a:latin typeface="Arial"/>
                <a:cs typeface="Arial"/>
              </a:rPr>
              <a:t>Estanqueidad</a:t>
            </a:r>
            <a:endParaRPr sz="3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3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sz="3200" b="1" spc="-5" dirty="0" err="1" smtClean="0">
                <a:solidFill>
                  <a:srgbClr val="00B050"/>
                </a:solidFill>
                <a:effectLst>
                  <a:outerShdw blurRad="38100" dist="38100" dir="2700000" algn="tl">
                    <a:srgbClr val="000000">
                      <a:alpha val="43137"/>
                    </a:srgbClr>
                  </a:outerShdw>
                </a:effectLst>
                <a:latin typeface="Arial"/>
                <a:cs typeface="Arial"/>
              </a:rPr>
              <a:t>Placa</a:t>
            </a:r>
            <a:r>
              <a:rPr sz="3200" b="1" spc="-25" dirty="0" smtClean="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de</a:t>
            </a:r>
            <a:r>
              <a:rPr sz="3200" b="1" spc="-2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características</a:t>
            </a:r>
            <a:endParaRPr sz="3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sz="3200" b="1" spc="-5" dirty="0" err="1" smtClean="0">
                <a:solidFill>
                  <a:srgbClr val="00B050"/>
                </a:solidFill>
                <a:effectLst>
                  <a:outerShdw blurRad="38100" dist="38100" dir="2700000" algn="tl">
                    <a:srgbClr val="000000">
                      <a:alpha val="43137"/>
                    </a:srgbClr>
                  </a:outerShdw>
                </a:effectLst>
                <a:latin typeface="Arial"/>
                <a:cs typeface="Arial"/>
              </a:rPr>
              <a:t>Puestas</a:t>
            </a:r>
            <a:r>
              <a:rPr sz="3200" b="1" spc="-25" dirty="0" smtClean="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a</a:t>
            </a:r>
            <a:r>
              <a:rPr sz="3200" b="1" spc="-2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tierra</a:t>
            </a:r>
            <a:endParaRPr sz="3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40"/>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sz="3200" b="1" spc="-5" dirty="0" err="1" smtClean="0">
                <a:solidFill>
                  <a:srgbClr val="00B050"/>
                </a:solidFill>
                <a:effectLst>
                  <a:outerShdw blurRad="38100" dist="38100" dir="2700000" algn="tl">
                    <a:srgbClr val="000000">
                      <a:alpha val="43137"/>
                    </a:srgbClr>
                  </a:outerShdw>
                </a:effectLst>
                <a:latin typeface="Arial"/>
                <a:cs typeface="Arial"/>
              </a:rPr>
              <a:t>Caja</a:t>
            </a:r>
            <a:r>
              <a:rPr sz="3200" b="1" spc="-20" dirty="0" smtClean="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de</a:t>
            </a:r>
            <a:r>
              <a:rPr sz="3200" b="1" spc="-2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bornes</a:t>
            </a:r>
            <a:endParaRPr sz="3200" b="1" dirty="0">
              <a:solidFill>
                <a:srgbClr val="00B050"/>
              </a:solidFill>
              <a:effectLst>
                <a:outerShdw blurRad="38100" dist="38100" dir="2700000" algn="tl">
                  <a:srgbClr val="000000">
                    <a:alpha val="43137"/>
                  </a:srgbClr>
                </a:outerShdw>
              </a:effectLst>
              <a:latin typeface="Arial"/>
              <a:cs typeface="Arial"/>
            </a:endParaRPr>
          </a:p>
          <a:p>
            <a:pPr marL="457200" indent="-457200">
              <a:spcBef>
                <a:spcPts val="45"/>
              </a:spcBef>
              <a:buFont typeface="Wingdings" panose="05000000000000000000" pitchFamily="2" charset="2"/>
              <a:buChar char="q"/>
            </a:pPr>
            <a:endParaRPr sz="3200" b="1" dirty="0">
              <a:solidFill>
                <a:srgbClr val="00B050"/>
              </a:solidFill>
              <a:effectLst>
                <a:outerShdw blurRad="38100" dist="38100" dir="2700000" algn="tl">
                  <a:srgbClr val="000000">
                    <a:alpha val="43137"/>
                  </a:srgbClr>
                </a:outerShdw>
              </a:effectLst>
              <a:latin typeface="Arial"/>
              <a:cs typeface="Arial"/>
            </a:endParaRPr>
          </a:p>
          <a:p>
            <a:pPr marL="1755775" indent="-457200">
              <a:buFont typeface="Wingdings" panose="05000000000000000000" pitchFamily="2" charset="2"/>
              <a:buChar char="q"/>
            </a:pPr>
            <a:r>
              <a:rPr sz="3200" b="1" spc="-5" dirty="0" err="1" smtClean="0">
                <a:solidFill>
                  <a:srgbClr val="00B050"/>
                </a:solidFill>
                <a:effectLst>
                  <a:outerShdw blurRad="38100" dist="38100" dir="2700000" algn="tl">
                    <a:srgbClr val="000000">
                      <a:alpha val="43137"/>
                    </a:srgbClr>
                  </a:outerShdw>
                </a:effectLst>
                <a:latin typeface="Arial"/>
                <a:cs typeface="Arial"/>
              </a:rPr>
              <a:t>Descargadores</a:t>
            </a:r>
            <a:r>
              <a:rPr sz="3200" b="1" spc="-15" dirty="0" smtClean="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de</a:t>
            </a:r>
            <a:r>
              <a:rPr sz="3200" b="1" spc="-1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tensión</a:t>
            </a:r>
            <a:endParaRPr sz="3200" b="1" dirty="0">
              <a:solidFill>
                <a:srgbClr val="00B050"/>
              </a:solidFill>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228600" y="762000"/>
            <a:ext cx="7467600" cy="8871659"/>
          </a:xfrm>
          <a:prstGeom prst="rect">
            <a:avLst/>
          </a:prstGeom>
        </p:spPr>
        <p:txBody>
          <a:bodyPr vert="horz" wrap="square" lIns="0" tIns="12700" rIns="0" bIns="0" rtlCol="0">
            <a:spAutoFit/>
          </a:bodyPr>
          <a:lstStyle/>
          <a:p>
            <a:pPr>
              <a:spcBef>
                <a:spcPts val="40"/>
              </a:spcBef>
            </a:pPr>
            <a:endParaRPr sz="900" dirty="0">
              <a:latin typeface="Calibri"/>
              <a:cs typeface="Calibri"/>
            </a:endParaRPr>
          </a:p>
          <a:p>
            <a:pPr marL="12065" lvl="1" algn="just">
              <a:tabLst>
                <a:tab pos="360045" algn="l"/>
              </a:tabLst>
            </a:pPr>
            <a:r>
              <a:rPr sz="2000" b="1" spc="-5" dirty="0" err="1" smtClean="0">
                <a:effectLst>
                  <a:outerShdw blurRad="38100" dist="38100" dir="2700000" algn="tl">
                    <a:srgbClr val="000000">
                      <a:alpha val="43137"/>
                    </a:srgbClr>
                  </a:outerShdw>
                </a:effectLst>
                <a:latin typeface="Arial"/>
                <a:cs typeface="Arial"/>
              </a:rPr>
              <a:t>Objeto</a:t>
            </a:r>
            <a:r>
              <a:rPr sz="2000" b="1" spc="5" dirty="0" smtClean="0">
                <a:effectLst>
                  <a:outerShdw blurRad="38100" dist="38100" dir="2700000" algn="tl">
                    <a:srgbClr val="000000">
                      <a:alpha val="43137"/>
                    </a:srgbClr>
                  </a:outerShdw>
                </a:effectLst>
                <a:latin typeface="Arial"/>
                <a:cs typeface="Arial"/>
              </a:rPr>
              <a:t> </a:t>
            </a:r>
            <a:r>
              <a:rPr sz="2000" b="1" dirty="0">
                <a:effectLst>
                  <a:outerShdw blurRad="38100" dist="38100" dir="2700000" algn="tl">
                    <a:srgbClr val="000000">
                      <a:alpha val="43137"/>
                    </a:srgbClr>
                  </a:outerShdw>
                </a:effectLst>
                <a:latin typeface="Arial"/>
                <a:cs typeface="Arial"/>
              </a:rPr>
              <a:t>y</a:t>
            </a:r>
            <a:r>
              <a:rPr sz="2000" b="1" spc="-50" dirty="0">
                <a:effectLst>
                  <a:outerShdw blurRad="38100" dist="38100" dir="2700000" algn="tl">
                    <a:srgbClr val="000000">
                      <a:alpha val="43137"/>
                    </a:srgbClr>
                  </a:outerShdw>
                </a:effectLst>
                <a:latin typeface="Arial"/>
                <a:cs typeface="Arial"/>
              </a:rPr>
              <a:t> </a:t>
            </a:r>
            <a:r>
              <a:rPr sz="2000" b="1" dirty="0">
                <a:effectLst>
                  <a:outerShdw blurRad="38100" dist="38100" dir="2700000" algn="tl">
                    <a:srgbClr val="000000">
                      <a:alpha val="43137"/>
                    </a:srgbClr>
                  </a:outerShdw>
                </a:effectLst>
                <a:latin typeface="Arial"/>
                <a:cs typeface="Arial"/>
              </a:rPr>
              <a:t>campo</a:t>
            </a:r>
            <a:r>
              <a:rPr sz="2000" b="1" spc="-10" dirty="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de</a:t>
            </a:r>
            <a:r>
              <a:rPr sz="2000" b="1" dirty="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aplicaciones</a:t>
            </a:r>
            <a:endParaRPr sz="2000" b="1" dirty="0">
              <a:effectLst>
                <a:outerShdw blurRad="38100" dist="38100" dir="2700000" algn="tl">
                  <a:srgbClr val="000000">
                    <a:alpha val="43137"/>
                  </a:srgbClr>
                </a:outerShdw>
              </a:effectLst>
              <a:latin typeface="Arial"/>
              <a:cs typeface="Arial"/>
            </a:endParaRPr>
          </a:p>
          <a:p>
            <a:pPr marL="355600" marR="7620" indent="-342900" algn="just">
              <a:spcBef>
                <a:spcPts val="825"/>
              </a:spcBef>
              <a:buFont typeface="Wingdings" panose="05000000000000000000" pitchFamily="2" charset="2"/>
              <a:buChar char="Ø"/>
            </a:pPr>
            <a:r>
              <a:rPr sz="2000" b="1" dirty="0">
                <a:latin typeface="Arial"/>
                <a:cs typeface="Arial"/>
              </a:rPr>
              <a:t>El </a:t>
            </a:r>
            <a:r>
              <a:rPr sz="2000" b="1" spc="-5" dirty="0">
                <a:latin typeface="Arial"/>
                <a:cs typeface="Arial"/>
              </a:rPr>
              <a:t>propósito </a:t>
            </a:r>
            <a:r>
              <a:rPr sz="2000" b="1" dirty="0">
                <a:latin typeface="Arial"/>
                <a:cs typeface="Arial"/>
              </a:rPr>
              <a:t>de </a:t>
            </a:r>
            <a:r>
              <a:rPr sz="2000" b="1" spc="-5" dirty="0">
                <a:latin typeface="Arial"/>
                <a:cs typeface="Arial"/>
              </a:rPr>
              <a:t>estas especificaciones </a:t>
            </a:r>
            <a:r>
              <a:rPr sz="2000" b="1" spc="-10" dirty="0">
                <a:latin typeface="Arial"/>
                <a:cs typeface="Arial"/>
              </a:rPr>
              <a:t>es </a:t>
            </a:r>
            <a:r>
              <a:rPr sz="2000" b="1" spc="-5" dirty="0">
                <a:latin typeface="Arial"/>
                <a:cs typeface="Arial"/>
              </a:rPr>
              <a:t>establecer las condiciones </a:t>
            </a:r>
            <a:r>
              <a:rPr sz="2000" b="1" dirty="0">
                <a:latin typeface="Arial"/>
                <a:cs typeface="Arial"/>
              </a:rPr>
              <a:t> </a:t>
            </a:r>
            <a:r>
              <a:rPr sz="2000" b="1" spc="-5" dirty="0">
                <a:latin typeface="Arial"/>
                <a:cs typeface="Arial"/>
              </a:rPr>
              <a:t>técnicas </a:t>
            </a:r>
            <a:r>
              <a:rPr sz="2000" b="1" dirty="0">
                <a:latin typeface="Arial"/>
                <a:cs typeface="Arial"/>
              </a:rPr>
              <a:t>y </a:t>
            </a:r>
            <a:r>
              <a:rPr sz="2000" b="1" spc="-5" dirty="0">
                <a:latin typeface="Arial"/>
                <a:cs typeface="Arial"/>
              </a:rPr>
              <a:t>generales </a:t>
            </a:r>
            <a:r>
              <a:rPr sz="2000" b="1" dirty="0">
                <a:latin typeface="Arial"/>
                <a:cs typeface="Arial"/>
              </a:rPr>
              <a:t>que </a:t>
            </a:r>
            <a:r>
              <a:rPr sz="2000" b="1" spc="-5" dirty="0">
                <a:latin typeface="Arial"/>
                <a:cs typeface="Arial"/>
              </a:rPr>
              <a:t>deberán cumplir </a:t>
            </a:r>
            <a:r>
              <a:rPr sz="2000" b="1" dirty="0">
                <a:latin typeface="Arial"/>
                <a:cs typeface="Arial"/>
              </a:rPr>
              <a:t>los </a:t>
            </a:r>
            <a:r>
              <a:rPr sz="2000" b="1" spc="-5" dirty="0">
                <a:latin typeface="Arial"/>
                <a:cs typeface="Arial"/>
              </a:rPr>
              <a:t>interruptores </a:t>
            </a:r>
            <a:r>
              <a:rPr sz="2000" b="1" dirty="0">
                <a:latin typeface="Arial"/>
                <a:cs typeface="Arial"/>
              </a:rPr>
              <a:t>de </a:t>
            </a:r>
            <a:r>
              <a:rPr sz="2000" b="1" spc="-5" dirty="0">
                <a:latin typeface="Arial"/>
                <a:cs typeface="Arial"/>
              </a:rPr>
              <a:t>potencia, </a:t>
            </a:r>
            <a:r>
              <a:rPr sz="2000" b="1" spc="-375" dirty="0">
                <a:latin typeface="Arial"/>
                <a:cs typeface="Arial"/>
              </a:rPr>
              <a:t> </a:t>
            </a:r>
            <a:r>
              <a:rPr sz="2000" b="1" spc="-5" dirty="0">
                <a:latin typeface="Arial"/>
                <a:cs typeface="Arial"/>
              </a:rPr>
              <a:t>cuya</a:t>
            </a:r>
            <a:r>
              <a:rPr sz="2000" b="1" spc="5" dirty="0">
                <a:latin typeface="Arial"/>
                <a:cs typeface="Arial"/>
              </a:rPr>
              <a:t> </a:t>
            </a:r>
            <a:r>
              <a:rPr sz="2000" b="1" spc="-5" dirty="0">
                <a:latin typeface="Arial"/>
                <a:cs typeface="Arial"/>
              </a:rPr>
              <a:t>tensión </a:t>
            </a:r>
            <a:r>
              <a:rPr sz="2000" b="1" dirty="0">
                <a:latin typeface="Arial"/>
                <a:cs typeface="Arial"/>
              </a:rPr>
              <a:t>sea</a:t>
            </a:r>
            <a:r>
              <a:rPr sz="2000" b="1" spc="-10" dirty="0">
                <a:latin typeface="Arial"/>
                <a:cs typeface="Arial"/>
              </a:rPr>
              <a:t> </a:t>
            </a:r>
            <a:r>
              <a:rPr sz="2000" b="1" spc="-5" dirty="0">
                <a:latin typeface="Arial"/>
                <a:cs typeface="Arial"/>
              </a:rPr>
              <a:t>igual</a:t>
            </a:r>
            <a:r>
              <a:rPr sz="2000" b="1" dirty="0">
                <a:latin typeface="Arial"/>
                <a:cs typeface="Arial"/>
              </a:rPr>
              <a:t> o</a:t>
            </a:r>
            <a:r>
              <a:rPr sz="2000" b="1" spc="-10" dirty="0">
                <a:latin typeface="Arial"/>
                <a:cs typeface="Arial"/>
              </a:rPr>
              <a:t> </a:t>
            </a:r>
            <a:r>
              <a:rPr sz="2000" b="1" spc="-5" dirty="0">
                <a:latin typeface="Arial"/>
                <a:cs typeface="Arial"/>
              </a:rPr>
              <a:t>superior</a:t>
            </a:r>
            <a:r>
              <a:rPr sz="2000" b="1" spc="-10" dirty="0">
                <a:latin typeface="Arial"/>
                <a:cs typeface="Arial"/>
              </a:rPr>
              <a:t> </a:t>
            </a:r>
            <a:r>
              <a:rPr sz="2000" b="1" dirty="0">
                <a:latin typeface="Arial"/>
                <a:cs typeface="Arial"/>
              </a:rPr>
              <a:t>a</a:t>
            </a:r>
            <a:r>
              <a:rPr sz="2000" b="1" spc="5" dirty="0">
                <a:latin typeface="Arial"/>
                <a:cs typeface="Arial"/>
              </a:rPr>
              <a:t> </a:t>
            </a:r>
            <a:r>
              <a:rPr sz="2000" b="1" spc="-10" dirty="0">
                <a:latin typeface="Arial"/>
                <a:cs typeface="Arial"/>
              </a:rPr>
              <a:t>115Kv.</a:t>
            </a:r>
            <a:endParaRPr sz="2000" b="1" dirty="0">
              <a:latin typeface="Arial"/>
              <a:cs typeface="Arial"/>
            </a:endParaRPr>
          </a:p>
          <a:p>
            <a:pPr>
              <a:spcBef>
                <a:spcPts val="40"/>
              </a:spcBef>
            </a:pPr>
            <a:endParaRPr sz="2000" b="1" dirty="0">
              <a:latin typeface="Arial"/>
              <a:cs typeface="Arial"/>
            </a:endParaRPr>
          </a:p>
          <a:p>
            <a:pPr marL="12065" lvl="1" algn="just">
              <a:tabLst>
                <a:tab pos="360045" algn="l"/>
              </a:tabLst>
            </a:pPr>
            <a:r>
              <a:rPr sz="2000" b="1" spc="-5" dirty="0">
                <a:effectLst>
                  <a:outerShdw blurRad="38100" dist="38100" dir="2700000" algn="tl">
                    <a:srgbClr val="000000">
                      <a:alpha val="43137"/>
                    </a:srgbClr>
                  </a:outerShdw>
                </a:effectLst>
                <a:latin typeface="Arial"/>
                <a:cs typeface="Arial"/>
              </a:rPr>
              <a:t>Normas</a:t>
            </a:r>
            <a:r>
              <a:rPr sz="2000" b="1" spc="-30" dirty="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Internacionales</a:t>
            </a:r>
            <a:endParaRPr sz="2000" b="1" dirty="0">
              <a:effectLst>
                <a:outerShdw blurRad="38100" dist="38100" dir="2700000" algn="tl">
                  <a:srgbClr val="000000">
                    <a:alpha val="43137"/>
                  </a:srgbClr>
                </a:outerShdw>
              </a:effectLst>
              <a:latin typeface="Arial"/>
              <a:cs typeface="Arial"/>
            </a:endParaRPr>
          </a:p>
          <a:p>
            <a:pPr lvl="1">
              <a:spcBef>
                <a:spcPts val="40"/>
              </a:spcBef>
              <a:buFont typeface="Arial"/>
              <a:buAutoNum type="arabicPeriod" startAt="2"/>
            </a:pPr>
            <a:endParaRPr sz="2000" b="1" dirty="0">
              <a:latin typeface="Arial"/>
              <a:cs typeface="Arial"/>
            </a:endParaRPr>
          </a:p>
          <a:p>
            <a:pPr marL="461010" lvl="2">
              <a:spcBef>
                <a:spcPts val="5"/>
              </a:spcBef>
              <a:tabLst>
                <a:tab pos="957580" algn="l"/>
              </a:tabLst>
            </a:pPr>
            <a:r>
              <a:rPr sz="2000" b="1" u="sng" spc="-5" dirty="0">
                <a:effectLst>
                  <a:outerShdw blurRad="38100" dist="38100" dir="2700000" algn="tl">
                    <a:srgbClr val="000000">
                      <a:alpha val="43137"/>
                    </a:srgbClr>
                  </a:outerShdw>
                </a:effectLst>
                <a:latin typeface="Arial"/>
                <a:cs typeface="Arial"/>
              </a:rPr>
              <a:t>Normas</a:t>
            </a:r>
            <a:r>
              <a:rPr sz="2000" b="1" u="sng" spc="-30" dirty="0">
                <a:effectLst>
                  <a:outerShdw blurRad="38100" dist="38100" dir="2700000" algn="tl">
                    <a:srgbClr val="000000">
                      <a:alpha val="43137"/>
                    </a:srgbClr>
                  </a:outerShdw>
                </a:effectLst>
                <a:latin typeface="Arial"/>
                <a:cs typeface="Arial"/>
              </a:rPr>
              <a:t> </a:t>
            </a:r>
            <a:r>
              <a:rPr sz="2000" b="1" u="sng" spc="-10" dirty="0">
                <a:effectLst>
                  <a:outerShdw blurRad="38100" dist="38100" dir="2700000" algn="tl">
                    <a:srgbClr val="000000">
                      <a:alpha val="43137"/>
                    </a:srgbClr>
                  </a:outerShdw>
                </a:effectLst>
                <a:latin typeface="Arial"/>
                <a:cs typeface="Arial"/>
              </a:rPr>
              <a:t>ANSI</a:t>
            </a:r>
            <a:endParaRPr sz="2000" b="1" u="sng" dirty="0">
              <a:effectLst>
                <a:outerShdw blurRad="38100" dist="38100" dir="2700000" algn="tl">
                  <a:srgbClr val="000000">
                    <a:alpha val="43137"/>
                  </a:srgbClr>
                </a:outerShdw>
              </a:effectLst>
              <a:latin typeface="Arial"/>
              <a:cs typeface="Arial"/>
            </a:endParaRPr>
          </a:p>
          <a:p>
            <a:pPr>
              <a:spcBef>
                <a:spcPts val="40"/>
              </a:spcBef>
            </a:pPr>
            <a:endParaRPr sz="2000" b="1" dirty="0">
              <a:latin typeface="Arial"/>
              <a:cs typeface="Arial"/>
            </a:endParaRPr>
          </a:p>
          <a:p>
            <a:pPr marL="1943100" lvl="3" indent="-110489">
              <a:buChar char="-"/>
              <a:tabLst>
                <a:tab pos="572135" algn="l"/>
              </a:tabLst>
            </a:pPr>
            <a:r>
              <a:rPr sz="2000" b="1" spc="-5" dirty="0">
                <a:latin typeface="Arial"/>
                <a:cs typeface="Arial"/>
              </a:rPr>
              <a:t>ANSI</a:t>
            </a:r>
            <a:r>
              <a:rPr sz="2000" b="1" spc="-70" dirty="0">
                <a:latin typeface="Arial"/>
                <a:cs typeface="Arial"/>
              </a:rPr>
              <a:t> </a:t>
            </a:r>
            <a:r>
              <a:rPr sz="2000" b="1" spc="-5" dirty="0">
                <a:latin typeface="Arial"/>
                <a:cs typeface="Arial"/>
              </a:rPr>
              <a:t>C37.04</a:t>
            </a:r>
            <a:endParaRPr sz="2000" b="1" dirty="0">
              <a:latin typeface="Arial"/>
              <a:cs typeface="Arial"/>
            </a:endParaRPr>
          </a:p>
          <a:p>
            <a:pPr lvl="3">
              <a:spcBef>
                <a:spcPts val="40"/>
              </a:spcBef>
              <a:buFont typeface="Arial"/>
              <a:buChar char="-"/>
            </a:pPr>
            <a:endParaRPr sz="2000" b="1" dirty="0">
              <a:latin typeface="Arial"/>
              <a:cs typeface="Arial"/>
            </a:endParaRPr>
          </a:p>
          <a:p>
            <a:pPr marL="1943100" lvl="3" indent="-110489">
              <a:buChar char="-"/>
              <a:tabLst>
                <a:tab pos="572135" algn="l"/>
              </a:tabLst>
            </a:pPr>
            <a:r>
              <a:rPr sz="2000" b="1" spc="-5" dirty="0">
                <a:latin typeface="Arial"/>
                <a:cs typeface="Arial"/>
              </a:rPr>
              <a:t>ANSI</a:t>
            </a:r>
            <a:r>
              <a:rPr sz="2000" b="1" spc="-70" dirty="0">
                <a:latin typeface="Arial"/>
                <a:cs typeface="Arial"/>
              </a:rPr>
              <a:t> </a:t>
            </a:r>
            <a:r>
              <a:rPr sz="2000" b="1" spc="-5" dirty="0">
                <a:latin typeface="Arial"/>
                <a:cs typeface="Arial"/>
              </a:rPr>
              <a:t>C37.06</a:t>
            </a:r>
            <a:endParaRPr sz="2000" b="1" dirty="0">
              <a:latin typeface="Arial"/>
              <a:cs typeface="Arial"/>
            </a:endParaRPr>
          </a:p>
          <a:p>
            <a:pPr lvl="3">
              <a:spcBef>
                <a:spcPts val="45"/>
              </a:spcBef>
              <a:buFont typeface="Arial"/>
              <a:buChar char="-"/>
            </a:pPr>
            <a:endParaRPr sz="2000" b="1" dirty="0">
              <a:latin typeface="Arial"/>
              <a:cs typeface="Arial"/>
            </a:endParaRPr>
          </a:p>
          <a:p>
            <a:pPr marL="1833245" lvl="3"/>
            <a:r>
              <a:rPr sz="2000" b="1" dirty="0">
                <a:latin typeface="Arial"/>
                <a:cs typeface="Arial"/>
              </a:rPr>
              <a:t>-</a:t>
            </a:r>
            <a:r>
              <a:rPr sz="2000" b="1" spc="-15" dirty="0">
                <a:latin typeface="Arial"/>
                <a:cs typeface="Arial"/>
              </a:rPr>
              <a:t> </a:t>
            </a:r>
            <a:r>
              <a:rPr sz="2000" b="1" spc="-5" dirty="0">
                <a:latin typeface="Arial"/>
                <a:cs typeface="Arial"/>
              </a:rPr>
              <a:t>ANSI</a:t>
            </a:r>
            <a:r>
              <a:rPr sz="2000" b="1" spc="-20" dirty="0">
                <a:latin typeface="Arial"/>
                <a:cs typeface="Arial"/>
              </a:rPr>
              <a:t> </a:t>
            </a:r>
            <a:r>
              <a:rPr sz="2000" b="1" spc="-5" dirty="0">
                <a:latin typeface="Arial"/>
                <a:cs typeface="Arial"/>
              </a:rPr>
              <a:t>C37.079</a:t>
            </a:r>
            <a:endParaRPr sz="2000" b="1" dirty="0">
              <a:latin typeface="Arial"/>
              <a:cs typeface="Arial"/>
            </a:endParaRPr>
          </a:p>
          <a:p>
            <a:pPr lvl="3">
              <a:spcBef>
                <a:spcPts val="40"/>
              </a:spcBef>
            </a:pPr>
            <a:endParaRPr sz="2000" b="1" dirty="0">
              <a:latin typeface="Arial"/>
              <a:cs typeface="Arial"/>
            </a:endParaRPr>
          </a:p>
          <a:p>
            <a:pPr marL="1943100" lvl="3" indent="-110489">
              <a:buChar char="-"/>
              <a:tabLst>
                <a:tab pos="572135" algn="l"/>
              </a:tabLst>
            </a:pPr>
            <a:r>
              <a:rPr sz="2000" b="1" spc="-5" dirty="0">
                <a:latin typeface="Arial"/>
                <a:cs typeface="Arial"/>
              </a:rPr>
              <a:t>ANSI</a:t>
            </a:r>
            <a:r>
              <a:rPr sz="2000" b="1" spc="-35" dirty="0">
                <a:latin typeface="Arial"/>
                <a:cs typeface="Arial"/>
              </a:rPr>
              <a:t> </a:t>
            </a:r>
            <a:r>
              <a:rPr sz="2000" b="1" spc="-5" dirty="0">
                <a:latin typeface="Arial"/>
                <a:cs typeface="Arial"/>
              </a:rPr>
              <a:t>C37.09</a:t>
            </a:r>
            <a:endParaRPr sz="2000" b="1" dirty="0">
              <a:latin typeface="Arial"/>
              <a:cs typeface="Arial"/>
            </a:endParaRPr>
          </a:p>
          <a:p>
            <a:pPr lvl="3">
              <a:spcBef>
                <a:spcPts val="40"/>
              </a:spcBef>
              <a:buFont typeface="Arial"/>
              <a:buChar char="-"/>
            </a:pPr>
            <a:endParaRPr sz="2000" b="1" dirty="0">
              <a:latin typeface="Arial"/>
              <a:cs typeface="Arial"/>
            </a:endParaRPr>
          </a:p>
          <a:p>
            <a:pPr marL="1943100" lvl="3" indent="-110489">
              <a:buChar char="-"/>
              <a:tabLst>
                <a:tab pos="572135" algn="l"/>
              </a:tabLst>
            </a:pPr>
            <a:r>
              <a:rPr sz="2000" b="1" spc="-5" dirty="0">
                <a:latin typeface="Arial"/>
                <a:cs typeface="Arial"/>
              </a:rPr>
              <a:t>ANSI</a:t>
            </a:r>
            <a:r>
              <a:rPr sz="2000" b="1" spc="-40" dirty="0">
                <a:latin typeface="Arial"/>
                <a:cs typeface="Arial"/>
              </a:rPr>
              <a:t> </a:t>
            </a:r>
            <a:r>
              <a:rPr sz="2000" b="1" spc="-5" dirty="0">
                <a:latin typeface="Arial"/>
                <a:cs typeface="Arial"/>
              </a:rPr>
              <a:t>C76.1</a:t>
            </a:r>
            <a:endParaRPr sz="2000" b="1" dirty="0">
              <a:latin typeface="Arial"/>
              <a:cs typeface="Arial"/>
            </a:endParaRPr>
          </a:p>
          <a:p>
            <a:pPr lvl="3">
              <a:spcBef>
                <a:spcPts val="40"/>
              </a:spcBef>
            </a:pPr>
            <a:endParaRPr sz="2000" b="1" dirty="0">
              <a:latin typeface="Arial"/>
              <a:cs typeface="Arial"/>
            </a:endParaRPr>
          </a:p>
          <a:p>
            <a:pPr marL="1833245" lvl="3"/>
            <a:r>
              <a:rPr sz="2000" b="1" dirty="0">
                <a:latin typeface="Arial"/>
                <a:cs typeface="Arial"/>
              </a:rPr>
              <a:t>-</a:t>
            </a:r>
            <a:r>
              <a:rPr sz="2000" b="1" spc="-15" dirty="0">
                <a:latin typeface="Arial"/>
                <a:cs typeface="Arial"/>
              </a:rPr>
              <a:t> </a:t>
            </a:r>
            <a:r>
              <a:rPr sz="2000" b="1" spc="-5" dirty="0">
                <a:latin typeface="Arial"/>
                <a:cs typeface="Arial"/>
              </a:rPr>
              <a:t>ANSI</a:t>
            </a:r>
            <a:r>
              <a:rPr sz="2000" b="1" spc="-20" dirty="0">
                <a:latin typeface="Arial"/>
                <a:cs typeface="Arial"/>
              </a:rPr>
              <a:t> </a:t>
            </a:r>
            <a:r>
              <a:rPr sz="2000" b="1" spc="-5" dirty="0" smtClean="0">
                <a:latin typeface="Arial"/>
                <a:cs typeface="Arial"/>
              </a:rPr>
              <a:t>C37.082</a:t>
            </a:r>
            <a:endParaRPr lang="es-AR" sz="2000" b="1" dirty="0">
              <a:latin typeface="Arial"/>
              <a:cs typeface="Arial"/>
            </a:endParaRPr>
          </a:p>
          <a:p>
            <a:pPr marL="461645"/>
            <a:endParaRPr lang="es-AR" sz="2000" b="1" spc="-5" dirty="0">
              <a:effectLst>
                <a:outerShdw blurRad="38100" dist="38100" dir="2700000" algn="tl">
                  <a:srgbClr val="000000">
                    <a:alpha val="43137"/>
                  </a:srgbClr>
                </a:outerShdw>
              </a:effectLst>
              <a:latin typeface="Arial"/>
              <a:cs typeface="Arial"/>
            </a:endParaRPr>
          </a:p>
          <a:p>
            <a:pPr marL="461645"/>
            <a:r>
              <a:rPr sz="2000" b="1" u="sng" spc="-5" dirty="0" err="1" smtClean="0">
                <a:effectLst>
                  <a:outerShdw blurRad="38100" dist="38100" dir="2700000" algn="tl">
                    <a:srgbClr val="000000">
                      <a:alpha val="43137"/>
                    </a:srgbClr>
                  </a:outerShdw>
                </a:effectLst>
                <a:latin typeface="Arial"/>
                <a:cs typeface="Arial"/>
              </a:rPr>
              <a:t>Normas</a:t>
            </a:r>
            <a:r>
              <a:rPr sz="2000" b="1" u="sng" spc="-20" dirty="0" smtClean="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CEI</a:t>
            </a:r>
            <a:endParaRPr sz="2000" b="1" u="sng" dirty="0">
              <a:effectLst>
                <a:outerShdw blurRad="38100" dist="38100" dir="2700000" algn="tl">
                  <a:srgbClr val="000000">
                    <a:alpha val="43137"/>
                  </a:srgbClr>
                </a:outerShdw>
              </a:effectLst>
              <a:latin typeface="Arial"/>
              <a:cs typeface="Arial"/>
            </a:endParaRPr>
          </a:p>
          <a:p>
            <a:pPr>
              <a:spcBef>
                <a:spcPts val="30"/>
              </a:spcBef>
            </a:pPr>
            <a:endParaRPr sz="2000" b="1" dirty="0">
              <a:effectLst>
                <a:outerShdw blurRad="38100" dist="38100" dir="2700000" algn="tl">
                  <a:srgbClr val="000000">
                    <a:alpha val="43137"/>
                  </a:srgbClr>
                </a:outerShdw>
              </a:effectLst>
              <a:latin typeface="Arial"/>
              <a:cs typeface="Arial"/>
            </a:endParaRPr>
          </a:p>
          <a:p>
            <a:pPr marL="1833245" lvl="3"/>
            <a:r>
              <a:rPr sz="2000" b="1" spc="-5" dirty="0">
                <a:effectLst>
                  <a:outerShdw blurRad="38100" dist="38100" dir="2700000" algn="tl">
                    <a:srgbClr val="000000">
                      <a:alpha val="43137"/>
                    </a:srgbClr>
                  </a:outerShdw>
                </a:effectLst>
                <a:latin typeface="Arial"/>
                <a:cs typeface="Arial"/>
              </a:rPr>
              <a:t>-CEI</a:t>
            </a:r>
            <a:r>
              <a:rPr sz="2000" b="1" spc="-15" dirty="0">
                <a:effectLst>
                  <a:outerShdw blurRad="38100" dist="38100" dir="2700000" algn="tl">
                    <a:srgbClr val="000000">
                      <a:alpha val="43137"/>
                    </a:srgbClr>
                  </a:outerShdw>
                </a:effectLst>
                <a:latin typeface="Arial"/>
                <a:cs typeface="Arial"/>
              </a:rPr>
              <a:t> </a:t>
            </a:r>
            <a:r>
              <a:rPr sz="2000" b="1" dirty="0">
                <a:effectLst>
                  <a:outerShdw blurRad="38100" dist="38100" dir="2700000" algn="tl">
                    <a:srgbClr val="000000">
                      <a:alpha val="43137"/>
                    </a:srgbClr>
                  </a:outerShdw>
                </a:effectLst>
                <a:latin typeface="Arial"/>
                <a:cs typeface="Arial"/>
              </a:rPr>
              <a:t>50</a:t>
            </a:r>
            <a:r>
              <a:rPr sz="2000" b="1" spc="-30" dirty="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(131)</a:t>
            </a:r>
            <a:endParaRPr sz="2000" b="1" dirty="0">
              <a:effectLst>
                <a:outerShdw blurRad="38100" dist="38100" dir="2700000" algn="tl">
                  <a:srgbClr val="000000">
                    <a:alpha val="43137"/>
                  </a:srgbClr>
                </a:outerShdw>
              </a:effectLst>
              <a:latin typeface="Arial"/>
              <a:cs typeface="Arial"/>
            </a:endParaRPr>
          </a:p>
          <a:p>
            <a:pPr lvl="3">
              <a:spcBef>
                <a:spcPts val="40"/>
              </a:spcBef>
            </a:pPr>
            <a:endParaRPr sz="2000" b="1" dirty="0">
              <a:effectLst>
                <a:outerShdw blurRad="38100" dist="38100" dir="2700000" algn="tl">
                  <a:srgbClr val="000000">
                    <a:alpha val="43137"/>
                  </a:srgbClr>
                </a:outerShdw>
              </a:effectLst>
              <a:latin typeface="Arial"/>
              <a:cs typeface="Arial"/>
            </a:endParaRPr>
          </a:p>
          <a:p>
            <a:pPr marL="1833245" lvl="3"/>
            <a:r>
              <a:rPr sz="2000" b="1" spc="-5" dirty="0">
                <a:effectLst>
                  <a:outerShdw blurRad="38100" dist="38100" dir="2700000" algn="tl">
                    <a:srgbClr val="000000">
                      <a:alpha val="43137"/>
                    </a:srgbClr>
                  </a:outerShdw>
                </a:effectLst>
                <a:latin typeface="Arial"/>
                <a:cs typeface="Arial"/>
              </a:rPr>
              <a:t>-CEI</a:t>
            </a:r>
            <a:r>
              <a:rPr sz="2000" b="1" spc="-10" dirty="0">
                <a:effectLst>
                  <a:outerShdw blurRad="38100" dist="38100" dir="2700000" algn="tl">
                    <a:srgbClr val="000000">
                      <a:alpha val="43137"/>
                    </a:srgbClr>
                  </a:outerShdw>
                </a:effectLst>
                <a:latin typeface="Arial"/>
                <a:cs typeface="Arial"/>
              </a:rPr>
              <a:t> </a:t>
            </a:r>
            <a:r>
              <a:rPr sz="2000" b="1" dirty="0">
                <a:effectLst>
                  <a:outerShdw blurRad="38100" dist="38100" dir="2700000" algn="tl">
                    <a:srgbClr val="000000">
                      <a:alpha val="43137"/>
                    </a:srgbClr>
                  </a:outerShdw>
                </a:effectLst>
                <a:latin typeface="Arial"/>
                <a:cs typeface="Arial"/>
              </a:rPr>
              <a:t>50</a:t>
            </a:r>
            <a:r>
              <a:rPr sz="2000" b="1" spc="-25" dirty="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(131</a:t>
            </a:r>
            <a:r>
              <a:rPr sz="2000" b="1" spc="-10" dirty="0">
                <a:effectLst>
                  <a:outerShdw blurRad="38100" dist="38100" dir="2700000" algn="tl">
                    <a:srgbClr val="000000">
                      <a:alpha val="43137"/>
                    </a:srgbClr>
                  </a:outerShdw>
                </a:effectLst>
                <a:latin typeface="Arial"/>
                <a:cs typeface="Arial"/>
              </a:rPr>
              <a:t> </a:t>
            </a:r>
            <a:r>
              <a:rPr sz="2000" b="1" dirty="0">
                <a:effectLst>
                  <a:outerShdw blurRad="38100" dist="38100" dir="2700000" algn="tl">
                    <a:srgbClr val="000000">
                      <a:alpha val="43137"/>
                    </a:srgbClr>
                  </a:outerShdw>
                </a:effectLst>
                <a:latin typeface="Arial"/>
                <a:cs typeface="Arial"/>
              </a:rPr>
              <a:t>A)</a:t>
            </a:r>
          </a:p>
        </p:txBody>
      </p:sp>
      <p:sp>
        <p:nvSpPr>
          <p:cNvPr id="6" name="Rectángulo 5"/>
          <p:cNvSpPr/>
          <p:nvPr/>
        </p:nvSpPr>
        <p:spPr>
          <a:xfrm>
            <a:off x="457200" y="35668"/>
            <a:ext cx="12649200" cy="923971"/>
          </a:xfrm>
          <a:prstGeom prst="rect">
            <a:avLst/>
          </a:prstGeom>
        </p:spPr>
        <p:txBody>
          <a:bodyPr wrap="square">
            <a:spAutoFit/>
          </a:bodyPr>
          <a:lstStyle/>
          <a:p>
            <a:pPr marL="469900" marR="391160" indent="-457200" algn="ctr">
              <a:lnSpc>
                <a:spcPct val="142900"/>
              </a:lnSpc>
              <a:buFont typeface="+mj-lt"/>
              <a:buAutoNum type="arabicPeriod" startAt="10"/>
              <a:tabLst>
                <a:tab pos="212725" algn="l"/>
              </a:tabLst>
            </a:pPr>
            <a:r>
              <a:rPr lang="es-AR" sz="2800" spc="-5" dirty="0">
                <a:solidFill>
                  <a:srgbClr val="00B050"/>
                </a:solidFill>
                <a:effectLst>
                  <a:outerShdw blurRad="38100" dist="38100" dir="2700000" algn="tl">
                    <a:srgbClr val="000000">
                      <a:alpha val="43137"/>
                    </a:srgbClr>
                  </a:outerShdw>
                </a:effectLst>
                <a:latin typeface="Arial"/>
                <a:cs typeface="Arial"/>
              </a:rPr>
              <a:t>Especificaciones </a:t>
            </a:r>
            <a:r>
              <a:rPr lang="es-AR" sz="2800" dirty="0">
                <a:solidFill>
                  <a:srgbClr val="00B050"/>
                </a:solidFill>
                <a:effectLst>
                  <a:outerShdw blurRad="38100" dist="38100" dir="2700000" algn="tl">
                    <a:srgbClr val="000000">
                      <a:alpha val="43137"/>
                    </a:srgbClr>
                  </a:outerShdw>
                </a:effectLst>
                <a:latin typeface="Arial"/>
                <a:cs typeface="Arial"/>
              </a:rPr>
              <a:t>y </a:t>
            </a:r>
            <a:r>
              <a:rPr lang="es-AR" sz="2800" spc="-5" dirty="0">
                <a:solidFill>
                  <a:srgbClr val="00B050"/>
                </a:solidFill>
                <a:effectLst>
                  <a:outerShdw blurRad="38100" dist="38100" dir="2700000" algn="tl">
                    <a:srgbClr val="000000">
                      <a:alpha val="43137"/>
                    </a:srgbClr>
                  </a:outerShdw>
                </a:effectLst>
                <a:latin typeface="Arial"/>
                <a:cs typeface="Arial"/>
              </a:rPr>
              <a:t>pruebas eléctricas </a:t>
            </a:r>
            <a:r>
              <a:rPr lang="es-AR" sz="2800" dirty="0">
                <a:solidFill>
                  <a:srgbClr val="00B050"/>
                </a:solidFill>
                <a:effectLst>
                  <a:outerShdw blurRad="38100" dist="38100" dir="2700000" algn="tl">
                    <a:srgbClr val="000000">
                      <a:alpha val="43137"/>
                    </a:srgbClr>
                  </a:outerShdw>
                </a:effectLst>
                <a:latin typeface="Arial"/>
                <a:cs typeface="Arial"/>
              </a:rPr>
              <a:t>de </a:t>
            </a:r>
            <a:r>
              <a:rPr lang="es-AR" sz="2800" spc="-5" dirty="0">
                <a:solidFill>
                  <a:srgbClr val="00B050"/>
                </a:solidFill>
                <a:effectLst>
                  <a:outerShdw blurRad="38100" dist="38100" dir="2700000" algn="tl">
                    <a:srgbClr val="000000">
                      <a:alpha val="43137"/>
                    </a:srgbClr>
                  </a:outerShdw>
                </a:effectLst>
                <a:latin typeface="Arial"/>
                <a:cs typeface="Arial"/>
              </a:rPr>
              <a:t>mantenimiento </a:t>
            </a:r>
            <a:r>
              <a:rPr lang="es-AR" sz="2800" dirty="0">
                <a:solidFill>
                  <a:srgbClr val="00B050"/>
                </a:solidFill>
                <a:effectLst>
                  <a:outerShdw blurRad="38100" dist="38100" dir="2700000" algn="tl">
                    <a:srgbClr val="000000">
                      <a:alpha val="43137"/>
                    </a:srgbClr>
                  </a:outerShdw>
                </a:effectLst>
                <a:latin typeface="Arial"/>
                <a:cs typeface="Arial"/>
              </a:rPr>
              <a:t>en </a:t>
            </a:r>
            <a:r>
              <a:rPr lang="es-AR" sz="2800" spc="-375" dirty="0">
                <a:solidFill>
                  <a:srgbClr val="00B050"/>
                </a:solidFill>
                <a:effectLst>
                  <a:outerShdw blurRad="38100" dist="38100" dir="2700000" algn="tl">
                    <a:srgbClr val="000000">
                      <a:alpha val="43137"/>
                    </a:srgbClr>
                  </a:outerShdw>
                </a:effectLst>
                <a:latin typeface="Arial"/>
                <a:cs typeface="Arial"/>
              </a:rPr>
              <a:t> </a:t>
            </a:r>
            <a:r>
              <a:rPr lang="es-AR" sz="2800" u="sng" spc="-5" dirty="0">
                <a:solidFill>
                  <a:srgbClr val="00B050"/>
                </a:solidFill>
                <a:effectLst>
                  <a:outerShdw blurRad="38100" dist="38100" dir="2700000" algn="tl">
                    <a:srgbClr val="000000">
                      <a:alpha val="43137"/>
                    </a:srgbClr>
                  </a:outerShdw>
                </a:effectLst>
                <a:latin typeface="Arial"/>
                <a:cs typeface="Arial"/>
              </a:rPr>
              <a:t>interruptores</a:t>
            </a:r>
            <a:endParaRPr lang="es-AR" sz="2800" u="sng" dirty="0">
              <a:solidFill>
                <a:srgbClr val="00B050"/>
              </a:solidFill>
              <a:effectLst>
                <a:outerShdw blurRad="38100" dist="38100" dir="2700000" algn="tl">
                  <a:srgbClr val="000000">
                    <a:alpha val="43137"/>
                  </a:srgbClr>
                </a:outerShdw>
              </a:effectLst>
              <a:latin typeface="Arial"/>
              <a:cs typeface="Arial"/>
            </a:endParaRPr>
          </a:p>
          <a:p>
            <a:pPr>
              <a:spcBef>
                <a:spcPts val="40"/>
              </a:spcBef>
              <a:buFont typeface="Arial"/>
              <a:buAutoNum type="arabicPeriod" startAt="4"/>
            </a:pPr>
            <a:endParaRPr lang="es-AR" sz="1400" dirty="0">
              <a:latin typeface="Arial"/>
              <a:cs typeface="Arial"/>
            </a:endParaRPr>
          </a:p>
        </p:txBody>
      </p:sp>
      <p:sp>
        <p:nvSpPr>
          <p:cNvPr id="7" name="object 5"/>
          <p:cNvSpPr txBox="1"/>
          <p:nvPr/>
        </p:nvSpPr>
        <p:spPr>
          <a:xfrm>
            <a:off x="6781800" y="719755"/>
            <a:ext cx="4462760" cy="9305111"/>
          </a:xfrm>
          <a:prstGeom prst="rect">
            <a:avLst/>
          </a:prstGeom>
        </p:spPr>
        <p:txBody>
          <a:bodyPr vert="horz" wrap="square" lIns="0" tIns="12700" rIns="0" bIns="0" rtlCol="0">
            <a:spAutoFit/>
          </a:bodyPr>
          <a:lstStyle/>
          <a:p>
            <a:pPr marL="1384300" lvl="3">
              <a:spcBef>
                <a:spcPts val="100"/>
              </a:spcBef>
            </a:pPr>
            <a:r>
              <a:rPr sz="1400" spc="-5" dirty="0">
                <a:latin typeface="Arial"/>
                <a:cs typeface="Arial"/>
              </a:rPr>
              <a:t>-</a:t>
            </a:r>
            <a:r>
              <a:rPr b="1" spc="-5" dirty="0">
                <a:latin typeface="Arial"/>
                <a:cs typeface="Arial"/>
              </a:rPr>
              <a:t>CEI</a:t>
            </a:r>
            <a:r>
              <a:rPr b="1" spc="-30" dirty="0">
                <a:latin typeface="Arial"/>
                <a:cs typeface="Arial"/>
              </a:rPr>
              <a:t> </a:t>
            </a:r>
            <a:r>
              <a:rPr b="1" dirty="0">
                <a:latin typeface="Arial"/>
                <a:cs typeface="Arial"/>
              </a:rPr>
              <a:t>50</a:t>
            </a:r>
            <a:r>
              <a:rPr b="1" spc="-35" dirty="0">
                <a:latin typeface="Arial"/>
                <a:cs typeface="Arial"/>
              </a:rPr>
              <a:t> </a:t>
            </a:r>
            <a:r>
              <a:rPr b="1" spc="-5" dirty="0">
                <a:latin typeface="Arial"/>
                <a:cs typeface="Arial"/>
              </a:rPr>
              <a:t>(151)</a:t>
            </a:r>
            <a:endParaRPr b="1" dirty="0">
              <a:latin typeface="Arial"/>
              <a:cs typeface="Arial"/>
            </a:endParaRPr>
          </a:p>
          <a:p>
            <a:pPr lvl="3">
              <a:spcBef>
                <a:spcPts val="45"/>
              </a:spcBef>
            </a:pPr>
            <a:endParaRPr b="1" dirty="0">
              <a:latin typeface="Arial"/>
              <a:cs typeface="Arial"/>
            </a:endParaRPr>
          </a:p>
          <a:p>
            <a:pPr marL="1384300" lvl="3"/>
            <a:r>
              <a:rPr b="1" spc="-5" dirty="0">
                <a:latin typeface="Arial"/>
                <a:cs typeface="Arial"/>
              </a:rPr>
              <a:t>-CEI</a:t>
            </a:r>
            <a:r>
              <a:rPr b="1" spc="-30" dirty="0">
                <a:latin typeface="Arial"/>
                <a:cs typeface="Arial"/>
              </a:rPr>
              <a:t> </a:t>
            </a:r>
            <a:r>
              <a:rPr b="1" dirty="0">
                <a:latin typeface="Arial"/>
                <a:cs typeface="Arial"/>
              </a:rPr>
              <a:t>50</a:t>
            </a:r>
            <a:r>
              <a:rPr b="1" spc="-35" dirty="0">
                <a:latin typeface="Arial"/>
                <a:cs typeface="Arial"/>
              </a:rPr>
              <a:t> </a:t>
            </a:r>
            <a:r>
              <a:rPr b="1" spc="-5" dirty="0">
                <a:latin typeface="Arial"/>
                <a:cs typeface="Arial"/>
              </a:rPr>
              <a:t>(441)</a:t>
            </a:r>
            <a:endParaRPr b="1" dirty="0">
              <a:latin typeface="Arial"/>
              <a:cs typeface="Arial"/>
            </a:endParaRPr>
          </a:p>
          <a:p>
            <a:pPr lvl="3">
              <a:spcBef>
                <a:spcPts val="40"/>
              </a:spcBef>
            </a:pPr>
            <a:endParaRPr b="1" dirty="0">
              <a:latin typeface="Arial"/>
              <a:cs typeface="Arial"/>
            </a:endParaRPr>
          </a:p>
          <a:p>
            <a:pPr marL="1384300" lvl="3"/>
            <a:r>
              <a:rPr b="1" spc="-5" dirty="0">
                <a:latin typeface="Arial"/>
                <a:cs typeface="Arial"/>
              </a:rPr>
              <a:t>-CEI</a:t>
            </a:r>
            <a:r>
              <a:rPr b="1" spc="-30" dirty="0">
                <a:latin typeface="Arial"/>
                <a:cs typeface="Arial"/>
              </a:rPr>
              <a:t> </a:t>
            </a:r>
            <a:r>
              <a:rPr b="1" dirty="0">
                <a:latin typeface="Arial"/>
                <a:cs typeface="Arial"/>
              </a:rPr>
              <a:t>50</a:t>
            </a:r>
            <a:r>
              <a:rPr b="1" spc="-35" dirty="0">
                <a:latin typeface="Arial"/>
                <a:cs typeface="Arial"/>
              </a:rPr>
              <a:t> </a:t>
            </a:r>
            <a:r>
              <a:rPr b="1" spc="-5" dirty="0">
                <a:latin typeface="Arial"/>
                <a:cs typeface="Arial"/>
              </a:rPr>
              <a:t>(446)</a:t>
            </a:r>
            <a:endParaRPr b="1" dirty="0">
              <a:latin typeface="Arial"/>
              <a:cs typeface="Arial"/>
            </a:endParaRPr>
          </a:p>
          <a:p>
            <a:pPr lvl="3">
              <a:spcBef>
                <a:spcPts val="45"/>
              </a:spcBef>
            </a:pPr>
            <a:endParaRPr b="1" dirty="0">
              <a:latin typeface="Arial"/>
              <a:cs typeface="Arial"/>
            </a:endParaRPr>
          </a:p>
          <a:p>
            <a:pPr marL="1384300" lvl="3"/>
            <a:r>
              <a:rPr b="1" spc="-5" dirty="0">
                <a:latin typeface="Arial"/>
                <a:cs typeface="Arial"/>
              </a:rPr>
              <a:t>-CEI</a:t>
            </a:r>
            <a:r>
              <a:rPr b="1" spc="-35" dirty="0">
                <a:latin typeface="Arial"/>
                <a:cs typeface="Arial"/>
              </a:rPr>
              <a:t> </a:t>
            </a:r>
            <a:r>
              <a:rPr b="1" dirty="0">
                <a:latin typeface="Arial"/>
                <a:cs typeface="Arial"/>
              </a:rPr>
              <a:t>56</a:t>
            </a:r>
          </a:p>
          <a:p>
            <a:pPr lvl="3">
              <a:spcBef>
                <a:spcPts val="40"/>
              </a:spcBef>
            </a:pPr>
            <a:endParaRPr b="1" dirty="0">
              <a:latin typeface="Arial"/>
              <a:cs typeface="Arial"/>
            </a:endParaRPr>
          </a:p>
          <a:p>
            <a:pPr marL="1384300" lvl="3"/>
            <a:r>
              <a:rPr b="1" spc="-5" dirty="0">
                <a:latin typeface="Arial"/>
                <a:cs typeface="Arial"/>
              </a:rPr>
              <a:t>-CEI</a:t>
            </a:r>
            <a:r>
              <a:rPr b="1" spc="-20" dirty="0">
                <a:latin typeface="Arial"/>
                <a:cs typeface="Arial"/>
              </a:rPr>
              <a:t> </a:t>
            </a:r>
            <a:r>
              <a:rPr b="1" spc="-5" dirty="0">
                <a:latin typeface="Arial"/>
                <a:cs typeface="Arial"/>
              </a:rPr>
              <a:t>60–</a:t>
            </a:r>
            <a:r>
              <a:rPr b="1" spc="-20" dirty="0">
                <a:latin typeface="Arial"/>
                <a:cs typeface="Arial"/>
              </a:rPr>
              <a:t> </a:t>
            </a:r>
            <a:r>
              <a:rPr b="1" spc="-5" dirty="0">
                <a:latin typeface="Arial"/>
                <a:cs typeface="Arial"/>
              </a:rPr>
              <a:t>1/2/3</a:t>
            </a:r>
            <a:endParaRPr b="1" dirty="0">
              <a:latin typeface="Arial"/>
              <a:cs typeface="Arial"/>
            </a:endParaRPr>
          </a:p>
          <a:p>
            <a:pPr lvl="3">
              <a:spcBef>
                <a:spcPts val="40"/>
              </a:spcBef>
            </a:pPr>
            <a:endParaRPr b="1" dirty="0">
              <a:latin typeface="Arial"/>
              <a:cs typeface="Arial"/>
            </a:endParaRPr>
          </a:p>
          <a:p>
            <a:pPr marL="1384300" lvl="3"/>
            <a:r>
              <a:rPr b="1" spc="-5" dirty="0">
                <a:latin typeface="Arial"/>
                <a:cs typeface="Arial"/>
              </a:rPr>
              <a:t>-CEI</a:t>
            </a:r>
            <a:r>
              <a:rPr b="1" spc="-30" dirty="0">
                <a:latin typeface="Arial"/>
                <a:cs typeface="Arial"/>
              </a:rPr>
              <a:t> </a:t>
            </a:r>
            <a:r>
              <a:rPr b="1" spc="-5" dirty="0">
                <a:latin typeface="Arial"/>
                <a:cs typeface="Arial"/>
              </a:rPr>
              <a:t>376</a:t>
            </a:r>
            <a:endParaRPr b="1" dirty="0">
              <a:latin typeface="Arial"/>
              <a:cs typeface="Arial"/>
            </a:endParaRPr>
          </a:p>
          <a:p>
            <a:pPr lvl="3">
              <a:spcBef>
                <a:spcPts val="30"/>
              </a:spcBef>
            </a:pPr>
            <a:endParaRPr b="1" dirty="0">
              <a:latin typeface="Arial"/>
              <a:cs typeface="Arial"/>
            </a:endParaRPr>
          </a:p>
          <a:p>
            <a:pPr marL="1384300" lvl="3"/>
            <a:r>
              <a:rPr b="1" spc="-5" dirty="0">
                <a:latin typeface="Arial"/>
                <a:cs typeface="Arial"/>
              </a:rPr>
              <a:t>-CEI</a:t>
            </a:r>
            <a:r>
              <a:rPr b="1" spc="-20" dirty="0">
                <a:latin typeface="Arial"/>
                <a:cs typeface="Arial"/>
              </a:rPr>
              <a:t> </a:t>
            </a:r>
            <a:r>
              <a:rPr b="1" dirty="0">
                <a:latin typeface="Arial"/>
                <a:cs typeface="Arial"/>
              </a:rPr>
              <a:t>17</a:t>
            </a:r>
            <a:r>
              <a:rPr b="1" spc="-35" dirty="0">
                <a:latin typeface="Arial"/>
                <a:cs typeface="Arial"/>
              </a:rPr>
              <a:t> </a:t>
            </a:r>
            <a:r>
              <a:rPr b="1" dirty="0">
                <a:latin typeface="Arial"/>
                <a:cs typeface="Arial"/>
              </a:rPr>
              <a:t>A</a:t>
            </a:r>
          </a:p>
          <a:p>
            <a:pPr lvl="3">
              <a:spcBef>
                <a:spcPts val="40"/>
              </a:spcBef>
            </a:pPr>
            <a:endParaRPr b="1" dirty="0">
              <a:latin typeface="Arial"/>
              <a:cs typeface="Arial"/>
            </a:endParaRPr>
          </a:p>
          <a:p>
            <a:pPr marL="1384300" lvl="3"/>
            <a:r>
              <a:rPr b="1" spc="-5" dirty="0">
                <a:latin typeface="Arial"/>
                <a:cs typeface="Arial"/>
              </a:rPr>
              <a:t>-CEI</a:t>
            </a:r>
            <a:r>
              <a:rPr b="1" spc="-35" dirty="0">
                <a:latin typeface="Arial"/>
                <a:cs typeface="Arial"/>
              </a:rPr>
              <a:t> </a:t>
            </a:r>
            <a:r>
              <a:rPr b="1" dirty="0">
                <a:latin typeface="Arial"/>
                <a:cs typeface="Arial"/>
              </a:rPr>
              <a:t>36</a:t>
            </a:r>
          </a:p>
          <a:p>
            <a:pPr lvl="3">
              <a:spcBef>
                <a:spcPts val="40"/>
              </a:spcBef>
            </a:pPr>
            <a:endParaRPr b="1" dirty="0">
              <a:latin typeface="Arial"/>
              <a:cs typeface="Arial"/>
            </a:endParaRPr>
          </a:p>
          <a:p>
            <a:pPr marL="1384300" lvl="3">
              <a:spcBef>
                <a:spcPts val="5"/>
              </a:spcBef>
            </a:pPr>
            <a:r>
              <a:rPr b="1" spc="-5" dirty="0">
                <a:latin typeface="Arial"/>
                <a:cs typeface="Arial"/>
              </a:rPr>
              <a:t>-CEI</a:t>
            </a:r>
            <a:r>
              <a:rPr b="1" spc="-75" dirty="0">
                <a:latin typeface="Arial"/>
                <a:cs typeface="Arial"/>
              </a:rPr>
              <a:t> </a:t>
            </a:r>
            <a:r>
              <a:rPr b="1" spc="-5" dirty="0">
                <a:latin typeface="Arial"/>
                <a:cs typeface="Arial"/>
              </a:rPr>
              <a:t>517</a:t>
            </a:r>
            <a:endParaRPr b="1" dirty="0">
              <a:latin typeface="Arial"/>
              <a:cs typeface="Arial"/>
            </a:endParaRPr>
          </a:p>
          <a:p>
            <a:pPr lvl="3">
              <a:spcBef>
                <a:spcPts val="40"/>
              </a:spcBef>
            </a:pPr>
            <a:endParaRPr b="1" dirty="0">
              <a:latin typeface="Arial"/>
              <a:cs typeface="Arial"/>
            </a:endParaRPr>
          </a:p>
          <a:p>
            <a:pPr marL="1384300" lvl="3"/>
            <a:r>
              <a:rPr b="1" spc="-5" dirty="0">
                <a:latin typeface="Arial"/>
                <a:cs typeface="Arial"/>
              </a:rPr>
              <a:t>-CEI</a:t>
            </a:r>
            <a:r>
              <a:rPr b="1" spc="-75" dirty="0">
                <a:latin typeface="Arial"/>
                <a:cs typeface="Arial"/>
              </a:rPr>
              <a:t> </a:t>
            </a:r>
            <a:r>
              <a:rPr b="1" spc="-5" dirty="0">
                <a:latin typeface="Arial"/>
                <a:cs typeface="Arial"/>
              </a:rPr>
              <a:t>696</a:t>
            </a:r>
            <a:endParaRPr b="1" dirty="0">
              <a:latin typeface="Arial"/>
              <a:cs typeface="Arial"/>
            </a:endParaRPr>
          </a:p>
          <a:p>
            <a:pPr lvl="3">
              <a:spcBef>
                <a:spcPts val="40"/>
              </a:spcBef>
            </a:pPr>
            <a:endParaRPr b="1" dirty="0">
              <a:latin typeface="Arial"/>
              <a:cs typeface="Arial"/>
            </a:endParaRPr>
          </a:p>
          <a:p>
            <a:pPr marL="1384300" lvl="3"/>
            <a:r>
              <a:rPr b="1" spc="-5" dirty="0">
                <a:latin typeface="Arial"/>
                <a:cs typeface="Arial"/>
              </a:rPr>
              <a:t>-CEI</a:t>
            </a:r>
            <a:r>
              <a:rPr b="1" spc="-75" dirty="0">
                <a:latin typeface="Arial"/>
                <a:cs typeface="Arial"/>
              </a:rPr>
              <a:t> </a:t>
            </a:r>
            <a:r>
              <a:rPr b="1" spc="-5" dirty="0">
                <a:latin typeface="Arial"/>
                <a:cs typeface="Arial"/>
              </a:rPr>
              <a:t>168</a:t>
            </a:r>
            <a:endParaRPr b="1" dirty="0">
              <a:latin typeface="Arial"/>
              <a:cs typeface="Arial"/>
            </a:endParaRPr>
          </a:p>
          <a:p>
            <a:pPr lvl="3">
              <a:spcBef>
                <a:spcPts val="40"/>
              </a:spcBef>
            </a:pPr>
            <a:endParaRPr b="1" dirty="0">
              <a:latin typeface="Arial"/>
              <a:cs typeface="Arial"/>
            </a:endParaRPr>
          </a:p>
          <a:p>
            <a:pPr marL="1384300" lvl="3">
              <a:spcBef>
                <a:spcPts val="5"/>
              </a:spcBef>
            </a:pPr>
            <a:r>
              <a:rPr b="1" spc="-5" dirty="0">
                <a:latin typeface="Arial"/>
                <a:cs typeface="Arial"/>
              </a:rPr>
              <a:t>-CEI</a:t>
            </a:r>
            <a:r>
              <a:rPr b="1" spc="-75" dirty="0">
                <a:latin typeface="Arial"/>
                <a:cs typeface="Arial"/>
              </a:rPr>
              <a:t> </a:t>
            </a:r>
            <a:r>
              <a:rPr b="1" spc="-5" dirty="0">
                <a:latin typeface="Arial"/>
                <a:cs typeface="Arial"/>
              </a:rPr>
              <a:t>270</a:t>
            </a:r>
            <a:endParaRPr b="1" dirty="0">
              <a:latin typeface="Arial"/>
              <a:cs typeface="Arial"/>
            </a:endParaRPr>
          </a:p>
          <a:p>
            <a:pPr>
              <a:spcBef>
                <a:spcPts val="40"/>
              </a:spcBef>
            </a:pPr>
            <a:endParaRPr b="1" dirty="0">
              <a:latin typeface="Arial"/>
              <a:cs typeface="Arial"/>
            </a:endParaRPr>
          </a:p>
          <a:p>
            <a:pPr marL="12700"/>
            <a:r>
              <a:rPr b="1" spc="-5" dirty="0" err="1" smtClean="0">
                <a:latin typeface="Arial"/>
                <a:cs typeface="Arial"/>
              </a:rPr>
              <a:t>Normas</a:t>
            </a:r>
            <a:r>
              <a:rPr b="1" spc="-30" dirty="0" smtClean="0">
                <a:latin typeface="Arial"/>
                <a:cs typeface="Arial"/>
              </a:rPr>
              <a:t> </a:t>
            </a:r>
            <a:r>
              <a:rPr b="1" dirty="0">
                <a:latin typeface="Arial"/>
                <a:cs typeface="Arial"/>
              </a:rPr>
              <a:t>NEMA</a:t>
            </a:r>
          </a:p>
          <a:p>
            <a:pPr>
              <a:spcBef>
                <a:spcPts val="40"/>
              </a:spcBef>
            </a:pPr>
            <a:endParaRPr b="1" dirty="0">
              <a:latin typeface="Arial"/>
              <a:cs typeface="Arial"/>
            </a:endParaRPr>
          </a:p>
          <a:p>
            <a:pPr marL="1384300" lvl="3"/>
            <a:r>
              <a:rPr b="1" spc="-5" dirty="0">
                <a:latin typeface="Arial"/>
                <a:cs typeface="Arial"/>
              </a:rPr>
              <a:t>-NEMA</a:t>
            </a:r>
            <a:r>
              <a:rPr b="1" spc="-30" dirty="0">
                <a:latin typeface="Arial"/>
                <a:cs typeface="Arial"/>
              </a:rPr>
              <a:t> </a:t>
            </a:r>
            <a:r>
              <a:rPr b="1" dirty="0">
                <a:latin typeface="Arial"/>
                <a:cs typeface="Arial"/>
              </a:rPr>
              <a:t>107</a:t>
            </a:r>
          </a:p>
          <a:p>
            <a:pPr lvl="3">
              <a:spcBef>
                <a:spcPts val="45"/>
              </a:spcBef>
            </a:pPr>
            <a:endParaRPr b="1" dirty="0">
              <a:latin typeface="Arial"/>
              <a:cs typeface="Arial"/>
            </a:endParaRPr>
          </a:p>
          <a:p>
            <a:pPr marL="1384300" lvl="3"/>
            <a:r>
              <a:rPr b="1" spc="-5" dirty="0">
                <a:latin typeface="Arial"/>
                <a:cs typeface="Arial"/>
              </a:rPr>
              <a:t>-NEMA</a:t>
            </a:r>
            <a:r>
              <a:rPr b="1" spc="-35" dirty="0">
                <a:latin typeface="Arial"/>
                <a:cs typeface="Arial"/>
              </a:rPr>
              <a:t> </a:t>
            </a:r>
            <a:r>
              <a:rPr b="1" dirty="0">
                <a:latin typeface="Arial"/>
                <a:cs typeface="Arial"/>
              </a:rPr>
              <a:t>SG-4</a:t>
            </a:r>
          </a:p>
          <a:p>
            <a:pPr lvl="3">
              <a:spcBef>
                <a:spcPts val="40"/>
              </a:spcBef>
            </a:pPr>
            <a:endParaRPr b="1" dirty="0">
              <a:latin typeface="Arial"/>
              <a:cs typeface="Arial"/>
            </a:endParaRPr>
          </a:p>
          <a:p>
            <a:pPr marL="1384300" lvl="3"/>
            <a:r>
              <a:rPr b="1" spc="-5" dirty="0">
                <a:latin typeface="Arial"/>
                <a:cs typeface="Arial"/>
              </a:rPr>
              <a:t>-NEMA</a:t>
            </a:r>
            <a:r>
              <a:rPr b="1" spc="-35" dirty="0">
                <a:latin typeface="Arial"/>
                <a:cs typeface="Arial"/>
              </a:rPr>
              <a:t> </a:t>
            </a:r>
            <a:r>
              <a:rPr b="1" spc="5" dirty="0">
                <a:latin typeface="Arial"/>
                <a:cs typeface="Arial"/>
              </a:rPr>
              <a:t>WD-</a:t>
            </a:r>
            <a:r>
              <a:rPr b="1" spc="-30" dirty="0">
                <a:latin typeface="Arial"/>
                <a:cs typeface="Arial"/>
              </a:rPr>
              <a:t> </a:t>
            </a:r>
            <a:r>
              <a:rPr b="1" dirty="0">
                <a:latin typeface="Arial"/>
                <a:cs typeface="Arial"/>
              </a:rPr>
              <a:t>1</a:t>
            </a:r>
          </a:p>
          <a:p>
            <a:pPr lvl="3">
              <a:spcBef>
                <a:spcPts val="30"/>
              </a:spcBef>
            </a:pPr>
            <a:endParaRPr b="1" dirty="0">
              <a:latin typeface="Arial"/>
              <a:cs typeface="Arial"/>
            </a:endParaRPr>
          </a:p>
          <a:p>
            <a:pPr marL="1384300" lvl="3"/>
            <a:r>
              <a:rPr b="1" spc="-5" dirty="0">
                <a:latin typeface="Arial"/>
                <a:cs typeface="Arial"/>
              </a:rPr>
              <a:t>-NEMA</a:t>
            </a:r>
            <a:r>
              <a:rPr b="1" spc="-45" dirty="0">
                <a:latin typeface="Arial"/>
                <a:cs typeface="Arial"/>
              </a:rPr>
              <a:t> </a:t>
            </a:r>
            <a:r>
              <a:rPr b="1" dirty="0">
                <a:latin typeface="Arial"/>
                <a:cs typeface="Arial"/>
              </a:rPr>
              <a:t>WD-1</a:t>
            </a:r>
          </a:p>
        </p:txBody>
      </p:sp>
      <p:sp>
        <p:nvSpPr>
          <p:cNvPr id="8" name="Rectángulo 7"/>
          <p:cNvSpPr/>
          <p:nvPr/>
        </p:nvSpPr>
        <p:spPr>
          <a:xfrm>
            <a:off x="9753600" y="7239000"/>
            <a:ext cx="6705600" cy="923330"/>
          </a:xfrm>
          <a:prstGeom prst="rect">
            <a:avLst/>
          </a:prstGeom>
        </p:spPr>
        <p:txBody>
          <a:bodyPr>
            <a:spAutoFit/>
          </a:bodyPr>
          <a:lstStyle/>
          <a:p>
            <a:pPr marL="12700">
              <a:spcBef>
                <a:spcPts val="100"/>
              </a:spcBef>
            </a:pPr>
            <a:r>
              <a:rPr lang="nl-NL" b="1" spc="-5" dirty="0" smtClean="0">
                <a:latin typeface="Arial"/>
                <a:cs typeface="Arial"/>
              </a:rPr>
              <a:t>Normas</a:t>
            </a:r>
            <a:r>
              <a:rPr lang="nl-NL" b="1" spc="-30" dirty="0" smtClean="0">
                <a:latin typeface="Arial"/>
                <a:cs typeface="Arial"/>
              </a:rPr>
              <a:t> </a:t>
            </a:r>
            <a:r>
              <a:rPr lang="nl-NL" b="1" spc="-5" dirty="0">
                <a:latin typeface="Arial"/>
                <a:cs typeface="Arial"/>
              </a:rPr>
              <a:t>IEEE</a:t>
            </a:r>
            <a:endParaRPr lang="nl-NL" b="1" dirty="0">
              <a:latin typeface="Arial"/>
              <a:cs typeface="Arial"/>
            </a:endParaRPr>
          </a:p>
          <a:p>
            <a:pPr>
              <a:spcBef>
                <a:spcPts val="45"/>
              </a:spcBef>
            </a:pPr>
            <a:endParaRPr lang="nl-NL" b="1" dirty="0">
              <a:latin typeface="Arial"/>
              <a:cs typeface="Arial"/>
            </a:endParaRPr>
          </a:p>
          <a:p>
            <a:pPr marL="1384300" lvl="3"/>
            <a:r>
              <a:rPr lang="nl-NL" b="1" dirty="0">
                <a:latin typeface="Arial"/>
                <a:cs typeface="Arial"/>
              </a:rPr>
              <a:t>-IEEE</a:t>
            </a:r>
            <a:r>
              <a:rPr lang="nl-NL" b="1" spc="-35" dirty="0">
                <a:latin typeface="Arial"/>
                <a:cs typeface="Arial"/>
              </a:rPr>
              <a:t> </a:t>
            </a:r>
            <a:r>
              <a:rPr lang="nl-NL" b="1" spc="-5" dirty="0">
                <a:latin typeface="Arial"/>
                <a:cs typeface="Arial"/>
              </a:rPr>
              <a:t>Std</a:t>
            </a:r>
            <a:r>
              <a:rPr lang="nl-NL" b="1" spc="-15" dirty="0">
                <a:latin typeface="Arial"/>
                <a:cs typeface="Arial"/>
              </a:rPr>
              <a:t> </a:t>
            </a:r>
            <a:r>
              <a:rPr lang="nl-NL" b="1" spc="-5" dirty="0">
                <a:latin typeface="Arial"/>
                <a:cs typeface="Arial"/>
              </a:rPr>
              <a:t>N°4</a:t>
            </a:r>
            <a:endParaRPr lang="nl-NL" b="1" dirty="0">
              <a:latin typeface="Arial"/>
              <a:cs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533400" y="533400"/>
            <a:ext cx="11963400" cy="9486187"/>
          </a:xfrm>
          <a:prstGeom prst="rect">
            <a:avLst/>
          </a:prstGeom>
        </p:spPr>
        <p:txBody>
          <a:bodyPr vert="horz" wrap="square" lIns="0" tIns="12700" rIns="0" bIns="0" rtlCol="0">
            <a:spAutoFit/>
          </a:bodyPr>
          <a:lstStyle/>
          <a:p>
            <a:pPr marL="12065" lvl="1">
              <a:spcBef>
                <a:spcPts val="100"/>
              </a:spcBef>
              <a:tabLst>
                <a:tab pos="360045" algn="l"/>
              </a:tabLst>
            </a:pPr>
            <a:r>
              <a:rPr sz="2800" b="1" u="sng" spc="-5" dirty="0">
                <a:latin typeface="Arial"/>
                <a:cs typeface="Arial"/>
              </a:rPr>
              <a:t>Características</a:t>
            </a:r>
            <a:r>
              <a:rPr sz="2800" b="1" u="sng" spc="10" dirty="0">
                <a:latin typeface="Arial"/>
                <a:cs typeface="Arial"/>
              </a:rPr>
              <a:t> </a:t>
            </a:r>
            <a:r>
              <a:rPr sz="2800" b="1" u="sng" spc="-5" dirty="0">
                <a:latin typeface="Arial"/>
                <a:cs typeface="Arial"/>
              </a:rPr>
              <a:t>eléctricas generales</a:t>
            </a:r>
            <a:endParaRPr sz="2800" b="1" u="sng" dirty="0">
              <a:latin typeface="Arial"/>
              <a:cs typeface="Arial"/>
            </a:endParaRPr>
          </a:p>
          <a:p>
            <a:pPr lvl="1">
              <a:spcBef>
                <a:spcPts val="45"/>
              </a:spcBef>
              <a:buFont typeface="Arial"/>
              <a:buAutoNum type="arabicPeriod" startAt="3"/>
            </a:pPr>
            <a:endParaRPr sz="2000" dirty="0">
              <a:latin typeface="Arial"/>
              <a:cs typeface="Arial"/>
            </a:endParaRPr>
          </a:p>
          <a:p>
            <a:pPr marL="461010" lvl="2">
              <a:tabLst>
                <a:tab pos="908685" algn="l"/>
              </a:tabLst>
            </a:pPr>
            <a:r>
              <a:rPr sz="2000" b="1" spc="-5" dirty="0">
                <a:solidFill>
                  <a:srgbClr val="00B050"/>
                </a:solidFill>
                <a:effectLst>
                  <a:outerShdw blurRad="38100" dist="38100" dir="2700000" algn="tl">
                    <a:srgbClr val="000000">
                      <a:alpha val="43137"/>
                    </a:srgbClr>
                  </a:outerShdw>
                </a:effectLst>
                <a:latin typeface="Arial"/>
                <a:cs typeface="Arial"/>
              </a:rPr>
              <a:t>Frecuencia</a:t>
            </a:r>
            <a:r>
              <a:rPr sz="2000" b="1" spc="-4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(Hz)</a:t>
            </a:r>
            <a:endParaRPr sz="2000" b="1" dirty="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sz="2000" dirty="0">
              <a:latin typeface="Arial"/>
              <a:cs typeface="Arial"/>
            </a:endParaRPr>
          </a:p>
          <a:p>
            <a:pPr marL="461010" lvl="2">
              <a:tabLst>
                <a:tab pos="957580" algn="l"/>
              </a:tabLst>
            </a:pPr>
            <a:r>
              <a:rPr sz="2000" b="1" spc="-5" dirty="0">
                <a:solidFill>
                  <a:srgbClr val="00B050"/>
                </a:solidFill>
                <a:effectLst>
                  <a:outerShdw blurRad="38100" dist="38100" dir="2700000" algn="tl">
                    <a:srgbClr val="000000">
                      <a:alpha val="43137"/>
                    </a:srgbClr>
                  </a:outerShdw>
                </a:effectLst>
                <a:latin typeface="Arial"/>
                <a:cs typeface="Arial"/>
              </a:rPr>
              <a:t>Tensión</a:t>
            </a:r>
            <a:r>
              <a:rPr sz="2000" b="1" spc="-20"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Máxima</a:t>
            </a:r>
            <a:r>
              <a:rPr sz="2000" b="1" spc="-2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(UM,</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Kv</a:t>
            </a:r>
            <a:r>
              <a:rPr sz="2000" b="1" spc="-20"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ms)</a:t>
            </a:r>
          </a:p>
          <a:p>
            <a:pPr lvl="2">
              <a:spcBef>
                <a:spcPts val="30"/>
              </a:spcBef>
              <a:buFont typeface="Arial"/>
              <a:buAutoNum type="arabicPeriod" startAt="2"/>
            </a:pPr>
            <a:endParaRPr sz="2000" dirty="0">
              <a:latin typeface="Arial"/>
              <a:cs typeface="Arial"/>
            </a:endParaRPr>
          </a:p>
          <a:p>
            <a:pPr marL="461010" lvl="2">
              <a:tabLst>
                <a:tab pos="957580" algn="l"/>
              </a:tabLst>
            </a:pPr>
            <a:r>
              <a:rPr sz="2000" b="1" spc="-5" dirty="0">
                <a:solidFill>
                  <a:srgbClr val="00B050"/>
                </a:solidFill>
                <a:effectLst>
                  <a:outerShdw blurRad="38100" dist="38100" dir="2700000" algn="tl">
                    <a:srgbClr val="000000">
                      <a:alpha val="43137"/>
                    </a:srgbClr>
                  </a:outerShdw>
                </a:effectLst>
                <a:latin typeface="Arial"/>
                <a:cs typeface="Arial"/>
              </a:rPr>
              <a:t>Características Dieléctricas:</a:t>
            </a:r>
            <a:endParaRPr sz="2000" b="1" dirty="0">
              <a:solidFill>
                <a:srgbClr val="00B050"/>
              </a:solidFill>
              <a:effectLst>
                <a:outerShdw blurRad="38100" dist="38100" dir="2700000" algn="tl">
                  <a:srgbClr val="000000">
                    <a:alpha val="43137"/>
                  </a:srgbClr>
                </a:outerShdw>
              </a:effectLst>
              <a:latin typeface="Arial"/>
              <a:cs typeface="Arial"/>
            </a:endParaRPr>
          </a:p>
          <a:p>
            <a:pPr marL="918844" marR="5080" lvl="3" indent="-228600">
              <a:lnSpc>
                <a:spcPct val="143600"/>
              </a:lnSpc>
              <a:spcBef>
                <a:spcPts val="910"/>
              </a:spcBef>
              <a:buFont typeface="Symbol"/>
              <a:buChar char=""/>
              <a:tabLst>
                <a:tab pos="918844" algn="l"/>
                <a:tab pos="919480" algn="l"/>
              </a:tabLst>
            </a:pPr>
            <a:r>
              <a:rPr sz="2000" b="1" dirty="0">
                <a:solidFill>
                  <a:srgbClr val="FF0000"/>
                </a:solidFill>
                <a:effectLst>
                  <a:outerShdw blurRad="38100" dist="38100" dir="2700000" algn="tl">
                    <a:srgbClr val="000000">
                      <a:alpha val="43137"/>
                    </a:srgbClr>
                  </a:outerShdw>
                </a:effectLst>
                <a:latin typeface="Arial"/>
                <a:cs typeface="Arial"/>
              </a:rPr>
              <a:t>Tensión</a:t>
            </a:r>
            <a:r>
              <a:rPr sz="2000" b="1" spc="-8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en</a:t>
            </a:r>
            <a:r>
              <a:rPr sz="2000" b="1" spc="-7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Resistencia</a:t>
            </a:r>
            <a:r>
              <a:rPr sz="2000" b="1" spc="-8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al</a:t>
            </a:r>
            <a:r>
              <a:rPr sz="2000" b="1" spc="-9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choque</a:t>
            </a:r>
            <a:r>
              <a:rPr sz="2000" b="1" spc="-80" dirty="0">
                <a:solidFill>
                  <a:srgbClr val="FF0000"/>
                </a:solidFill>
                <a:effectLst>
                  <a:outerShdw blurRad="38100" dist="38100" dir="2700000" algn="tl">
                    <a:srgbClr val="000000">
                      <a:alpha val="43137"/>
                    </a:srgbClr>
                  </a:outerShdw>
                </a:effectLst>
                <a:latin typeface="Arial"/>
                <a:cs typeface="Arial"/>
              </a:rPr>
              <a:t> </a:t>
            </a:r>
            <a:r>
              <a:rPr sz="2000" b="1" spc="-10" dirty="0">
                <a:solidFill>
                  <a:srgbClr val="FF0000"/>
                </a:solidFill>
                <a:effectLst>
                  <a:outerShdw blurRad="38100" dist="38100" dir="2700000" algn="tl">
                    <a:srgbClr val="000000">
                      <a:alpha val="43137"/>
                    </a:srgbClr>
                  </a:outerShdw>
                </a:effectLst>
                <a:latin typeface="Arial"/>
                <a:cs typeface="Arial"/>
              </a:rPr>
              <a:t>de</a:t>
            </a:r>
            <a:r>
              <a:rPr sz="2000" b="1" spc="-80" dirty="0">
                <a:solidFill>
                  <a:srgbClr val="FF0000"/>
                </a:solidFill>
                <a:effectLst>
                  <a:outerShdw blurRad="38100" dist="38100" dir="2700000" algn="tl">
                    <a:srgbClr val="000000">
                      <a:alpha val="43137"/>
                    </a:srgbClr>
                  </a:outerShdw>
                </a:effectLst>
                <a:latin typeface="Arial"/>
                <a:cs typeface="Arial"/>
              </a:rPr>
              <a:t> </a:t>
            </a:r>
            <a:r>
              <a:rPr sz="2000" b="1" spc="-10" dirty="0">
                <a:solidFill>
                  <a:srgbClr val="FF0000"/>
                </a:solidFill>
                <a:effectLst>
                  <a:outerShdw blurRad="38100" dist="38100" dir="2700000" algn="tl">
                    <a:srgbClr val="000000">
                      <a:alpha val="43137"/>
                    </a:srgbClr>
                  </a:outerShdw>
                </a:effectLst>
                <a:latin typeface="Arial"/>
                <a:cs typeface="Arial"/>
              </a:rPr>
              <a:t>rayos</a:t>
            </a:r>
            <a:r>
              <a:rPr sz="2000" b="1" spc="-6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(kV</a:t>
            </a:r>
            <a:r>
              <a:rPr sz="2000" b="1" spc="-7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pico):</a:t>
            </a:r>
            <a:r>
              <a:rPr sz="2000" b="1" spc="-7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a</a:t>
            </a:r>
            <a:r>
              <a:rPr sz="2000" b="1" spc="-9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tierra </a:t>
            </a:r>
            <a:r>
              <a:rPr sz="2000" b="1" spc="-37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y</a:t>
            </a:r>
            <a:r>
              <a:rPr sz="2000" b="1" spc="-2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a</a:t>
            </a:r>
            <a:r>
              <a:rPr sz="2000" b="1" spc="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través</a:t>
            </a:r>
            <a:r>
              <a:rPr sz="2000" b="1" spc="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1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los</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contactos:</a:t>
            </a:r>
            <a:endParaRPr sz="2000" b="1" dirty="0">
              <a:solidFill>
                <a:srgbClr val="FF0000"/>
              </a:solidFill>
              <a:effectLst>
                <a:outerShdw blurRad="38100" dist="38100" dir="2700000" algn="tl">
                  <a:srgbClr val="000000">
                    <a:alpha val="43137"/>
                  </a:srgbClr>
                </a:outerShdw>
              </a:effectLst>
              <a:latin typeface="Arial"/>
              <a:cs typeface="Arial"/>
            </a:endParaRPr>
          </a:p>
          <a:p>
            <a:pPr marL="916305">
              <a:spcBef>
                <a:spcPts val="745"/>
              </a:spcBef>
            </a:pPr>
            <a:r>
              <a:rPr sz="2000" b="1" spc="-5" dirty="0">
                <a:solidFill>
                  <a:srgbClr val="FF0000"/>
                </a:solidFill>
                <a:effectLst>
                  <a:outerShdw blurRad="38100" dist="38100" dir="2700000" algn="tl">
                    <a:srgbClr val="000000">
                      <a:alpha val="43137"/>
                    </a:srgbClr>
                  </a:outerShdw>
                </a:effectLst>
                <a:latin typeface="Arial"/>
                <a:cs typeface="Arial"/>
              </a:rPr>
              <a:t>-Ondas</a:t>
            </a:r>
            <a:r>
              <a:rPr sz="2000" b="1" spc="-3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cortadas</a:t>
            </a:r>
            <a:endParaRPr sz="2000" b="1" dirty="0">
              <a:solidFill>
                <a:srgbClr val="FF0000"/>
              </a:solidFill>
              <a:effectLst>
                <a:outerShdw blurRad="38100" dist="38100" dir="2700000" algn="tl">
                  <a:srgbClr val="000000">
                    <a:alpha val="43137"/>
                  </a:srgbClr>
                </a:outerShdw>
              </a:effectLst>
              <a:latin typeface="Arial"/>
              <a:cs typeface="Arial"/>
            </a:endParaRPr>
          </a:p>
          <a:p>
            <a:pPr marL="918844" marR="7620" lvl="3" indent="-228600">
              <a:lnSpc>
                <a:spcPct val="143600"/>
              </a:lnSpc>
              <a:spcBef>
                <a:spcPts val="95"/>
              </a:spcBef>
              <a:buFont typeface="Symbol"/>
              <a:buChar char=""/>
              <a:tabLst>
                <a:tab pos="918844" algn="l"/>
                <a:tab pos="919480" algn="l"/>
              </a:tabLst>
            </a:pPr>
            <a:r>
              <a:rPr sz="2000" b="1" dirty="0">
                <a:solidFill>
                  <a:srgbClr val="FF0000"/>
                </a:solidFill>
                <a:effectLst>
                  <a:outerShdw blurRad="38100" dist="38100" dir="2700000" algn="tl">
                    <a:srgbClr val="000000">
                      <a:alpha val="43137"/>
                    </a:srgbClr>
                  </a:outerShdw>
                </a:effectLst>
                <a:latin typeface="Arial"/>
                <a:cs typeface="Arial"/>
              </a:rPr>
              <a:t>Tensión</a:t>
            </a:r>
            <a:r>
              <a:rPr sz="2000" b="1" spc="-7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resistencia</a:t>
            </a:r>
            <a:r>
              <a:rPr sz="2000" b="1" spc="-7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al</a:t>
            </a:r>
            <a:r>
              <a:rPr sz="2000" b="1" spc="-8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choque</a:t>
            </a:r>
            <a:r>
              <a:rPr sz="2000" b="1" spc="-85" dirty="0">
                <a:solidFill>
                  <a:srgbClr val="FF0000"/>
                </a:solidFill>
                <a:effectLst>
                  <a:outerShdw blurRad="38100" dist="38100" dir="2700000" algn="tl">
                    <a:srgbClr val="000000">
                      <a:alpha val="43137"/>
                    </a:srgbClr>
                  </a:outerShdw>
                </a:effectLst>
                <a:latin typeface="Arial"/>
                <a:cs typeface="Arial"/>
              </a:rPr>
              <a:t> </a:t>
            </a:r>
            <a:r>
              <a:rPr sz="2000" b="1" spc="-10" dirty="0">
                <a:solidFill>
                  <a:srgbClr val="FF0000"/>
                </a:solidFill>
                <a:effectLst>
                  <a:outerShdw blurRad="38100" dist="38100" dir="2700000" algn="tl">
                    <a:srgbClr val="000000">
                      <a:alpha val="43137"/>
                    </a:srgbClr>
                  </a:outerShdw>
                </a:effectLst>
                <a:latin typeface="Arial"/>
                <a:cs typeface="Arial"/>
              </a:rPr>
              <a:t>de</a:t>
            </a:r>
            <a:r>
              <a:rPr sz="2000" b="1" spc="-7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maniobra</a:t>
            </a:r>
            <a:r>
              <a:rPr sz="2000" b="1" spc="-7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(kV</a:t>
            </a:r>
            <a:r>
              <a:rPr sz="2000" b="1" spc="-9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pico):</a:t>
            </a:r>
            <a:r>
              <a:rPr sz="2000" b="1" spc="-6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a</a:t>
            </a:r>
            <a:r>
              <a:rPr sz="2000" b="1" spc="-9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tierra </a:t>
            </a:r>
            <a:r>
              <a:rPr sz="2000" b="1" spc="-37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y</a:t>
            </a:r>
            <a:r>
              <a:rPr sz="2000" b="1" spc="-2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a</a:t>
            </a:r>
            <a:r>
              <a:rPr sz="2000" b="1" spc="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través</a:t>
            </a:r>
            <a:r>
              <a:rPr sz="2000" b="1" spc="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1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los</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contactos</a:t>
            </a:r>
            <a:endParaRPr sz="2000" b="1" dirty="0">
              <a:solidFill>
                <a:srgbClr val="FF0000"/>
              </a:solidFill>
              <a:effectLst>
                <a:outerShdw blurRad="38100" dist="38100" dir="2700000" algn="tl">
                  <a:srgbClr val="000000">
                    <a:alpha val="43137"/>
                  </a:srgbClr>
                </a:outerShdw>
              </a:effectLst>
              <a:latin typeface="Arial"/>
              <a:cs typeface="Arial"/>
            </a:endParaRPr>
          </a:p>
          <a:p>
            <a:pPr marL="918844" lvl="3" indent="-229235">
              <a:spcBef>
                <a:spcPts val="830"/>
              </a:spcBef>
              <a:buFont typeface="Symbol"/>
              <a:buChar char=""/>
              <a:tabLst>
                <a:tab pos="918844" algn="l"/>
                <a:tab pos="919480" algn="l"/>
              </a:tabLst>
            </a:pPr>
            <a:r>
              <a:rPr sz="2000" b="1" dirty="0">
                <a:solidFill>
                  <a:srgbClr val="FF0000"/>
                </a:solidFill>
                <a:effectLst>
                  <a:outerShdw blurRad="38100" dist="38100" dir="2700000" algn="tl">
                    <a:srgbClr val="000000">
                      <a:alpha val="43137"/>
                    </a:srgbClr>
                  </a:outerShdw>
                </a:effectLst>
                <a:latin typeface="Arial"/>
                <a:cs typeface="Arial"/>
              </a:rPr>
              <a:t>Tensión</a:t>
            </a:r>
            <a:r>
              <a:rPr sz="2000" b="1" spc="-1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a</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resistencia</a:t>
            </a:r>
            <a:r>
              <a:rPr sz="2000" b="1" spc="1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a</a:t>
            </a:r>
            <a:r>
              <a:rPr sz="2000" b="1" spc="-1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la</a:t>
            </a:r>
            <a:r>
              <a:rPr sz="2000" b="1" spc="-5" dirty="0">
                <a:solidFill>
                  <a:srgbClr val="FF0000"/>
                </a:solidFill>
                <a:effectLst>
                  <a:outerShdw blurRad="38100" dist="38100" dir="2700000" algn="tl">
                    <a:srgbClr val="000000">
                      <a:alpha val="43137"/>
                    </a:srgbClr>
                  </a:outerShdw>
                </a:effectLst>
                <a:latin typeface="Arial"/>
                <a:cs typeface="Arial"/>
              </a:rPr>
              <a:t> ffrecuencia</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industrial</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(kV</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rms):</a:t>
            </a:r>
            <a:endParaRPr sz="2000" b="1" dirty="0">
              <a:solidFill>
                <a:srgbClr val="FF0000"/>
              </a:solidFill>
              <a:effectLst>
                <a:outerShdw blurRad="38100" dist="38100" dir="2700000" algn="tl">
                  <a:srgbClr val="000000">
                    <a:alpha val="43137"/>
                  </a:srgbClr>
                </a:outerShdw>
              </a:effectLst>
              <a:latin typeface="Arial"/>
              <a:cs typeface="Arial"/>
            </a:endParaRPr>
          </a:p>
          <a:p>
            <a:pPr marL="1261744" indent="-342900">
              <a:spcBef>
                <a:spcPts val="730"/>
              </a:spcBef>
              <a:buFont typeface="Arial" panose="020B0604020202020204" pitchFamily="34" charset="0"/>
              <a:buChar char="•"/>
            </a:pPr>
            <a:r>
              <a:rPr sz="2000" b="1" dirty="0" smtClean="0">
                <a:effectLst>
                  <a:outerShdw blurRad="38100" dist="38100" dir="2700000" algn="tl">
                    <a:srgbClr val="000000">
                      <a:alpha val="43137"/>
                    </a:srgbClr>
                  </a:outerShdw>
                </a:effectLst>
                <a:latin typeface="Arial"/>
                <a:cs typeface="Arial"/>
              </a:rPr>
              <a:t>a</a:t>
            </a:r>
            <a:r>
              <a:rPr sz="2000" b="1" spc="-30" dirty="0" smtClean="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tierra</a:t>
            </a:r>
            <a:endParaRPr sz="2000" b="1" dirty="0">
              <a:effectLst>
                <a:outerShdw blurRad="38100" dist="38100" dir="2700000" algn="tl">
                  <a:srgbClr val="000000">
                    <a:alpha val="43137"/>
                  </a:srgbClr>
                </a:outerShdw>
              </a:effectLst>
              <a:latin typeface="Arial"/>
              <a:cs typeface="Arial"/>
            </a:endParaRPr>
          </a:p>
          <a:p>
            <a:pPr marL="1261744" indent="-342900">
              <a:spcBef>
                <a:spcPts val="735"/>
              </a:spcBef>
              <a:buFont typeface="Arial" panose="020B0604020202020204" pitchFamily="34" charset="0"/>
              <a:buChar char="•"/>
            </a:pPr>
            <a:r>
              <a:rPr sz="2000" b="1" dirty="0" smtClean="0">
                <a:effectLst>
                  <a:outerShdw blurRad="38100" dist="38100" dir="2700000" algn="tl">
                    <a:srgbClr val="000000">
                      <a:alpha val="43137"/>
                    </a:srgbClr>
                  </a:outerShdw>
                </a:effectLst>
                <a:latin typeface="Arial"/>
                <a:cs typeface="Arial"/>
              </a:rPr>
              <a:t>a</a:t>
            </a:r>
            <a:r>
              <a:rPr sz="2000" b="1" spc="-10" dirty="0" smtClean="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través</a:t>
            </a:r>
            <a:r>
              <a:rPr sz="2000" b="1" dirty="0">
                <a:effectLst>
                  <a:outerShdw blurRad="38100" dist="38100" dir="2700000" algn="tl">
                    <a:srgbClr val="000000">
                      <a:alpha val="43137"/>
                    </a:srgbClr>
                  </a:outerShdw>
                </a:effectLst>
                <a:latin typeface="Arial"/>
                <a:cs typeface="Arial"/>
              </a:rPr>
              <a:t> de</a:t>
            </a:r>
            <a:r>
              <a:rPr sz="2000" b="1" spc="-20" dirty="0">
                <a:effectLst>
                  <a:outerShdw blurRad="38100" dist="38100" dir="2700000" algn="tl">
                    <a:srgbClr val="000000">
                      <a:alpha val="43137"/>
                    </a:srgbClr>
                  </a:outerShdw>
                </a:effectLst>
                <a:latin typeface="Arial"/>
                <a:cs typeface="Arial"/>
              </a:rPr>
              <a:t> </a:t>
            </a:r>
            <a:r>
              <a:rPr sz="2000" b="1" dirty="0">
                <a:effectLst>
                  <a:outerShdw blurRad="38100" dist="38100" dir="2700000" algn="tl">
                    <a:srgbClr val="000000">
                      <a:alpha val="43137"/>
                    </a:srgbClr>
                  </a:outerShdw>
                </a:effectLst>
                <a:latin typeface="Arial"/>
                <a:cs typeface="Arial"/>
              </a:rPr>
              <a:t>los</a:t>
            </a:r>
            <a:r>
              <a:rPr sz="2000" b="1" spc="-20" dirty="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contactos</a:t>
            </a:r>
            <a:endParaRPr sz="2000" b="1" dirty="0">
              <a:effectLst>
                <a:outerShdw blurRad="38100" dist="38100" dir="2700000" algn="tl">
                  <a:srgbClr val="000000">
                    <a:alpha val="43137"/>
                  </a:srgbClr>
                </a:outerShdw>
              </a:effectLst>
              <a:latin typeface="Arial"/>
              <a:cs typeface="Arial"/>
            </a:endParaRPr>
          </a:p>
          <a:p>
            <a:pPr marL="342900" indent="-342900">
              <a:spcBef>
                <a:spcPts val="40"/>
              </a:spcBef>
              <a:buFont typeface="Arial" panose="020B0604020202020204" pitchFamily="34" charset="0"/>
              <a:buChar char="•"/>
            </a:pPr>
            <a:endParaRPr sz="2000" b="1" dirty="0">
              <a:effectLst>
                <a:outerShdw blurRad="38100" dist="38100" dir="2700000" algn="tl">
                  <a:srgbClr val="000000">
                    <a:alpha val="43137"/>
                  </a:srgbClr>
                </a:outerShdw>
              </a:effectLst>
              <a:latin typeface="Arial"/>
              <a:cs typeface="Arial"/>
            </a:endParaRPr>
          </a:p>
          <a:p>
            <a:pPr marL="461009" lvl="2">
              <a:spcBef>
                <a:spcPts val="5"/>
              </a:spcBef>
              <a:tabLst>
                <a:tab pos="992505" algn="l"/>
              </a:tabLst>
            </a:pPr>
            <a:r>
              <a:rPr sz="2000" spc="-5" dirty="0">
                <a:solidFill>
                  <a:srgbClr val="00B050"/>
                </a:solidFill>
                <a:effectLst>
                  <a:outerShdw blurRad="38100" dist="38100" dir="2700000" algn="tl">
                    <a:srgbClr val="000000">
                      <a:alpha val="43137"/>
                    </a:srgbClr>
                  </a:outerShdw>
                </a:effectLst>
                <a:latin typeface="Arial"/>
                <a:cs typeface="Arial"/>
              </a:rPr>
              <a:t>Sobretensión</a:t>
            </a:r>
            <a:r>
              <a:rPr sz="2000" spc="275" dirty="0">
                <a:solidFill>
                  <a:srgbClr val="00B050"/>
                </a:solidFill>
                <a:effectLst>
                  <a:outerShdw blurRad="38100" dist="38100" dir="2700000" algn="tl">
                    <a:srgbClr val="000000">
                      <a:alpha val="43137"/>
                    </a:srgbClr>
                  </a:outerShdw>
                </a:effectLst>
                <a:latin typeface="Arial"/>
                <a:cs typeface="Arial"/>
              </a:rPr>
              <a:t> </a:t>
            </a:r>
            <a:r>
              <a:rPr sz="2000" spc="-5" dirty="0">
                <a:solidFill>
                  <a:srgbClr val="00B050"/>
                </a:solidFill>
                <a:effectLst>
                  <a:outerShdw blurRad="38100" dist="38100" dir="2700000" algn="tl">
                    <a:srgbClr val="000000">
                      <a:alpha val="43137"/>
                    </a:srgbClr>
                  </a:outerShdw>
                </a:effectLst>
                <a:latin typeface="Arial"/>
                <a:cs typeface="Arial"/>
              </a:rPr>
              <a:t>máxima</a:t>
            </a:r>
            <a:r>
              <a:rPr sz="2000" spc="270" dirty="0">
                <a:solidFill>
                  <a:srgbClr val="00B050"/>
                </a:solidFill>
                <a:effectLst>
                  <a:outerShdw blurRad="38100" dist="38100" dir="2700000" algn="tl">
                    <a:srgbClr val="000000">
                      <a:alpha val="43137"/>
                    </a:srgbClr>
                  </a:outerShdw>
                </a:effectLst>
                <a:latin typeface="Arial"/>
                <a:cs typeface="Arial"/>
              </a:rPr>
              <a:t> </a:t>
            </a:r>
            <a:r>
              <a:rPr sz="2000" spc="-5" dirty="0">
                <a:solidFill>
                  <a:srgbClr val="00B050"/>
                </a:solidFill>
                <a:effectLst>
                  <a:outerShdw blurRad="38100" dist="38100" dir="2700000" algn="tl">
                    <a:srgbClr val="000000">
                      <a:alpha val="43137"/>
                    </a:srgbClr>
                  </a:outerShdw>
                </a:effectLst>
                <a:latin typeface="Arial"/>
                <a:cs typeface="Arial"/>
              </a:rPr>
              <a:t>generada</a:t>
            </a:r>
            <a:r>
              <a:rPr sz="2000" spc="280" dirty="0">
                <a:solidFill>
                  <a:srgbClr val="00B050"/>
                </a:solidFill>
                <a:effectLst>
                  <a:outerShdw blurRad="38100" dist="38100" dir="2700000" algn="tl">
                    <a:srgbClr val="000000">
                      <a:alpha val="43137"/>
                    </a:srgbClr>
                  </a:outerShdw>
                </a:effectLst>
                <a:latin typeface="Arial"/>
                <a:cs typeface="Arial"/>
              </a:rPr>
              <a:t> </a:t>
            </a:r>
            <a:r>
              <a:rPr sz="2000" dirty="0">
                <a:solidFill>
                  <a:srgbClr val="00B050"/>
                </a:solidFill>
                <a:effectLst>
                  <a:outerShdw blurRad="38100" dist="38100" dir="2700000" algn="tl">
                    <a:srgbClr val="000000">
                      <a:alpha val="43137"/>
                    </a:srgbClr>
                  </a:outerShdw>
                </a:effectLst>
                <a:latin typeface="Arial"/>
                <a:cs typeface="Arial"/>
              </a:rPr>
              <a:t>en</a:t>
            </a:r>
            <a:r>
              <a:rPr sz="2000" spc="260" dirty="0">
                <a:solidFill>
                  <a:srgbClr val="00B050"/>
                </a:solidFill>
                <a:effectLst>
                  <a:outerShdw blurRad="38100" dist="38100" dir="2700000" algn="tl">
                    <a:srgbClr val="000000">
                      <a:alpha val="43137"/>
                    </a:srgbClr>
                  </a:outerShdw>
                </a:effectLst>
                <a:latin typeface="Arial"/>
                <a:cs typeface="Arial"/>
              </a:rPr>
              <a:t> </a:t>
            </a:r>
            <a:r>
              <a:rPr sz="2000" dirty="0">
                <a:solidFill>
                  <a:srgbClr val="00B050"/>
                </a:solidFill>
                <a:effectLst>
                  <a:outerShdw blurRad="38100" dist="38100" dir="2700000" algn="tl">
                    <a:srgbClr val="000000">
                      <a:alpha val="43137"/>
                    </a:srgbClr>
                  </a:outerShdw>
                </a:effectLst>
                <a:latin typeface="Arial"/>
                <a:cs typeface="Arial"/>
              </a:rPr>
              <a:t>el</a:t>
            </a:r>
            <a:r>
              <a:rPr sz="2000" spc="260" dirty="0">
                <a:solidFill>
                  <a:srgbClr val="00B050"/>
                </a:solidFill>
                <a:effectLst>
                  <a:outerShdw blurRad="38100" dist="38100" dir="2700000" algn="tl">
                    <a:srgbClr val="000000">
                      <a:alpha val="43137"/>
                    </a:srgbClr>
                  </a:outerShdw>
                </a:effectLst>
                <a:latin typeface="Arial"/>
                <a:cs typeface="Arial"/>
              </a:rPr>
              <a:t> </a:t>
            </a:r>
            <a:r>
              <a:rPr sz="2000" spc="-5" dirty="0">
                <a:solidFill>
                  <a:srgbClr val="00B050"/>
                </a:solidFill>
                <a:effectLst>
                  <a:outerShdw blurRad="38100" dist="38100" dir="2700000" algn="tl">
                    <a:srgbClr val="000000">
                      <a:alpha val="43137"/>
                    </a:srgbClr>
                  </a:outerShdw>
                </a:effectLst>
                <a:latin typeface="Arial"/>
                <a:cs typeface="Arial"/>
              </a:rPr>
              <a:t>interruptor</a:t>
            </a:r>
            <a:r>
              <a:rPr sz="2000" spc="285" dirty="0">
                <a:solidFill>
                  <a:srgbClr val="00B050"/>
                </a:solidFill>
                <a:effectLst>
                  <a:outerShdw blurRad="38100" dist="38100" dir="2700000" algn="tl">
                    <a:srgbClr val="000000">
                      <a:alpha val="43137"/>
                    </a:srgbClr>
                  </a:outerShdw>
                </a:effectLst>
                <a:latin typeface="Arial"/>
                <a:cs typeface="Arial"/>
              </a:rPr>
              <a:t> </a:t>
            </a:r>
            <a:r>
              <a:rPr sz="2000" spc="-10" dirty="0">
                <a:solidFill>
                  <a:srgbClr val="00B050"/>
                </a:solidFill>
                <a:effectLst>
                  <a:outerShdw blurRad="38100" dist="38100" dir="2700000" algn="tl">
                    <a:srgbClr val="000000">
                      <a:alpha val="43137"/>
                    </a:srgbClr>
                  </a:outerShdw>
                </a:effectLst>
                <a:latin typeface="Arial"/>
                <a:cs typeface="Arial"/>
              </a:rPr>
              <a:t>(</a:t>
            </a:r>
            <a:r>
              <a:rPr sz="2000" spc="-10" dirty="0" smtClean="0">
                <a:solidFill>
                  <a:srgbClr val="00B050"/>
                </a:solidFill>
                <a:effectLst>
                  <a:outerShdw blurRad="38100" dist="38100" dir="2700000" algn="tl">
                    <a:srgbClr val="000000">
                      <a:alpha val="43137"/>
                    </a:srgbClr>
                  </a:outerShdw>
                </a:effectLst>
                <a:latin typeface="Arial"/>
                <a:cs typeface="Arial"/>
              </a:rPr>
              <a:t>kV</a:t>
            </a:r>
            <a:r>
              <a:rPr lang="es-AR" sz="2000" spc="-10" dirty="0" smtClean="0">
                <a:solidFill>
                  <a:srgbClr val="00B050"/>
                </a:solidFill>
                <a:effectLst>
                  <a:outerShdw blurRad="38100" dist="38100" dir="2700000" algn="tl">
                    <a:srgbClr val="000000">
                      <a:alpha val="43137"/>
                    </a:srgbClr>
                  </a:outerShdw>
                </a:effectLst>
                <a:latin typeface="Arial"/>
                <a:cs typeface="Arial"/>
              </a:rPr>
              <a:t> </a:t>
            </a:r>
            <a:r>
              <a:rPr sz="2000" spc="-5" dirty="0" err="1" smtClean="0">
                <a:solidFill>
                  <a:srgbClr val="00B050"/>
                </a:solidFill>
                <a:effectLst>
                  <a:outerShdw blurRad="38100" dist="38100" dir="2700000" algn="tl">
                    <a:srgbClr val="000000">
                      <a:alpha val="43137"/>
                    </a:srgbClr>
                  </a:outerShdw>
                </a:effectLst>
                <a:latin typeface="Arial"/>
                <a:cs typeface="Arial"/>
              </a:rPr>
              <a:t>pico</a:t>
            </a:r>
            <a:r>
              <a:rPr sz="2000" spc="-5" dirty="0">
                <a:solidFill>
                  <a:srgbClr val="00B050"/>
                </a:solidFill>
                <a:effectLst>
                  <a:outerShdw blurRad="38100" dist="38100" dir="2700000" algn="tl">
                    <a:srgbClr val="000000">
                      <a:alpha val="43137"/>
                    </a:srgbClr>
                  </a:outerShdw>
                </a:effectLst>
                <a:latin typeface="Arial"/>
                <a:cs typeface="Arial"/>
              </a:rPr>
              <a:t>)</a:t>
            </a:r>
            <a:endParaRPr sz="2000" dirty="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sz="2000" dirty="0">
              <a:latin typeface="Arial"/>
              <a:cs typeface="Arial"/>
            </a:endParaRPr>
          </a:p>
          <a:p>
            <a:pPr marL="461010" lvl="2">
              <a:tabLst>
                <a:tab pos="957580" algn="l"/>
              </a:tabLst>
            </a:pPr>
            <a:r>
              <a:rPr sz="2000" spc="-5" dirty="0">
                <a:solidFill>
                  <a:srgbClr val="00B050"/>
                </a:solidFill>
                <a:effectLst>
                  <a:outerShdw blurRad="38100" dist="38100" dir="2700000" algn="tl">
                    <a:srgbClr val="000000">
                      <a:alpha val="43137"/>
                    </a:srgbClr>
                  </a:outerShdw>
                </a:effectLst>
                <a:latin typeface="Arial"/>
                <a:cs typeface="Arial"/>
              </a:rPr>
              <a:t>Tiempo</a:t>
            </a:r>
            <a:r>
              <a:rPr sz="2000" spc="-20" dirty="0">
                <a:solidFill>
                  <a:srgbClr val="00B050"/>
                </a:solidFill>
                <a:effectLst>
                  <a:outerShdw blurRad="38100" dist="38100" dir="2700000" algn="tl">
                    <a:srgbClr val="000000">
                      <a:alpha val="43137"/>
                    </a:srgbClr>
                  </a:outerShdw>
                </a:effectLst>
                <a:latin typeface="Arial"/>
                <a:cs typeface="Arial"/>
              </a:rPr>
              <a:t> </a:t>
            </a:r>
            <a:r>
              <a:rPr sz="2000" spc="-5" dirty="0">
                <a:solidFill>
                  <a:srgbClr val="00B050"/>
                </a:solidFill>
                <a:effectLst>
                  <a:outerShdw blurRad="38100" dist="38100" dir="2700000" algn="tl">
                    <a:srgbClr val="000000">
                      <a:alpha val="43137"/>
                    </a:srgbClr>
                  </a:outerShdw>
                </a:effectLst>
                <a:latin typeface="Arial"/>
                <a:cs typeface="Arial"/>
              </a:rPr>
              <a:t>de</a:t>
            </a:r>
            <a:r>
              <a:rPr sz="2000" spc="-25" dirty="0">
                <a:solidFill>
                  <a:srgbClr val="00B050"/>
                </a:solidFill>
                <a:effectLst>
                  <a:outerShdw blurRad="38100" dist="38100" dir="2700000" algn="tl">
                    <a:srgbClr val="000000">
                      <a:alpha val="43137"/>
                    </a:srgbClr>
                  </a:outerShdw>
                </a:effectLst>
                <a:latin typeface="Arial"/>
                <a:cs typeface="Arial"/>
              </a:rPr>
              <a:t> </a:t>
            </a:r>
            <a:r>
              <a:rPr sz="2000" spc="-5" dirty="0">
                <a:solidFill>
                  <a:srgbClr val="00B050"/>
                </a:solidFill>
                <a:effectLst>
                  <a:outerShdw blurRad="38100" dist="38100" dir="2700000" algn="tl">
                    <a:srgbClr val="000000">
                      <a:alpha val="43137"/>
                    </a:srgbClr>
                  </a:outerShdw>
                </a:effectLst>
                <a:latin typeface="Arial"/>
                <a:cs typeface="Arial"/>
              </a:rPr>
              <a:t>operación</a:t>
            </a:r>
            <a:endParaRPr sz="2000" dirty="0">
              <a:solidFill>
                <a:srgbClr val="00B050"/>
              </a:solidFill>
              <a:effectLst>
                <a:outerShdw blurRad="38100" dist="38100" dir="2700000" algn="tl">
                  <a:srgbClr val="000000">
                    <a:alpha val="43137"/>
                  </a:srgbClr>
                </a:outerShdw>
              </a:effectLst>
              <a:latin typeface="Arial"/>
              <a:cs typeface="Arial"/>
            </a:endParaRPr>
          </a:p>
          <a:p>
            <a:pPr lvl="2">
              <a:spcBef>
                <a:spcPts val="35"/>
              </a:spcBef>
              <a:buFont typeface="Arial"/>
              <a:buAutoNum type="arabicPeriod" startAt="5"/>
            </a:pPr>
            <a:endParaRPr sz="2000" dirty="0">
              <a:latin typeface="Arial"/>
              <a:cs typeface="Arial"/>
            </a:endParaRPr>
          </a:p>
          <a:p>
            <a:pPr marL="918844" lvl="3" indent="-229235">
              <a:buFont typeface="Symbol"/>
              <a:buChar char=""/>
              <a:tabLst>
                <a:tab pos="918844" algn="l"/>
                <a:tab pos="919480" algn="l"/>
              </a:tabLst>
            </a:pPr>
            <a:r>
              <a:rPr sz="2000" b="1" spc="-5" dirty="0">
                <a:solidFill>
                  <a:srgbClr val="FF0000"/>
                </a:solidFill>
                <a:effectLst>
                  <a:outerShdw blurRad="38100" dist="38100" dir="2700000" algn="tl">
                    <a:srgbClr val="000000">
                      <a:alpha val="43137"/>
                    </a:srgbClr>
                  </a:outerShdw>
                </a:effectLst>
                <a:latin typeface="Arial"/>
                <a:cs typeface="Arial"/>
              </a:rPr>
              <a:t>Tiempo máximo</a:t>
            </a:r>
            <a:r>
              <a:rPr sz="2000" b="1" spc="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 </a:t>
            </a:r>
            <a:r>
              <a:rPr sz="2000" b="1" spc="-5" dirty="0">
                <a:solidFill>
                  <a:srgbClr val="FF0000"/>
                </a:solidFill>
                <a:effectLst>
                  <a:outerShdw blurRad="38100" dist="38100" dir="2700000" algn="tl">
                    <a:srgbClr val="000000">
                      <a:alpha val="43137"/>
                    </a:srgbClr>
                  </a:outerShdw>
                </a:effectLst>
                <a:latin typeface="Arial"/>
                <a:cs typeface="Arial"/>
              </a:rPr>
              <a:t>interrupción</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a:t>
            </a:r>
            <a:r>
              <a:rPr sz="2000" b="1" spc="-5" dirty="0" err="1" smtClean="0">
                <a:solidFill>
                  <a:srgbClr val="FF0000"/>
                </a:solidFill>
                <a:effectLst>
                  <a:outerShdw blurRad="38100" dist="38100" dir="2700000" algn="tl">
                    <a:srgbClr val="000000">
                      <a:alpha val="43137"/>
                    </a:srgbClr>
                  </a:outerShdw>
                </a:effectLst>
                <a:latin typeface="Arial"/>
                <a:cs typeface="Arial"/>
              </a:rPr>
              <a:t>ms</a:t>
            </a:r>
            <a:r>
              <a:rPr sz="2000" b="1" spc="-5" dirty="0" smtClean="0">
                <a:solidFill>
                  <a:srgbClr val="FF0000"/>
                </a:solidFill>
                <a:effectLst>
                  <a:outerShdw blurRad="38100" dist="38100" dir="2700000" algn="tl">
                    <a:srgbClr val="000000">
                      <a:alpha val="43137"/>
                    </a:srgbClr>
                  </a:outerShdw>
                </a:effectLst>
                <a:latin typeface="Arial"/>
                <a:cs typeface="Arial"/>
              </a:rPr>
              <a:t>)</a:t>
            </a: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918844" lvl="3" indent="-229235">
              <a:buFont typeface="Symbol"/>
              <a:buChar char=""/>
              <a:tabLst>
                <a:tab pos="918844" algn="l"/>
                <a:tab pos="91948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918844" lvl="3" indent="-229235">
              <a:buFont typeface="Symbol"/>
              <a:buChar char=""/>
              <a:tabLst>
                <a:tab pos="918844" algn="l"/>
                <a:tab pos="91948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Tiempo</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máxima</a:t>
            </a:r>
            <a:r>
              <a:rPr lang="es-AR" sz="2000" b="1" dirty="0">
                <a:solidFill>
                  <a:srgbClr val="FF0000"/>
                </a:solidFill>
                <a:effectLst>
                  <a:outerShdw blurRad="38100" dist="38100" dir="2700000" algn="tl">
                    <a:srgbClr val="000000">
                      <a:alpha val="43137"/>
                    </a:srgbClr>
                  </a:outerShdw>
                </a:effectLst>
                <a:latin typeface="Arial"/>
                <a:cs typeface="Arial"/>
              </a:rPr>
              <a:t> 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discordancia</a:t>
            </a:r>
          </a:p>
          <a:p>
            <a:pPr marL="918844" lvl="3" indent="-229235">
              <a:buFont typeface="Symbol"/>
              <a:buChar char=""/>
              <a:tabLst>
                <a:tab pos="918844" algn="l"/>
                <a:tab pos="919480" algn="l"/>
              </a:tabLst>
            </a:pPr>
            <a:endParaRPr lang="es-AR" sz="2000" b="1" dirty="0">
              <a:solidFill>
                <a:srgbClr val="FF0000"/>
              </a:solidFill>
              <a:effectLst>
                <a:outerShdw blurRad="38100" dist="38100" dir="2700000" algn="tl">
                  <a:srgbClr val="000000">
                    <a:alpha val="43137"/>
                  </a:srgbClr>
                </a:outerShdw>
              </a:effectLst>
              <a:latin typeface="Arial"/>
              <a:cs typeface="Arial"/>
            </a:endParaRPr>
          </a:p>
          <a:p>
            <a:pPr marL="1498600" lvl="2" indent="-342900">
              <a:spcBef>
                <a:spcPts val="730"/>
              </a:spcBef>
              <a:buFont typeface="Arial" panose="020B0604020202020204" pitchFamily="34" charset="0"/>
              <a:buChar char="•"/>
            </a:pPr>
            <a:r>
              <a:rPr lang="es-AR" sz="2000" b="1" dirty="0" smtClean="0">
                <a:effectLst>
                  <a:outerShdw blurRad="38100" dist="38100" dir="2700000" algn="tl">
                    <a:srgbClr val="000000">
                      <a:alpha val="43137"/>
                    </a:srgbClr>
                  </a:outerShdw>
                </a:effectLst>
                <a:latin typeface="Arial"/>
                <a:cs typeface="Arial"/>
              </a:rPr>
              <a:t>Entre</a:t>
            </a:r>
            <a:r>
              <a:rPr lang="es-AR" sz="2000" b="1" spc="-25" dirty="0" smtClean="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contacto</a:t>
            </a:r>
            <a:r>
              <a:rPr lang="es-AR" sz="2000" b="1" spc="5" dirty="0">
                <a:effectLst>
                  <a:outerShdw blurRad="38100" dist="38100" dir="2700000" algn="tl">
                    <a:srgbClr val="000000">
                      <a:alpha val="43137"/>
                    </a:srgbClr>
                  </a:outerShdw>
                </a:effectLst>
                <a:latin typeface="Arial"/>
                <a:cs typeface="Arial"/>
              </a:rPr>
              <a:t> </a:t>
            </a:r>
            <a:r>
              <a:rPr lang="es-AR" sz="2000" b="1" spc="-10" dirty="0">
                <a:effectLst>
                  <a:outerShdw blurRad="38100" dist="38100" dir="2700000" algn="tl">
                    <a:srgbClr val="000000">
                      <a:alpha val="43137"/>
                    </a:srgbClr>
                  </a:outerShdw>
                </a:effectLst>
                <a:latin typeface="Arial"/>
                <a:cs typeface="Arial"/>
              </a:rPr>
              <a:t>de </a:t>
            </a:r>
            <a:r>
              <a:rPr lang="es-AR" sz="2000" b="1" dirty="0">
                <a:effectLst>
                  <a:outerShdw blurRad="38100" dist="38100" dir="2700000" algn="tl">
                    <a:srgbClr val="000000">
                      <a:alpha val="43137"/>
                    </a:srgbClr>
                  </a:outerShdw>
                </a:effectLst>
                <a:latin typeface="Arial"/>
                <a:cs typeface="Arial"/>
              </a:rPr>
              <a:t>una</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fase</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en</a:t>
            </a:r>
            <a:r>
              <a:rPr lang="es-AR" sz="2000" b="1" spc="-1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apertura</a:t>
            </a:r>
            <a:endParaRPr lang="es-AR" sz="2000" b="1" dirty="0">
              <a:effectLst>
                <a:outerShdw blurRad="38100" dist="38100" dir="2700000" algn="tl">
                  <a:srgbClr val="000000">
                    <a:alpha val="43137"/>
                  </a:srgbClr>
                </a:outerShdw>
              </a:effectLst>
              <a:latin typeface="Arial"/>
              <a:cs typeface="Arial"/>
            </a:endParaRPr>
          </a:p>
          <a:p>
            <a:pPr marL="1498600" lvl="2" indent="-342900">
              <a:spcBef>
                <a:spcPts val="735"/>
              </a:spcBef>
              <a:buFont typeface="Arial" panose="020B0604020202020204" pitchFamily="34" charset="0"/>
              <a:buChar char="•"/>
            </a:pPr>
            <a:r>
              <a:rPr lang="es-AR" sz="2000" b="1" dirty="0" smtClean="0">
                <a:effectLst>
                  <a:outerShdw blurRad="38100" dist="38100" dir="2700000" algn="tl">
                    <a:srgbClr val="000000">
                      <a:alpha val="43137"/>
                    </a:srgbClr>
                  </a:outerShdw>
                </a:effectLst>
                <a:latin typeface="Arial"/>
                <a:cs typeface="Arial"/>
              </a:rPr>
              <a:t>Entre</a:t>
            </a:r>
            <a:r>
              <a:rPr lang="es-AR" sz="2000" b="1" spc="-25" dirty="0" smtClean="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contacto</a:t>
            </a:r>
            <a:r>
              <a:rPr lang="es-AR" sz="2000" b="1" spc="5" dirty="0">
                <a:effectLst>
                  <a:outerShdw blurRad="38100" dist="38100" dir="2700000" algn="tl">
                    <a:srgbClr val="000000">
                      <a:alpha val="43137"/>
                    </a:srgbClr>
                  </a:outerShdw>
                </a:effectLst>
                <a:latin typeface="Arial"/>
                <a:cs typeface="Arial"/>
              </a:rPr>
              <a:t> </a:t>
            </a:r>
            <a:r>
              <a:rPr lang="es-AR" sz="2000" b="1" spc="-10" dirty="0">
                <a:effectLst>
                  <a:outerShdw blurRad="38100" dist="38100" dir="2700000" algn="tl">
                    <a:srgbClr val="000000">
                      <a:alpha val="43137"/>
                    </a:srgbClr>
                  </a:outerShdw>
                </a:effectLst>
                <a:latin typeface="Arial"/>
                <a:cs typeface="Arial"/>
              </a:rPr>
              <a:t>de </a:t>
            </a:r>
            <a:r>
              <a:rPr lang="es-AR" sz="2000" b="1" dirty="0">
                <a:effectLst>
                  <a:outerShdw blurRad="38100" dist="38100" dir="2700000" algn="tl">
                    <a:srgbClr val="000000">
                      <a:alpha val="43137"/>
                    </a:srgbClr>
                  </a:outerShdw>
                </a:effectLst>
                <a:latin typeface="Arial"/>
                <a:cs typeface="Arial"/>
              </a:rPr>
              <a:t>una</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fase</a:t>
            </a:r>
            <a:r>
              <a:rPr lang="es-AR" sz="2000" b="1" spc="-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al</a:t>
            </a:r>
            <a:r>
              <a:rPr lang="es-AR" sz="2000" b="1" spc="-1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cierre e</a:t>
            </a:r>
            <a:r>
              <a:rPr lang="es-AR" sz="2000" b="1" dirty="0">
                <a:effectLst>
                  <a:outerShdw blurRad="38100" dist="38100" dir="2700000" algn="tl">
                    <a:srgbClr val="000000">
                      <a:alpha val="43137"/>
                    </a:srgbClr>
                  </a:outerShdw>
                </a:effectLst>
                <a:latin typeface="Arial"/>
                <a:cs typeface="Arial"/>
              </a:rPr>
              <a:t>ntre</a:t>
            </a:r>
            <a:r>
              <a:rPr lang="es-AR" sz="2000" b="1" spc="1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la</a:t>
            </a:r>
            <a:r>
              <a:rPr lang="es-AR" sz="2000" b="1" spc="1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primera</a:t>
            </a:r>
            <a:r>
              <a:rPr lang="es-AR" sz="2000" b="1" spc="1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y</a:t>
            </a:r>
            <a:r>
              <a:rPr lang="es-AR" sz="2000" b="1" spc="1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la</a:t>
            </a:r>
            <a:r>
              <a:rPr lang="es-AR" sz="2000" b="1" spc="2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última</a:t>
            </a:r>
            <a:r>
              <a:rPr lang="es-AR" sz="2000" b="1" spc="1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fase</a:t>
            </a:r>
            <a:r>
              <a:rPr lang="es-AR" sz="2000" b="1" spc="1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al</a:t>
            </a:r>
            <a:r>
              <a:rPr lang="es-AR" sz="2000" b="1" spc="1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cierre:</a:t>
            </a:r>
            <a:r>
              <a:rPr lang="es-AR" sz="2000" b="1" spc="2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tiempo</a:t>
            </a:r>
            <a:r>
              <a:rPr lang="es-AR" sz="2000" b="1" spc="1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galvánico </a:t>
            </a:r>
            <a:r>
              <a:rPr lang="es-AR" sz="2000" b="1" spc="-37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y</a:t>
            </a:r>
            <a:r>
              <a:rPr lang="es-AR" sz="2000" b="1" spc="-2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tiempo </a:t>
            </a:r>
            <a:r>
              <a:rPr lang="es-AR" sz="2000" b="1" spc="-5" dirty="0">
                <a:effectLst>
                  <a:outerShdw blurRad="38100" dist="38100" dir="2700000" algn="tl">
                    <a:srgbClr val="000000">
                      <a:alpha val="43137"/>
                    </a:srgbClr>
                  </a:outerShdw>
                </a:effectLst>
                <a:latin typeface="Arial"/>
                <a:cs typeface="Arial"/>
              </a:rPr>
              <a:t>eléctrico</a:t>
            </a:r>
          </a:p>
          <a:p>
            <a:pPr marL="1498600" lvl="2" indent="-342900">
              <a:spcBef>
                <a:spcPts val="735"/>
              </a:spcBef>
              <a:buFont typeface="Arial" panose="020B0604020202020204" pitchFamily="34" charset="0"/>
              <a:buChar char="•"/>
            </a:pPr>
            <a:r>
              <a:rPr lang="es-AR" sz="2000" b="1" dirty="0" smtClean="0">
                <a:effectLst>
                  <a:outerShdw blurRad="38100" dist="38100" dir="2700000" algn="tl">
                    <a:srgbClr val="000000">
                      <a:alpha val="43137"/>
                    </a:srgbClr>
                  </a:outerShdw>
                </a:effectLst>
                <a:latin typeface="Arial"/>
                <a:cs typeface="Arial"/>
              </a:rPr>
              <a:t>Entre</a:t>
            </a:r>
            <a:r>
              <a:rPr lang="es-AR" sz="2000" b="1" spc="360" dirty="0" smtClean="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la</a:t>
            </a:r>
            <a:r>
              <a:rPr lang="es-AR" sz="2000" b="1" spc="35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primera</a:t>
            </a:r>
            <a:r>
              <a:rPr lang="es-AR" sz="2000" b="1" spc="34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y</a:t>
            </a:r>
            <a:r>
              <a:rPr lang="es-AR" sz="2000" b="1" spc="36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la</a:t>
            </a:r>
            <a:r>
              <a:rPr lang="es-AR" sz="2000" b="1" spc="37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última</a:t>
            </a:r>
            <a:r>
              <a:rPr lang="es-AR" sz="2000" b="1" spc="365"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fase</a:t>
            </a:r>
            <a:r>
              <a:rPr lang="es-AR" sz="2000" b="1" spc="36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a</a:t>
            </a:r>
            <a:r>
              <a:rPr lang="es-AR" sz="2000" b="1" spc="360"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la</a:t>
            </a:r>
            <a:r>
              <a:rPr lang="es-AR" sz="2000" b="1" spc="365" dirty="0">
                <a:effectLst>
                  <a:outerShdw blurRad="38100" dist="38100" dir="2700000" algn="tl">
                    <a:srgbClr val="000000">
                      <a:alpha val="43137"/>
                    </a:srgbClr>
                  </a:outerShdw>
                </a:effectLst>
                <a:latin typeface="Arial"/>
                <a:cs typeface="Arial"/>
              </a:rPr>
              <a:t> </a:t>
            </a:r>
            <a:r>
              <a:rPr lang="es-AR" sz="2000" b="1" dirty="0">
                <a:effectLst>
                  <a:outerShdw blurRad="38100" dist="38100" dir="2700000" algn="tl">
                    <a:srgbClr val="000000">
                      <a:alpha val="43137"/>
                    </a:srgbClr>
                  </a:outerShdw>
                </a:effectLst>
                <a:latin typeface="Arial"/>
                <a:cs typeface="Arial"/>
              </a:rPr>
              <a:t>apertura:</a:t>
            </a:r>
            <a:r>
              <a:rPr lang="es-AR" sz="2000" b="1" spc="35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tiempo </a:t>
            </a:r>
            <a:r>
              <a:rPr lang="es-AR" sz="2000" b="1" spc="-370" dirty="0">
                <a:effectLst>
                  <a:outerShdw blurRad="38100" dist="38100" dir="2700000" algn="tl">
                    <a:srgbClr val="000000">
                      <a:alpha val="43137"/>
                    </a:srgbClr>
                  </a:outerShdw>
                </a:effectLst>
                <a:latin typeface="Arial"/>
                <a:cs typeface="Arial"/>
              </a:rPr>
              <a:t> </a:t>
            </a:r>
            <a:r>
              <a:rPr lang="es-AR" sz="2000" b="1" spc="-5" dirty="0">
                <a:effectLst>
                  <a:outerShdw blurRad="38100" dist="38100" dir="2700000" algn="tl">
                    <a:srgbClr val="000000">
                      <a:alpha val="43137"/>
                    </a:srgbClr>
                  </a:outerShdw>
                </a:effectLst>
                <a:latin typeface="Arial"/>
                <a:cs typeface="Arial"/>
              </a:rPr>
              <a:t>galvánico</a:t>
            </a:r>
            <a:endParaRPr lang="es-AR" sz="2000" b="1" dirty="0">
              <a:effectLst>
                <a:outerShdw blurRad="38100" dist="38100" dir="2700000" algn="tl">
                  <a:srgbClr val="000000">
                    <a:alpha val="43137"/>
                  </a:srgbClr>
                </a:outerShdw>
              </a:effectLst>
              <a:latin typeface="Arial"/>
              <a:cs typeface="Arial"/>
            </a:endParaRPr>
          </a:p>
          <a:p>
            <a:pPr marL="918844" lvl="3" indent="-229235">
              <a:buFont typeface="Symbol"/>
              <a:buChar char=""/>
              <a:tabLst>
                <a:tab pos="918844" algn="l"/>
                <a:tab pos="919480" algn="l"/>
              </a:tabLst>
            </a:pPr>
            <a:endParaRPr sz="2000" dirty="0">
              <a:latin typeface="Arial"/>
              <a:cs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81000" y="228600"/>
            <a:ext cx="12344400" cy="7441524"/>
          </a:xfrm>
          <a:prstGeom prst="rect">
            <a:avLst/>
          </a:prstGeom>
        </p:spPr>
        <p:txBody>
          <a:bodyPr vert="horz" wrap="square" lIns="0" tIns="12065" rIns="0" bIns="0" rtlCol="0">
            <a:spAutoFit/>
          </a:bodyPr>
          <a:lstStyle/>
          <a:p>
            <a:pPr marL="918844" marR="6985">
              <a:lnSpc>
                <a:spcPct val="143800"/>
              </a:lnSpc>
              <a:spcBef>
                <a:spcPts val="95"/>
              </a:spcBef>
            </a:pPr>
            <a:r>
              <a:rPr sz="1400" dirty="0" smtClean="0">
                <a:latin typeface="Arial"/>
                <a:cs typeface="Arial"/>
              </a:rPr>
              <a:t>-</a:t>
            </a:r>
            <a:endParaRPr sz="1300" dirty="0">
              <a:latin typeface="Arial"/>
              <a:cs typeface="Arial"/>
            </a:endParaRPr>
          </a:p>
          <a:p>
            <a:pPr marL="461010" lvl="2" algn="just">
              <a:tabLst>
                <a:tab pos="957580" algn="l"/>
              </a:tabLst>
            </a:pPr>
            <a:r>
              <a:rPr sz="2400" b="1" spc="-5" dirty="0">
                <a:solidFill>
                  <a:srgbClr val="00B050"/>
                </a:solidFill>
                <a:effectLst>
                  <a:outerShdw blurRad="38100" dist="38100" dir="2700000" algn="tl">
                    <a:srgbClr val="000000">
                      <a:alpha val="43137"/>
                    </a:srgbClr>
                  </a:outerShdw>
                </a:effectLst>
                <a:latin typeface="Arial"/>
                <a:cs typeface="Arial"/>
              </a:rPr>
              <a:t>Tensión</a:t>
            </a:r>
            <a:r>
              <a:rPr sz="2400" b="1" spc="-15"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de</a:t>
            </a:r>
            <a:r>
              <a:rPr sz="2400" b="1" spc="-2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radio</a:t>
            </a:r>
            <a:r>
              <a:rPr sz="2400" b="1" spc="-1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influencia</a:t>
            </a:r>
            <a:endParaRPr sz="2400" b="1" dirty="0">
              <a:solidFill>
                <a:srgbClr val="00B050"/>
              </a:solidFill>
              <a:effectLst>
                <a:outerShdw blurRad="38100" dist="38100" dir="2700000" algn="tl">
                  <a:srgbClr val="000000">
                    <a:alpha val="43137"/>
                  </a:srgbClr>
                </a:outerShdw>
              </a:effectLst>
              <a:latin typeface="Arial"/>
              <a:cs typeface="Arial"/>
            </a:endParaRPr>
          </a:p>
          <a:p>
            <a:pPr lvl="2" algn="just">
              <a:spcBef>
                <a:spcPts val="40"/>
              </a:spcBef>
            </a:pPr>
            <a:endParaRPr sz="2400" b="1" dirty="0">
              <a:solidFill>
                <a:srgbClr val="00B050"/>
              </a:solidFill>
              <a:effectLst>
                <a:outerShdw blurRad="38100" dist="38100" dir="2700000" algn="tl">
                  <a:srgbClr val="000000">
                    <a:alpha val="43137"/>
                  </a:srgbClr>
                </a:outerShdw>
              </a:effectLst>
              <a:latin typeface="Arial"/>
              <a:cs typeface="Arial"/>
            </a:endParaRPr>
          </a:p>
          <a:p>
            <a:pPr marL="461010" lvl="2" algn="just">
              <a:tabLst>
                <a:tab pos="957580" algn="l"/>
              </a:tabLst>
            </a:pPr>
            <a:r>
              <a:rPr sz="2400" b="1" spc="-5" dirty="0">
                <a:solidFill>
                  <a:srgbClr val="00B050"/>
                </a:solidFill>
                <a:effectLst>
                  <a:outerShdw blurRad="38100" dist="38100" dir="2700000" algn="tl">
                    <a:srgbClr val="000000">
                      <a:alpha val="43137"/>
                    </a:srgbClr>
                  </a:outerShdw>
                </a:effectLst>
                <a:latin typeface="Arial"/>
                <a:cs typeface="Arial"/>
              </a:rPr>
              <a:t>Distancia</a:t>
            </a:r>
            <a:r>
              <a:rPr sz="2400" b="1" spc="-15"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externa</a:t>
            </a:r>
            <a:r>
              <a:rPr sz="2400" b="1"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de</a:t>
            </a:r>
            <a:r>
              <a:rPr sz="2400" b="1" spc="-15"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fuga</a:t>
            </a:r>
            <a:r>
              <a:rPr sz="2400" b="1"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mínima</a:t>
            </a:r>
            <a:endParaRPr sz="2400" b="1" dirty="0">
              <a:solidFill>
                <a:srgbClr val="00B050"/>
              </a:solidFill>
              <a:effectLst>
                <a:outerShdw blurRad="38100" dist="38100" dir="2700000" algn="tl">
                  <a:srgbClr val="000000">
                    <a:alpha val="43137"/>
                  </a:srgbClr>
                </a:outerShdw>
              </a:effectLst>
              <a:latin typeface="Arial"/>
              <a:cs typeface="Arial"/>
            </a:endParaRPr>
          </a:p>
          <a:p>
            <a:pPr marL="12700" marR="8255" lvl="1" algn="just">
              <a:lnSpc>
                <a:spcPct val="143000"/>
              </a:lnSpc>
              <a:spcBef>
                <a:spcPts val="825"/>
              </a:spcBef>
              <a:tabLst>
                <a:tab pos="450850" algn="l"/>
                <a:tab pos="451484" algn="l"/>
                <a:tab pos="1866264" algn="l"/>
                <a:tab pos="2214880" algn="l"/>
                <a:tab pos="3225165" algn="l"/>
                <a:tab pos="3573779" algn="l"/>
                <a:tab pos="4514850" algn="l"/>
                <a:tab pos="4862195" algn="l"/>
              </a:tabLst>
            </a:pPr>
            <a:r>
              <a:rPr lang="es-AR" sz="2400" b="1" spc="-10" dirty="0" smtClean="0">
                <a:solidFill>
                  <a:srgbClr val="00B050"/>
                </a:solidFill>
                <a:effectLst>
                  <a:outerShdw blurRad="38100" dist="38100" dir="2700000" algn="tl">
                    <a:srgbClr val="000000">
                      <a:alpha val="43137"/>
                    </a:srgbClr>
                  </a:outerShdw>
                </a:effectLst>
                <a:latin typeface="Arial"/>
                <a:cs typeface="Arial"/>
              </a:rPr>
              <a:t>	</a:t>
            </a:r>
            <a:r>
              <a:rPr sz="2400" b="1" spc="-10" dirty="0" err="1" smtClean="0">
                <a:solidFill>
                  <a:srgbClr val="00B050"/>
                </a:solidFill>
                <a:effectLst>
                  <a:outerShdw blurRad="38100" dist="38100" dir="2700000" algn="tl">
                    <a:srgbClr val="000000">
                      <a:alpha val="43137"/>
                    </a:srgbClr>
                  </a:outerShdw>
                </a:effectLst>
                <a:latin typeface="Arial"/>
                <a:cs typeface="Arial"/>
              </a:rPr>
              <a:t>C</a:t>
            </a:r>
            <a:r>
              <a:rPr sz="2400" b="1" dirty="0" err="1" smtClean="0">
                <a:solidFill>
                  <a:srgbClr val="00B050"/>
                </a:solidFill>
                <a:effectLst>
                  <a:outerShdw blurRad="38100" dist="38100" dir="2700000" algn="tl">
                    <a:srgbClr val="000000">
                      <a:alpha val="43137"/>
                    </a:srgbClr>
                  </a:outerShdw>
                </a:effectLst>
                <a:latin typeface="Arial"/>
                <a:cs typeface="Arial"/>
              </a:rPr>
              <a:t>ar</a:t>
            </a:r>
            <a:r>
              <a:rPr sz="2400" b="1" spc="-15" dirty="0" err="1" smtClean="0">
                <a:solidFill>
                  <a:srgbClr val="00B050"/>
                </a:solidFill>
                <a:effectLst>
                  <a:outerShdw blurRad="38100" dist="38100" dir="2700000" algn="tl">
                    <a:srgbClr val="000000">
                      <a:alpha val="43137"/>
                    </a:srgbClr>
                  </a:outerShdw>
                </a:effectLst>
                <a:latin typeface="Arial"/>
                <a:cs typeface="Arial"/>
              </a:rPr>
              <a:t>a</a:t>
            </a:r>
            <a:r>
              <a:rPr sz="2400" b="1" dirty="0" err="1" smtClean="0">
                <a:solidFill>
                  <a:srgbClr val="00B050"/>
                </a:solidFill>
                <a:effectLst>
                  <a:outerShdw blurRad="38100" dist="38100" dir="2700000" algn="tl">
                    <a:srgbClr val="000000">
                      <a:alpha val="43137"/>
                    </a:srgbClr>
                  </a:outerShdw>
                </a:effectLst>
                <a:latin typeface="Arial"/>
                <a:cs typeface="Arial"/>
              </a:rPr>
              <a:t>cte</a:t>
            </a:r>
            <a:r>
              <a:rPr sz="2400" b="1" spc="-10" dirty="0" err="1" smtClean="0">
                <a:solidFill>
                  <a:srgbClr val="00B050"/>
                </a:solidFill>
                <a:effectLst>
                  <a:outerShdw blurRad="38100" dist="38100" dir="2700000" algn="tl">
                    <a:srgbClr val="000000">
                      <a:alpha val="43137"/>
                    </a:srgbClr>
                  </a:outerShdw>
                </a:effectLst>
                <a:latin typeface="Arial"/>
                <a:cs typeface="Arial"/>
              </a:rPr>
              <a:t>r</a:t>
            </a:r>
            <a:r>
              <a:rPr sz="2400" b="1" dirty="0" err="1" smtClean="0">
                <a:solidFill>
                  <a:srgbClr val="00B050"/>
                </a:solidFill>
                <a:effectLst>
                  <a:outerShdw blurRad="38100" dist="38100" dir="2700000" algn="tl">
                    <a:srgbClr val="000000">
                      <a:alpha val="43137"/>
                    </a:srgbClr>
                  </a:outerShdw>
                </a:effectLst>
                <a:latin typeface="Arial"/>
                <a:cs typeface="Arial"/>
              </a:rPr>
              <a:t>ís</a:t>
            </a:r>
            <a:r>
              <a:rPr sz="2400" b="1" spc="-15" dirty="0" err="1" smtClean="0">
                <a:solidFill>
                  <a:srgbClr val="00B050"/>
                </a:solidFill>
                <a:effectLst>
                  <a:outerShdw blurRad="38100" dist="38100" dir="2700000" algn="tl">
                    <a:srgbClr val="000000">
                      <a:alpha val="43137"/>
                    </a:srgbClr>
                  </a:outerShdw>
                </a:effectLst>
                <a:latin typeface="Arial"/>
                <a:cs typeface="Arial"/>
              </a:rPr>
              <a:t>t</a:t>
            </a:r>
            <a:r>
              <a:rPr sz="2400" b="1" dirty="0" err="1" smtClean="0">
                <a:solidFill>
                  <a:srgbClr val="00B050"/>
                </a:solidFill>
                <a:effectLst>
                  <a:outerShdw blurRad="38100" dist="38100" dir="2700000" algn="tl">
                    <a:srgbClr val="000000">
                      <a:alpha val="43137"/>
                    </a:srgbClr>
                  </a:outerShdw>
                </a:effectLst>
                <a:latin typeface="Arial"/>
                <a:cs typeface="Arial"/>
              </a:rPr>
              <a:t>i</a:t>
            </a:r>
            <a:r>
              <a:rPr sz="2400" b="1" spc="-15" dirty="0" err="1" smtClean="0">
                <a:solidFill>
                  <a:srgbClr val="00B050"/>
                </a:solidFill>
                <a:effectLst>
                  <a:outerShdw blurRad="38100" dist="38100" dir="2700000" algn="tl">
                    <a:srgbClr val="000000">
                      <a:alpha val="43137"/>
                    </a:srgbClr>
                  </a:outerShdw>
                </a:effectLst>
                <a:latin typeface="Arial"/>
                <a:cs typeface="Arial"/>
              </a:rPr>
              <a:t>c</a:t>
            </a:r>
            <a:r>
              <a:rPr sz="2400" b="1" dirty="0" err="1" smtClean="0">
                <a:solidFill>
                  <a:srgbClr val="00B050"/>
                </a:solidFill>
                <a:effectLst>
                  <a:outerShdw blurRad="38100" dist="38100" dir="2700000" algn="tl">
                    <a:srgbClr val="000000">
                      <a:alpha val="43137"/>
                    </a:srgbClr>
                  </a:outerShdw>
                </a:effectLst>
                <a:latin typeface="Arial"/>
                <a:cs typeface="Arial"/>
              </a:rPr>
              <a:t>as</a:t>
            </a:r>
            <a:r>
              <a:rPr sz="2400" b="1" dirty="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sz="2400" b="1" spc="-10" dirty="0" smtClean="0">
                <a:solidFill>
                  <a:srgbClr val="00B050"/>
                </a:solidFill>
                <a:effectLst>
                  <a:outerShdw blurRad="38100" dist="38100" dir="2700000" algn="tl">
                    <a:srgbClr val="000000">
                      <a:alpha val="43137"/>
                    </a:srgbClr>
                  </a:outerShdw>
                </a:effectLst>
                <a:latin typeface="Arial"/>
                <a:cs typeface="Arial"/>
              </a:rPr>
              <a:t>d</a:t>
            </a:r>
            <a:r>
              <a:rPr sz="2400" b="1" dirty="0" smtClean="0">
                <a:solidFill>
                  <a:srgbClr val="00B050"/>
                </a:solidFill>
                <a:effectLst>
                  <a:outerShdw blurRad="38100" dist="38100" dir="2700000" algn="tl">
                    <a:srgbClr val="000000">
                      <a:alpha val="43137"/>
                    </a:srgbClr>
                  </a:outerShdw>
                </a:effectLst>
                <a:latin typeface="Arial"/>
                <a:cs typeface="Arial"/>
              </a:rPr>
              <a:t>e</a:t>
            </a:r>
            <a:r>
              <a:rPr sz="2400" b="1" dirty="0">
                <a:solidFill>
                  <a:srgbClr val="00B050"/>
                </a:solidFill>
                <a:effectLst>
                  <a:outerShdw blurRad="38100" dist="38100" dir="2700000" algn="tl">
                    <a:srgbClr val="000000">
                      <a:alpha val="43137"/>
                    </a:srgbClr>
                  </a:outerShdw>
                </a:effectLst>
                <a:latin typeface="Arial"/>
                <a:cs typeface="Arial"/>
              </a:rPr>
              <a:t>	ca</a:t>
            </a:r>
            <a:r>
              <a:rPr sz="2400" b="1" spc="-10" dirty="0">
                <a:solidFill>
                  <a:srgbClr val="00B050"/>
                </a:solidFill>
                <a:effectLst>
                  <a:outerShdw blurRad="38100" dist="38100" dir="2700000" algn="tl">
                    <a:srgbClr val="000000">
                      <a:alpha val="43137"/>
                    </a:srgbClr>
                  </a:outerShdw>
                </a:effectLst>
                <a:latin typeface="Arial"/>
                <a:cs typeface="Arial"/>
              </a:rPr>
              <a:t>p</a:t>
            </a:r>
            <a:r>
              <a:rPr sz="2400" b="1" dirty="0">
                <a:solidFill>
                  <a:srgbClr val="00B050"/>
                </a:solidFill>
                <a:effectLst>
                  <a:outerShdw blurRad="38100" dist="38100" dir="2700000" algn="tl">
                    <a:srgbClr val="000000">
                      <a:alpha val="43137"/>
                    </a:srgbClr>
                  </a:outerShdw>
                </a:effectLst>
                <a:latin typeface="Arial"/>
                <a:cs typeface="Arial"/>
              </a:rPr>
              <a:t>a</a:t>
            </a:r>
            <a:r>
              <a:rPr sz="2400" b="1" spc="-15" dirty="0">
                <a:solidFill>
                  <a:srgbClr val="00B050"/>
                </a:solidFill>
                <a:effectLst>
                  <a:outerShdw blurRad="38100" dist="38100" dir="2700000" algn="tl">
                    <a:srgbClr val="000000">
                      <a:alpha val="43137"/>
                    </a:srgbClr>
                  </a:outerShdw>
                </a:effectLst>
                <a:latin typeface="Arial"/>
                <a:cs typeface="Arial"/>
              </a:rPr>
              <a:t>c</a:t>
            </a:r>
            <a:r>
              <a:rPr sz="2400" b="1" dirty="0">
                <a:solidFill>
                  <a:srgbClr val="00B050"/>
                </a:solidFill>
                <a:effectLst>
                  <a:outerShdw blurRad="38100" dist="38100" dir="2700000" algn="tl">
                    <a:srgbClr val="000000">
                      <a:alpha val="43137"/>
                    </a:srgbClr>
                  </a:outerShdw>
                </a:effectLst>
                <a:latin typeface="Arial"/>
                <a:cs typeface="Arial"/>
              </a:rPr>
              <a:t>i</a:t>
            </a:r>
            <a:r>
              <a:rPr sz="2400" b="1" spc="-10" dirty="0">
                <a:solidFill>
                  <a:srgbClr val="00B050"/>
                </a:solidFill>
                <a:effectLst>
                  <a:outerShdw blurRad="38100" dist="38100" dir="2700000" algn="tl">
                    <a:srgbClr val="000000">
                      <a:alpha val="43137"/>
                    </a:srgbClr>
                  </a:outerShdw>
                </a:effectLst>
                <a:latin typeface="Arial"/>
                <a:cs typeface="Arial"/>
              </a:rPr>
              <a:t>d</a:t>
            </a:r>
            <a:r>
              <a:rPr sz="2400" b="1" dirty="0">
                <a:solidFill>
                  <a:srgbClr val="00B050"/>
                </a:solidFill>
                <a:effectLst>
                  <a:outerShdw blurRad="38100" dist="38100" dir="2700000" algn="tl">
                    <a:srgbClr val="000000">
                      <a:alpha val="43137"/>
                    </a:srgbClr>
                  </a:outerShdw>
                </a:effectLst>
                <a:latin typeface="Arial"/>
                <a:cs typeface="Arial"/>
              </a:rPr>
              <a:t>ad	</a:t>
            </a:r>
            <a:r>
              <a:rPr sz="2400" b="1" spc="-10" dirty="0">
                <a:solidFill>
                  <a:srgbClr val="00B050"/>
                </a:solidFill>
                <a:effectLst>
                  <a:outerShdw blurRad="38100" dist="38100" dir="2700000" algn="tl">
                    <a:srgbClr val="000000">
                      <a:alpha val="43137"/>
                    </a:srgbClr>
                  </a:outerShdw>
                </a:effectLst>
                <a:latin typeface="Arial"/>
                <a:cs typeface="Arial"/>
              </a:rPr>
              <a:t>d</a:t>
            </a:r>
            <a:r>
              <a:rPr sz="2400" b="1" dirty="0">
                <a:solidFill>
                  <a:srgbClr val="00B050"/>
                </a:solidFill>
                <a:effectLst>
                  <a:outerShdw blurRad="38100" dist="38100" dir="2700000" algn="tl">
                    <a:srgbClr val="000000">
                      <a:alpha val="43137"/>
                    </a:srgbClr>
                  </a:outerShdw>
                </a:effectLst>
                <a:latin typeface="Arial"/>
                <a:cs typeface="Arial"/>
              </a:rPr>
              <a:t>e	ma</a:t>
            </a:r>
            <a:r>
              <a:rPr sz="2400" b="1" spc="-10" dirty="0">
                <a:solidFill>
                  <a:srgbClr val="00B050"/>
                </a:solidFill>
                <a:effectLst>
                  <a:outerShdw blurRad="38100" dist="38100" dir="2700000" algn="tl">
                    <a:srgbClr val="000000">
                      <a:alpha val="43137"/>
                    </a:srgbClr>
                  </a:outerShdw>
                </a:effectLst>
                <a:latin typeface="Arial"/>
                <a:cs typeface="Arial"/>
              </a:rPr>
              <a:t>n</a:t>
            </a:r>
            <a:r>
              <a:rPr sz="2400" b="1" dirty="0">
                <a:solidFill>
                  <a:srgbClr val="00B050"/>
                </a:solidFill>
                <a:effectLst>
                  <a:outerShdw blurRad="38100" dist="38100" dir="2700000" algn="tl">
                    <a:srgbClr val="000000">
                      <a:alpha val="43137"/>
                    </a:srgbClr>
                  </a:outerShdw>
                </a:effectLst>
                <a:latin typeface="Arial"/>
                <a:cs typeface="Arial"/>
              </a:rPr>
              <a:t>i</a:t>
            </a:r>
            <a:r>
              <a:rPr sz="2400" b="1" spc="-10" dirty="0">
                <a:solidFill>
                  <a:srgbClr val="00B050"/>
                </a:solidFill>
                <a:effectLst>
                  <a:outerShdw blurRad="38100" dist="38100" dir="2700000" algn="tl">
                    <a:srgbClr val="000000">
                      <a:alpha val="43137"/>
                    </a:srgbClr>
                  </a:outerShdw>
                </a:effectLst>
                <a:latin typeface="Arial"/>
                <a:cs typeface="Arial"/>
              </a:rPr>
              <a:t>obr</a:t>
            </a:r>
            <a:r>
              <a:rPr sz="2400" b="1" dirty="0">
                <a:solidFill>
                  <a:srgbClr val="00B050"/>
                </a:solidFill>
                <a:effectLst>
                  <a:outerShdw blurRad="38100" dist="38100" dir="2700000" algn="tl">
                    <a:srgbClr val="000000">
                      <a:alpha val="43137"/>
                    </a:srgbClr>
                  </a:outerShdw>
                </a:effectLst>
                <a:latin typeface="Arial"/>
                <a:cs typeface="Arial"/>
              </a:rPr>
              <a:t>a	</a:t>
            </a:r>
            <a:r>
              <a:rPr sz="2400" b="1" spc="-20" dirty="0">
                <a:solidFill>
                  <a:srgbClr val="00B050"/>
                </a:solidFill>
                <a:effectLst>
                  <a:outerShdw blurRad="38100" dist="38100" dir="2700000" algn="tl">
                    <a:srgbClr val="000000">
                      <a:alpha val="43137"/>
                    </a:srgbClr>
                  </a:outerShdw>
                </a:effectLst>
                <a:latin typeface="Arial"/>
                <a:cs typeface="Arial"/>
              </a:rPr>
              <a:t>d</a:t>
            </a:r>
            <a:r>
              <a:rPr sz="2400" b="1" dirty="0">
                <a:solidFill>
                  <a:srgbClr val="00B050"/>
                </a:solidFill>
                <a:effectLst>
                  <a:outerShdw blurRad="38100" dist="38100" dir="2700000" algn="tl">
                    <a:srgbClr val="000000">
                      <a:alpha val="43137"/>
                    </a:srgbClr>
                  </a:outerShdw>
                </a:effectLst>
                <a:latin typeface="Arial"/>
                <a:cs typeface="Arial"/>
              </a:rPr>
              <a:t>e	</a:t>
            </a:r>
            <a:r>
              <a:rPr sz="2400" b="1" dirty="0" err="1">
                <a:solidFill>
                  <a:srgbClr val="00B050"/>
                </a:solidFill>
                <a:effectLst>
                  <a:outerShdw blurRad="38100" dist="38100" dir="2700000" algn="tl">
                    <a:srgbClr val="000000">
                      <a:alpha val="43137"/>
                    </a:srgbClr>
                  </a:outerShdw>
                </a:effectLst>
                <a:latin typeface="Arial"/>
                <a:cs typeface="Arial"/>
              </a:rPr>
              <a:t>c</a:t>
            </a:r>
            <a:r>
              <a:rPr sz="2400" b="1" spc="-10" dirty="0" err="1">
                <a:solidFill>
                  <a:srgbClr val="00B050"/>
                </a:solidFill>
                <a:effectLst>
                  <a:outerShdw blurRad="38100" dist="38100" dir="2700000" algn="tl">
                    <a:srgbClr val="000000">
                      <a:alpha val="43137"/>
                    </a:srgbClr>
                  </a:outerShdw>
                </a:effectLst>
                <a:latin typeface="Arial"/>
                <a:cs typeface="Arial"/>
              </a:rPr>
              <a:t>or</a:t>
            </a:r>
            <a:r>
              <a:rPr sz="2400" b="1" dirty="0" err="1">
                <a:solidFill>
                  <a:srgbClr val="00B050"/>
                </a:solidFill>
                <a:effectLst>
                  <a:outerShdw blurRad="38100" dist="38100" dir="2700000" algn="tl">
                    <a:srgbClr val="000000">
                      <a:alpha val="43137"/>
                    </a:srgbClr>
                  </a:outerShdw>
                </a:effectLst>
                <a:latin typeface="Arial"/>
                <a:cs typeface="Arial"/>
              </a:rPr>
              <a:t>rie</a:t>
            </a:r>
            <a:r>
              <a:rPr sz="2400" b="1" spc="-10" dirty="0" err="1">
                <a:solidFill>
                  <a:srgbClr val="00B050"/>
                </a:solidFill>
                <a:effectLst>
                  <a:outerShdw blurRad="38100" dist="38100" dir="2700000" algn="tl">
                    <a:srgbClr val="000000">
                      <a:alpha val="43137"/>
                    </a:srgbClr>
                  </a:outerShdw>
                </a:effectLst>
                <a:latin typeface="Arial"/>
                <a:cs typeface="Arial"/>
              </a:rPr>
              <a:t>n</a:t>
            </a:r>
            <a:r>
              <a:rPr sz="2400" b="1" spc="-15" dirty="0" err="1">
                <a:solidFill>
                  <a:srgbClr val="00B050"/>
                </a:solidFill>
                <a:effectLst>
                  <a:outerShdw blurRad="38100" dist="38100" dir="2700000" algn="tl">
                    <a:srgbClr val="000000">
                      <a:alpha val="43137"/>
                    </a:srgbClr>
                  </a:outerShdw>
                </a:effectLst>
                <a:latin typeface="Arial"/>
                <a:cs typeface="Arial"/>
              </a:rPr>
              <a:t>t</a:t>
            </a:r>
            <a:r>
              <a:rPr sz="2400" b="1" dirty="0" err="1">
                <a:solidFill>
                  <a:srgbClr val="00B050"/>
                </a:solidFill>
                <a:effectLst>
                  <a:outerShdw blurRad="38100" dist="38100" dir="2700000" algn="tl">
                    <a:srgbClr val="000000">
                      <a:alpha val="43137"/>
                    </a:srgbClr>
                  </a:outerShdw>
                </a:effectLst>
                <a:latin typeface="Arial"/>
                <a:cs typeface="Arial"/>
              </a:rPr>
              <a:t>e</a:t>
            </a:r>
            <a:r>
              <a:rPr sz="2400" b="1" dirty="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sz="2400" b="1" spc="-5" dirty="0" err="1" smtClean="0">
                <a:solidFill>
                  <a:srgbClr val="00B050"/>
                </a:solidFill>
                <a:effectLst>
                  <a:outerShdw blurRad="38100" dist="38100" dir="2700000" algn="tl">
                    <a:srgbClr val="000000">
                      <a:alpha val="43137"/>
                    </a:srgbClr>
                  </a:outerShdw>
                </a:effectLst>
                <a:latin typeface="Arial"/>
                <a:cs typeface="Arial"/>
              </a:rPr>
              <a:t>capacitiva</a:t>
            </a:r>
            <a:endParaRPr sz="2400" b="1" dirty="0">
              <a:solidFill>
                <a:srgbClr val="00B050"/>
              </a:solidFill>
              <a:effectLst>
                <a:outerShdw blurRad="38100" dist="38100" dir="2700000" algn="tl">
                  <a:srgbClr val="000000">
                    <a:alpha val="43137"/>
                  </a:srgbClr>
                </a:outerShdw>
              </a:effectLst>
              <a:latin typeface="Arial"/>
              <a:cs typeface="Arial"/>
            </a:endParaRPr>
          </a:p>
          <a:p>
            <a:pPr lvl="1" algn="just">
              <a:spcBef>
                <a:spcPts val="40"/>
              </a:spcBef>
            </a:pPr>
            <a:endParaRPr sz="2400" b="1" dirty="0">
              <a:solidFill>
                <a:srgbClr val="00B050"/>
              </a:solidFill>
              <a:effectLst>
                <a:outerShdw blurRad="38100" dist="38100" dir="2700000" algn="tl">
                  <a:srgbClr val="000000">
                    <a:alpha val="43137"/>
                  </a:srgbClr>
                </a:outerShdw>
              </a:effectLst>
              <a:latin typeface="Arial"/>
              <a:cs typeface="Arial"/>
            </a:endParaRPr>
          </a:p>
          <a:p>
            <a:pPr marL="461010" lvl="2" algn="just">
              <a:tabLst>
                <a:tab pos="957580" algn="l"/>
              </a:tabLst>
            </a:pPr>
            <a:r>
              <a:rPr sz="2400" b="1" spc="-5" dirty="0">
                <a:solidFill>
                  <a:srgbClr val="00B050"/>
                </a:solidFill>
                <a:effectLst>
                  <a:outerShdw blurRad="38100" dist="38100" dir="2700000" algn="tl">
                    <a:srgbClr val="000000">
                      <a:alpha val="43137"/>
                    </a:srgbClr>
                  </a:outerShdw>
                </a:effectLst>
                <a:latin typeface="Arial"/>
                <a:cs typeface="Arial"/>
              </a:rPr>
              <a:t>Corriente</a:t>
            </a:r>
            <a:r>
              <a:rPr sz="2400" b="1" spc="-2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capacitiva </a:t>
            </a:r>
            <a:r>
              <a:rPr sz="2400" b="1" spc="5" dirty="0">
                <a:solidFill>
                  <a:srgbClr val="00B050"/>
                </a:solidFill>
                <a:effectLst>
                  <a:outerShdw blurRad="38100" dist="38100" dir="2700000" algn="tl">
                    <a:srgbClr val="000000">
                      <a:alpha val="43137"/>
                    </a:srgbClr>
                  </a:outerShdw>
                </a:effectLst>
                <a:latin typeface="Arial"/>
                <a:cs typeface="Arial"/>
              </a:rPr>
              <a:t>(A</a:t>
            </a:r>
            <a:r>
              <a:rPr sz="2400" b="1" spc="-50" dirty="0">
                <a:solidFill>
                  <a:srgbClr val="00B050"/>
                </a:solidFill>
                <a:effectLst>
                  <a:outerShdw blurRad="38100" dist="38100" dir="2700000" algn="tl">
                    <a:srgbClr val="000000">
                      <a:alpha val="43137"/>
                    </a:srgbClr>
                  </a:outerShdw>
                </a:effectLst>
                <a:latin typeface="Arial"/>
                <a:cs typeface="Arial"/>
              </a:rPr>
              <a:t> </a:t>
            </a:r>
            <a:r>
              <a:rPr sz="2400" b="1" dirty="0" err="1" smtClean="0">
                <a:solidFill>
                  <a:srgbClr val="00B050"/>
                </a:solidFill>
                <a:effectLst>
                  <a:outerShdw blurRad="38100" dist="38100" dir="2700000" algn="tl">
                    <a:srgbClr val="000000">
                      <a:alpha val="43137"/>
                    </a:srgbClr>
                  </a:outerShdw>
                </a:effectLst>
                <a:latin typeface="Arial"/>
                <a:cs typeface="Arial"/>
              </a:rPr>
              <a:t>rms</a:t>
            </a:r>
            <a:r>
              <a:rPr sz="2400" b="1" dirty="0" smtClean="0">
                <a:solidFill>
                  <a:srgbClr val="00B050"/>
                </a:solidFill>
                <a:effectLst>
                  <a:outerShdw blurRad="38100" dist="38100" dir="2700000" algn="tl">
                    <a:srgbClr val="000000">
                      <a:alpha val="43137"/>
                    </a:srgbClr>
                  </a:outerShdw>
                </a:effectLst>
                <a:latin typeface="Arial"/>
                <a:cs typeface="Arial"/>
              </a:rPr>
              <a:t>)</a:t>
            </a:r>
            <a:endParaRPr lang="es-AR" sz="2400" b="1" dirty="0" smtClean="0">
              <a:solidFill>
                <a:srgbClr val="00B050"/>
              </a:solidFill>
              <a:effectLst>
                <a:outerShdw blurRad="38100" dist="38100" dir="2700000" algn="tl">
                  <a:srgbClr val="000000">
                    <a:alpha val="43137"/>
                  </a:srgbClr>
                </a:outerShdw>
              </a:effectLst>
              <a:latin typeface="Arial"/>
              <a:cs typeface="Arial"/>
            </a:endParaRPr>
          </a:p>
          <a:p>
            <a:pPr marL="461010" lvl="2" algn="just">
              <a:tabLst>
                <a:tab pos="957580" algn="l"/>
              </a:tabLst>
            </a:pPr>
            <a:endParaRPr lang="es-AR" sz="2400" b="1" spc="-5" dirty="0">
              <a:solidFill>
                <a:srgbClr val="00B050"/>
              </a:solidFill>
              <a:latin typeface="Arial"/>
              <a:cs typeface="Arial"/>
            </a:endParaRPr>
          </a:p>
          <a:p>
            <a:pPr marL="461010" lvl="2" algn="just">
              <a:tabLst>
                <a:tab pos="957580" algn="l"/>
              </a:tabLst>
            </a:pPr>
            <a:r>
              <a:rPr sz="2400" b="1" spc="-5" dirty="0" err="1" smtClean="0">
                <a:solidFill>
                  <a:srgbClr val="00B050"/>
                </a:solidFill>
                <a:effectLst>
                  <a:outerShdw blurRad="38100" dist="38100" dir="2700000" algn="tl">
                    <a:srgbClr val="000000">
                      <a:alpha val="43137"/>
                    </a:srgbClr>
                  </a:outerShdw>
                </a:effectLst>
                <a:latin typeface="Arial"/>
                <a:cs typeface="Arial"/>
              </a:rPr>
              <a:t>Tensión</a:t>
            </a:r>
            <a:r>
              <a:rPr sz="2400" b="1" spc="140" dirty="0" smtClean="0">
                <a:solidFill>
                  <a:srgbClr val="00B050"/>
                </a:solidFill>
                <a:effectLst>
                  <a:outerShdw blurRad="38100" dist="38100" dir="2700000" algn="tl">
                    <a:srgbClr val="000000">
                      <a:alpha val="43137"/>
                    </a:srgbClr>
                  </a:outerShdw>
                </a:effectLst>
                <a:latin typeface="Arial"/>
                <a:cs typeface="Arial"/>
              </a:rPr>
              <a:t> </a:t>
            </a:r>
            <a:r>
              <a:rPr sz="2400" b="1" spc="-10" dirty="0">
                <a:solidFill>
                  <a:srgbClr val="00B050"/>
                </a:solidFill>
                <a:effectLst>
                  <a:outerShdw blurRad="38100" dist="38100" dir="2700000" algn="tl">
                    <a:srgbClr val="000000">
                      <a:alpha val="43137"/>
                    </a:srgbClr>
                  </a:outerShdw>
                </a:effectLst>
                <a:latin typeface="Arial"/>
                <a:cs typeface="Arial"/>
              </a:rPr>
              <a:t>de</a:t>
            </a:r>
            <a:r>
              <a:rPr sz="2400" b="1" spc="15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restablecimiento</a:t>
            </a:r>
            <a:r>
              <a:rPr sz="2400" b="1" spc="140" dirty="0">
                <a:solidFill>
                  <a:srgbClr val="00B050"/>
                </a:solidFill>
                <a:effectLst>
                  <a:outerShdw blurRad="38100" dist="38100" dir="2700000" algn="tl">
                    <a:srgbClr val="000000">
                      <a:alpha val="43137"/>
                    </a:srgbClr>
                  </a:outerShdw>
                </a:effectLst>
                <a:latin typeface="Arial"/>
                <a:cs typeface="Arial"/>
              </a:rPr>
              <a:t> </a:t>
            </a:r>
            <a:r>
              <a:rPr sz="2400" b="1" dirty="0">
                <a:solidFill>
                  <a:srgbClr val="00B050"/>
                </a:solidFill>
                <a:effectLst>
                  <a:outerShdw blurRad="38100" dist="38100" dir="2700000" algn="tl">
                    <a:srgbClr val="000000">
                      <a:alpha val="43137"/>
                    </a:srgbClr>
                  </a:outerShdw>
                </a:effectLst>
                <a:latin typeface="Arial"/>
                <a:cs typeface="Arial"/>
              </a:rPr>
              <a:t>(entre</a:t>
            </a:r>
            <a:r>
              <a:rPr sz="2400" b="1" spc="13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los</a:t>
            </a:r>
            <a:r>
              <a:rPr sz="2400" b="1" spc="135"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bornes</a:t>
            </a:r>
            <a:r>
              <a:rPr sz="2400" b="1" spc="145"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del </a:t>
            </a:r>
            <a:r>
              <a:rPr sz="2400" b="1" spc="-375"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interruptor)</a:t>
            </a:r>
            <a:endParaRPr sz="2400" b="1" dirty="0">
              <a:solidFill>
                <a:srgbClr val="00B050"/>
              </a:solidFill>
              <a:effectLst>
                <a:outerShdw blurRad="38100" dist="38100" dir="2700000" algn="tl">
                  <a:srgbClr val="000000">
                    <a:alpha val="43137"/>
                  </a:srgbClr>
                </a:outerShdw>
              </a:effectLst>
              <a:latin typeface="Arial"/>
              <a:cs typeface="Arial"/>
            </a:endParaRPr>
          </a:p>
          <a:p>
            <a:pPr lvl="2" algn="just">
              <a:spcBef>
                <a:spcPts val="40"/>
              </a:spcBef>
            </a:pPr>
            <a:endParaRPr sz="2400" b="1" dirty="0">
              <a:solidFill>
                <a:srgbClr val="FF0000"/>
              </a:solidFill>
              <a:effectLst>
                <a:outerShdw blurRad="38100" dist="38100" dir="2700000" algn="tl">
                  <a:srgbClr val="000000">
                    <a:alpha val="43137"/>
                  </a:srgbClr>
                </a:outerShdw>
              </a:effectLst>
              <a:latin typeface="Arial"/>
              <a:cs typeface="Arial"/>
            </a:endParaRPr>
          </a:p>
          <a:p>
            <a:pPr marL="911225" algn="just"/>
            <a:r>
              <a:rPr sz="2400" b="1" dirty="0">
                <a:solidFill>
                  <a:srgbClr val="FF0000"/>
                </a:solidFill>
                <a:effectLst>
                  <a:outerShdw blurRad="38100" dist="38100" dir="2700000" algn="tl">
                    <a:srgbClr val="000000">
                      <a:alpha val="43137"/>
                    </a:srgbClr>
                  </a:outerShdw>
                </a:effectLst>
                <a:latin typeface="Arial"/>
                <a:cs typeface="Arial"/>
              </a:rPr>
              <a:t>-Tensión</a:t>
            </a:r>
            <a:r>
              <a:rPr sz="2400" b="1" spc="-55"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máxima</a:t>
            </a:r>
            <a:endParaRPr sz="2400" b="1" dirty="0">
              <a:solidFill>
                <a:srgbClr val="FF0000"/>
              </a:solidFill>
              <a:effectLst>
                <a:outerShdw blurRad="38100" dist="38100" dir="2700000" algn="tl">
                  <a:srgbClr val="000000">
                    <a:alpha val="43137"/>
                  </a:srgbClr>
                </a:outerShdw>
              </a:effectLst>
              <a:latin typeface="Arial"/>
              <a:cs typeface="Arial"/>
            </a:endParaRPr>
          </a:p>
          <a:p>
            <a:pPr algn="just">
              <a:spcBef>
                <a:spcPts val="40"/>
              </a:spcBef>
            </a:pPr>
            <a:endParaRPr sz="2400" b="1" dirty="0">
              <a:solidFill>
                <a:srgbClr val="FF0000"/>
              </a:solidFill>
              <a:effectLst>
                <a:outerShdw blurRad="38100" dist="38100" dir="2700000" algn="tl">
                  <a:srgbClr val="000000">
                    <a:alpha val="43137"/>
                  </a:srgbClr>
                </a:outerShdw>
              </a:effectLst>
              <a:latin typeface="Arial"/>
              <a:cs typeface="Arial"/>
            </a:endParaRPr>
          </a:p>
          <a:p>
            <a:pPr marL="911225" algn="just"/>
            <a:r>
              <a:rPr sz="2400" b="1" dirty="0">
                <a:solidFill>
                  <a:srgbClr val="FF0000"/>
                </a:solidFill>
                <a:effectLst>
                  <a:outerShdw blurRad="38100" dist="38100" dir="2700000" algn="tl">
                    <a:srgbClr val="000000">
                      <a:alpha val="43137"/>
                    </a:srgbClr>
                  </a:outerShdw>
                </a:effectLst>
                <a:latin typeface="Arial"/>
                <a:cs typeface="Arial"/>
              </a:rPr>
              <a:t>-</a:t>
            </a:r>
            <a:r>
              <a:rPr sz="2400" b="1" spc="-5" dirty="0">
                <a:solidFill>
                  <a:srgbClr val="FF0000"/>
                </a:solidFill>
                <a:effectLst>
                  <a:outerShdw blurRad="38100" dist="38100" dir="2700000" algn="tl">
                    <a:srgbClr val="000000">
                      <a:alpha val="43137"/>
                    </a:srgbClr>
                  </a:outerShdw>
                </a:effectLst>
                <a:latin typeface="Arial"/>
                <a:cs typeface="Arial"/>
              </a:rPr>
              <a:t> Tiempo</a:t>
            </a:r>
            <a:r>
              <a:rPr sz="2400" b="1" spc="-10"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a</a:t>
            </a:r>
            <a:r>
              <a:rPr sz="2400" b="1" spc="-15" dirty="0">
                <a:solidFill>
                  <a:srgbClr val="FF0000"/>
                </a:solidFill>
                <a:effectLst>
                  <a:outerShdw blurRad="38100" dist="38100" dir="2700000" algn="tl">
                    <a:srgbClr val="000000">
                      <a:alpha val="43137"/>
                    </a:srgbClr>
                  </a:outerShdw>
                </a:effectLst>
                <a:latin typeface="Arial"/>
                <a:cs typeface="Arial"/>
              </a:rPr>
              <a:t> </a:t>
            </a:r>
            <a:r>
              <a:rPr sz="2400" b="1" dirty="0">
                <a:solidFill>
                  <a:srgbClr val="FF0000"/>
                </a:solidFill>
                <a:effectLst>
                  <a:outerShdw blurRad="38100" dist="38100" dir="2700000" algn="tl">
                    <a:srgbClr val="000000">
                      <a:alpha val="43137"/>
                    </a:srgbClr>
                  </a:outerShdw>
                </a:effectLst>
                <a:latin typeface="Arial"/>
                <a:cs typeface="Arial"/>
              </a:rPr>
              <a:t>la</a:t>
            </a:r>
            <a:r>
              <a:rPr sz="2400" b="1" spc="-20"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tensión</a:t>
            </a:r>
            <a:r>
              <a:rPr sz="2400" b="1" spc="-10" dirty="0">
                <a:solidFill>
                  <a:srgbClr val="FF0000"/>
                </a:solidFill>
                <a:effectLst>
                  <a:outerShdw blurRad="38100" dist="38100" dir="2700000" algn="tl">
                    <a:srgbClr val="000000">
                      <a:alpha val="43137"/>
                    </a:srgbClr>
                  </a:outerShdw>
                </a:effectLst>
                <a:latin typeface="Arial"/>
                <a:cs typeface="Arial"/>
              </a:rPr>
              <a:t> </a:t>
            </a:r>
            <a:r>
              <a:rPr sz="2400" b="1" spc="-5" dirty="0">
                <a:solidFill>
                  <a:srgbClr val="FF0000"/>
                </a:solidFill>
                <a:effectLst>
                  <a:outerShdw blurRad="38100" dist="38100" dir="2700000" algn="tl">
                    <a:srgbClr val="000000">
                      <a:alpha val="43137"/>
                    </a:srgbClr>
                  </a:outerShdw>
                </a:effectLst>
                <a:latin typeface="Arial"/>
                <a:cs typeface="Arial"/>
              </a:rPr>
              <a:t>máxima</a:t>
            </a:r>
            <a:endParaRPr sz="2400" b="1" dirty="0">
              <a:solidFill>
                <a:srgbClr val="FF0000"/>
              </a:solidFill>
              <a:effectLst>
                <a:outerShdw blurRad="38100" dist="38100" dir="2700000" algn="tl">
                  <a:srgbClr val="000000">
                    <a:alpha val="43137"/>
                  </a:srgbClr>
                </a:outerShdw>
              </a:effectLst>
              <a:latin typeface="Arial"/>
              <a:cs typeface="Arial"/>
            </a:endParaRPr>
          </a:p>
          <a:p>
            <a:pPr algn="just">
              <a:spcBef>
                <a:spcPts val="45"/>
              </a:spcBef>
            </a:pPr>
            <a:endParaRPr sz="2400" dirty="0">
              <a:latin typeface="Arial"/>
              <a:cs typeface="Arial"/>
            </a:endParaRPr>
          </a:p>
          <a:p>
            <a:pPr marL="469265" lvl="2" algn="just">
              <a:tabLst>
                <a:tab pos="360045" algn="l"/>
              </a:tabLst>
            </a:pPr>
            <a:r>
              <a:rPr sz="2400" b="1" spc="-5" dirty="0">
                <a:solidFill>
                  <a:srgbClr val="00B050"/>
                </a:solidFill>
                <a:effectLst>
                  <a:outerShdw blurRad="38100" dist="38100" dir="2700000" algn="tl">
                    <a:srgbClr val="000000">
                      <a:alpha val="43137"/>
                    </a:srgbClr>
                  </a:outerShdw>
                </a:effectLst>
                <a:latin typeface="Arial"/>
                <a:cs typeface="Arial"/>
              </a:rPr>
              <a:t>Tensiones</a:t>
            </a:r>
            <a:r>
              <a:rPr sz="2400" b="1" spc="-1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transitorias</a:t>
            </a:r>
            <a:r>
              <a:rPr sz="2400" b="1" spc="5"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de</a:t>
            </a:r>
            <a:r>
              <a:rPr sz="2400" b="1" spc="-1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restablecimiento</a:t>
            </a:r>
            <a:endParaRPr sz="2400" b="1" dirty="0">
              <a:solidFill>
                <a:srgbClr val="00B050"/>
              </a:solidFill>
              <a:effectLst>
                <a:outerShdw blurRad="38100" dist="38100" dir="2700000" algn="tl">
                  <a:srgbClr val="000000">
                    <a:alpha val="43137"/>
                  </a:srgbClr>
                </a:outerShdw>
              </a:effectLst>
              <a:latin typeface="Arial"/>
              <a:cs typeface="Arial"/>
            </a:endParaRPr>
          </a:p>
          <a:p>
            <a:pPr marL="12700" marR="5715" algn="just">
              <a:lnSpc>
                <a:spcPct val="142900"/>
              </a:lnSpc>
              <a:spcBef>
                <a:spcPts val="830"/>
              </a:spcBef>
            </a:pPr>
            <a:r>
              <a:rPr sz="2400" b="1" dirty="0">
                <a:effectLst>
                  <a:outerShdw blurRad="38100" dist="38100" dir="2700000" algn="tl">
                    <a:srgbClr val="000000">
                      <a:alpha val="43137"/>
                    </a:srgbClr>
                  </a:outerShdw>
                </a:effectLst>
                <a:latin typeface="Arial"/>
                <a:cs typeface="Arial"/>
              </a:rPr>
              <a:t>Los</a:t>
            </a:r>
            <a:r>
              <a:rPr sz="2400" b="1" spc="5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interruptores</a:t>
            </a:r>
            <a:r>
              <a:rPr sz="2400" b="1" spc="6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deberán</a:t>
            </a:r>
            <a:r>
              <a:rPr sz="2400" b="1" spc="4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ser</a:t>
            </a:r>
            <a:r>
              <a:rPr sz="2400" b="1" spc="5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capaces</a:t>
            </a:r>
            <a:r>
              <a:rPr sz="2400" b="1" spc="5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de</a:t>
            </a:r>
            <a:r>
              <a:rPr sz="2400" b="1" spc="5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interrumpir</a:t>
            </a:r>
            <a:r>
              <a:rPr sz="2400" b="1" spc="4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la</a:t>
            </a:r>
            <a:r>
              <a:rPr sz="2400" b="1" spc="4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corriente </a:t>
            </a:r>
            <a:r>
              <a:rPr sz="2400" b="1" spc="-37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5" dirty="0">
                <a:effectLst>
                  <a:outerShdw blurRad="38100" dist="38100" dir="2700000" algn="tl">
                    <a:srgbClr val="000000">
                      <a:alpha val="43137"/>
                    </a:srgbClr>
                  </a:outerShdw>
                </a:effectLst>
                <a:latin typeface="Arial"/>
                <a:cs typeface="Arial"/>
              </a:rPr>
              <a:t> cortocircuito</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nominal.</a:t>
            </a:r>
            <a:endParaRPr sz="2400" b="1" dirty="0">
              <a:effectLst>
                <a:outerShdw blurRad="38100" dist="38100" dir="2700000" algn="tl">
                  <a:srgbClr val="000000">
                    <a:alpha val="43137"/>
                  </a:srgbClr>
                </a:outerShdw>
              </a:effectLst>
              <a:latin typeface="Arial"/>
              <a:cs typeface="Arial"/>
            </a:endParaRPr>
          </a:p>
        </p:txBody>
      </p:sp>
      <p:sp>
        <p:nvSpPr>
          <p:cNvPr id="8" name="Rectángulo 7"/>
          <p:cNvSpPr/>
          <p:nvPr/>
        </p:nvSpPr>
        <p:spPr>
          <a:xfrm>
            <a:off x="838200" y="7848600"/>
            <a:ext cx="6705600" cy="1787669"/>
          </a:xfrm>
          <a:prstGeom prst="rect">
            <a:avLst/>
          </a:prstGeom>
        </p:spPr>
        <p:txBody>
          <a:bodyPr>
            <a:spAutoFit/>
          </a:bodyPr>
          <a:lstStyle/>
          <a:p>
            <a:pPr marL="12065" lvl="2">
              <a:lnSpc>
                <a:spcPts val="1655"/>
              </a:lnSpc>
              <a:tabLst>
                <a:tab pos="508000" algn="l"/>
              </a:tabLst>
            </a:pPr>
            <a:r>
              <a:rPr lang="es-AR" sz="2400" spc="-5" dirty="0">
                <a:solidFill>
                  <a:srgbClr val="00B050"/>
                </a:solidFill>
                <a:effectLst>
                  <a:outerShdw blurRad="38100" dist="38100" dir="2700000" algn="tl">
                    <a:srgbClr val="000000">
                      <a:alpha val="43137"/>
                    </a:srgbClr>
                  </a:outerShdw>
                </a:effectLst>
                <a:latin typeface="Arial"/>
                <a:cs typeface="Arial"/>
              </a:rPr>
              <a:t>Interrupción</a:t>
            </a:r>
            <a:r>
              <a:rPr lang="es-AR" sz="2400" spc="-15"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en</a:t>
            </a:r>
            <a:r>
              <a:rPr lang="es-AR" sz="2400" spc="-1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Oposición</a:t>
            </a:r>
            <a:r>
              <a:rPr lang="es-AR" sz="2400" spc="-1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de</a:t>
            </a:r>
            <a:r>
              <a:rPr lang="es-AR" sz="2400" spc="-30"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Fases</a:t>
            </a:r>
          </a:p>
          <a:p>
            <a:pPr lvl="2">
              <a:spcBef>
                <a:spcPts val="40"/>
              </a:spcBef>
            </a:pPr>
            <a:endParaRPr lang="es-AR" sz="2400" dirty="0">
              <a:solidFill>
                <a:srgbClr val="00B050"/>
              </a:solidFill>
              <a:effectLst>
                <a:outerShdw blurRad="38100" dist="38100" dir="2700000" algn="tl">
                  <a:srgbClr val="000000">
                    <a:alpha val="43137"/>
                  </a:srgbClr>
                </a:outerShdw>
              </a:effectLst>
              <a:latin typeface="Arial"/>
              <a:cs typeface="Arial"/>
            </a:endParaRPr>
          </a:p>
          <a:p>
            <a:pPr marL="12700" lvl="2">
              <a:tabLst>
                <a:tab pos="508000" algn="l"/>
              </a:tabLst>
            </a:pPr>
            <a:r>
              <a:rPr lang="es-AR" sz="2400" spc="-5" dirty="0" err="1">
                <a:solidFill>
                  <a:srgbClr val="00B050"/>
                </a:solidFill>
                <a:effectLst>
                  <a:outerShdw blurRad="38100" dist="38100" dir="2700000" algn="tl">
                    <a:srgbClr val="000000">
                      <a:alpha val="43137"/>
                    </a:srgbClr>
                  </a:outerShdw>
                </a:effectLst>
                <a:latin typeface="Arial"/>
                <a:cs typeface="Arial"/>
              </a:rPr>
              <a:t>Recierre</a:t>
            </a:r>
            <a:endParaRPr lang="es-AR" sz="2400" dirty="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lang="es-AR" sz="2400" dirty="0">
              <a:latin typeface="Arial"/>
              <a:cs typeface="Arial"/>
            </a:endParaRPr>
          </a:p>
          <a:p>
            <a:pPr marL="469900" lvl="1"/>
            <a:r>
              <a:rPr lang="es-AR" sz="2400" b="1" spc="-5" dirty="0" smtClean="0">
                <a:solidFill>
                  <a:srgbClr val="FF0000"/>
                </a:solidFill>
                <a:latin typeface="Arial"/>
                <a:cs typeface="Arial"/>
              </a:rPr>
              <a:t>Ciclo</a:t>
            </a:r>
            <a:r>
              <a:rPr lang="es-AR" sz="2400" b="1" spc="-15" dirty="0" smtClean="0">
                <a:solidFill>
                  <a:srgbClr val="FF0000"/>
                </a:solidFill>
                <a:latin typeface="Arial"/>
                <a:cs typeface="Arial"/>
              </a:rPr>
              <a:t> </a:t>
            </a:r>
            <a:r>
              <a:rPr lang="es-AR" sz="2400" b="1" spc="-5" dirty="0">
                <a:solidFill>
                  <a:srgbClr val="FF0000"/>
                </a:solidFill>
                <a:latin typeface="Arial"/>
                <a:cs typeface="Arial"/>
              </a:rPr>
              <a:t>de</a:t>
            </a:r>
            <a:r>
              <a:rPr lang="es-AR" sz="2400" b="1" spc="-20" dirty="0">
                <a:solidFill>
                  <a:srgbClr val="FF0000"/>
                </a:solidFill>
                <a:latin typeface="Arial"/>
                <a:cs typeface="Arial"/>
              </a:rPr>
              <a:t> </a:t>
            </a:r>
            <a:r>
              <a:rPr lang="es-AR" sz="2400" b="1" spc="-5" dirty="0">
                <a:solidFill>
                  <a:srgbClr val="FF0000"/>
                </a:solidFill>
                <a:latin typeface="Arial"/>
                <a:cs typeface="Arial"/>
              </a:rPr>
              <a:t>servicio</a:t>
            </a:r>
            <a:endParaRPr lang="es-AR" sz="2400" dirty="0">
              <a:solidFill>
                <a:srgbClr val="FF0000"/>
              </a:solidFill>
              <a:latin typeface="Arial"/>
              <a:cs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57200" y="304800"/>
            <a:ext cx="7010400" cy="9983759"/>
          </a:xfrm>
          <a:prstGeom prst="rect">
            <a:avLst/>
          </a:prstGeom>
        </p:spPr>
        <p:txBody>
          <a:bodyPr vert="horz" wrap="square" lIns="0" tIns="12700" rIns="0" bIns="0" rtlCol="0">
            <a:spAutoFit/>
          </a:bodyPr>
          <a:lstStyle/>
          <a:p>
            <a:pPr marL="12065" lvl="1" algn="just">
              <a:spcBef>
                <a:spcPts val="100"/>
              </a:spcBef>
              <a:tabLst>
                <a:tab pos="360680" algn="l"/>
              </a:tabLst>
            </a:pPr>
            <a:r>
              <a:rPr sz="2400" b="1" spc="-5" dirty="0">
                <a:effectLst>
                  <a:outerShdw blurRad="38100" dist="38100" dir="2700000" algn="tl">
                    <a:srgbClr val="000000">
                      <a:alpha val="43137"/>
                    </a:srgbClr>
                  </a:outerShdw>
                </a:effectLst>
                <a:latin typeface="Arial"/>
                <a:cs typeface="Arial"/>
              </a:rPr>
              <a:t>Pruebas</a:t>
            </a:r>
            <a:r>
              <a:rPr sz="2400" b="1" spc="-4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tipos</a:t>
            </a:r>
            <a:endParaRPr sz="2400" b="1" dirty="0">
              <a:effectLst>
                <a:outerShdw blurRad="38100" dist="38100" dir="2700000" algn="tl">
                  <a:srgbClr val="000000">
                    <a:alpha val="43137"/>
                  </a:srgbClr>
                </a:outerShdw>
              </a:effectLst>
              <a:latin typeface="Arial"/>
              <a:cs typeface="Arial"/>
            </a:endParaRPr>
          </a:p>
          <a:p>
            <a:pPr marL="461010" lvl="2" algn="just">
              <a:tabLst>
                <a:tab pos="957580" algn="l"/>
              </a:tabLst>
            </a:pPr>
            <a:endParaRPr lang="es-AR" sz="2000" dirty="0">
              <a:latin typeface="Arial"/>
              <a:cs typeface="Arial"/>
            </a:endParaRPr>
          </a:p>
          <a:p>
            <a:pPr marL="803910" lvl="2" indent="-342900" algn="just">
              <a:buFont typeface="Wingdings" panose="05000000000000000000" pitchFamily="2" charset="2"/>
              <a:buChar char="ü"/>
              <a:tabLst>
                <a:tab pos="957580" algn="l"/>
              </a:tabLst>
            </a:pPr>
            <a:r>
              <a:rPr sz="2000" b="1" spc="-5" dirty="0" err="1" smtClean="0">
                <a:solidFill>
                  <a:srgbClr val="00B050"/>
                </a:solidFill>
                <a:effectLst>
                  <a:outerShdw blurRad="38100" dist="38100" dir="2700000" algn="tl">
                    <a:srgbClr val="000000">
                      <a:alpha val="43137"/>
                    </a:srgbClr>
                  </a:outerShdw>
                </a:effectLst>
                <a:latin typeface="Arial"/>
                <a:cs typeface="Arial"/>
              </a:rPr>
              <a:t>Pruebas</a:t>
            </a:r>
            <a:r>
              <a:rPr sz="2000" b="1" spc="-25" dirty="0" smtClean="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Dieléctricas</a:t>
            </a:r>
            <a:endParaRP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25"/>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spcBef>
                <a:spcPts val="5"/>
              </a:spcBef>
              <a:buFont typeface="Wingdings" panose="05000000000000000000" pitchFamily="2" charset="2"/>
              <a:buChar char="ü"/>
              <a:tabLst>
                <a:tab pos="957580" algn="l"/>
              </a:tabLst>
            </a:pPr>
            <a:r>
              <a:rPr sz="2000" b="1" spc="-5" dirty="0">
                <a:solidFill>
                  <a:srgbClr val="00B050"/>
                </a:solidFill>
                <a:effectLst>
                  <a:outerShdw blurRad="38100" dist="38100" dir="2700000" algn="tl">
                    <a:srgbClr val="000000">
                      <a:alpha val="43137"/>
                    </a:srgbClr>
                  </a:outerShdw>
                </a:effectLst>
                <a:latin typeface="Arial"/>
                <a:cs typeface="Arial"/>
              </a:rPr>
              <a:t>Pruebas</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 aperturas</a:t>
            </a:r>
            <a:r>
              <a:rPr sz="2000" b="1" spc="10"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y</a:t>
            </a:r>
            <a:r>
              <a:rPr sz="2000" b="1" spc="-40"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cierre</a:t>
            </a:r>
            <a:r>
              <a:rPr sz="2000" b="1" spc="-5" dirty="0">
                <a:solidFill>
                  <a:srgbClr val="00B050"/>
                </a:solidFill>
                <a:effectLst>
                  <a:outerShdw blurRad="38100" dist="38100" dir="2700000" algn="tl">
                    <a:srgbClr val="000000">
                      <a:alpha val="43137"/>
                    </a:srgbClr>
                  </a:outerShdw>
                </a:effectLst>
                <a:latin typeface="Arial"/>
                <a:cs typeface="Arial"/>
              </a:rPr>
              <a:t> de</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líneas</a:t>
            </a:r>
            <a:r>
              <a:rPr sz="2000" b="1" spc="5"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en</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vacío</a:t>
            </a:r>
            <a:endParaRPr sz="2000" b="1" dirty="0">
              <a:solidFill>
                <a:srgbClr val="00B050"/>
              </a:solidFill>
              <a:effectLst>
                <a:outerShdw blurRad="38100" dist="38100" dir="2700000" algn="tl">
                  <a:srgbClr val="000000">
                    <a:alpha val="43137"/>
                  </a:srgbClr>
                </a:outerShdw>
              </a:effectLst>
              <a:latin typeface="Arial"/>
              <a:cs typeface="Arial"/>
            </a:endParaRPr>
          </a:p>
          <a:p>
            <a:pPr marL="812800" marR="5080" lvl="3" indent="-342900" algn="just">
              <a:lnSpc>
                <a:spcPct val="143600"/>
              </a:lnSpc>
              <a:spcBef>
                <a:spcPts val="815"/>
              </a:spcBef>
              <a:buFont typeface="Wingdings" panose="05000000000000000000" pitchFamily="2" charset="2"/>
              <a:buChar char="ü"/>
              <a:tabLst>
                <a:tab pos="1052830" algn="l"/>
                <a:tab pos="1053465" algn="l"/>
                <a:tab pos="1902460" algn="l"/>
                <a:tab pos="2254250" algn="l"/>
                <a:tab pos="3437254" algn="l"/>
                <a:tab pos="3789045" algn="l"/>
                <a:tab pos="4764405" algn="l"/>
              </a:tabLst>
            </a:pPr>
            <a:r>
              <a:rPr sz="2000" b="1" dirty="0" err="1" smtClean="0">
                <a:solidFill>
                  <a:srgbClr val="00B050"/>
                </a:solidFill>
                <a:effectLst>
                  <a:outerShdw blurRad="38100" dist="38100" dir="2700000" algn="tl">
                    <a:srgbClr val="000000">
                      <a:alpha val="43137"/>
                    </a:srgbClr>
                  </a:outerShdw>
                </a:effectLst>
                <a:latin typeface="Arial"/>
                <a:cs typeface="Arial"/>
              </a:rPr>
              <a:t>Pr</a:t>
            </a:r>
            <a:r>
              <a:rPr sz="2000" b="1" spc="-10" dirty="0" err="1" smtClean="0">
                <a:solidFill>
                  <a:srgbClr val="00B050"/>
                </a:solidFill>
                <a:effectLst>
                  <a:outerShdw blurRad="38100" dist="38100" dir="2700000" algn="tl">
                    <a:srgbClr val="000000">
                      <a:alpha val="43137"/>
                    </a:srgbClr>
                  </a:outerShdw>
                </a:effectLst>
                <a:latin typeface="Arial"/>
                <a:cs typeface="Arial"/>
              </a:rPr>
              <a:t>u</a:t>
            </a:r>
            <a:r>
              <a:rPr sz="2000" b="1" dirty="0" err="1" smtClean="0">
                <a:solidFill>
                  <a:srgbClr val="00B050"/>
                </a:solidFill>
                <a:effectLst>
                  <a:outerShdw blurRad="38100" dist="38100" dir="2700000" algn="tl">
                    <a:srgbClr val="000000">
                      <a:alpha val="43137"/>
                    </a:srgbClr>
                  </a:outerShdw>
                </a:effectLst>
                <a:latin typeface="Arial"/>
                <a:cs typeface="Arial"/>
              </a:rPr>
              <a:t>ebas</a:t>
            </a:r>
            <a:r>
              <a:rPr sz="2000" b="1" dirty="0">
                <a:solidFill>
                  <a:srgbClr val="00B050"/>
                </a:solidFill>
                <a:effectLst>
                  <a:outerShdw blurRad="38100" dist="38100" dir="2700000" algn="tl">
                    <a:srgbClr val="000000">
                      <a:alpha val="43137"/>
                    </a:srgbClr>
                  </a:outerShdw>
                </a:effectLst>
                <a:latin typeface="Arial"/>
                <a:cs typeface="Arial"/>
              </a:rPr>
              <a:t>	</a:t>
            </a:r>
            <a:r>
              <a:rPr sz="2000" b="1" spc="-20" dirty="0">
                <a:solidFill>
                  <a:srgbClr val="00B050"/>
                </a:solidFill>
                <a:effectLst>
                  <a:outerShdw blurRad="38100" dist="38100" dir="2700000" algn="tl">
                    <a:srgbClr val="000000">
                      <a:alpha val="43137"/>
                    </a:srgbClr>
                  </a:outerShdw>
                </a:effectLst>
                <a:latin typeface="Arial"/>
                <a:cs typeface="Arial"/>
              </a:rPr>
              <a:t>d</a:t>
            </a:r>
            <a:r>
              <a:rPr sz="2000" b="1" dirty="0">
                <a:solidFill>
                  <a:srgbClr val="00B050"/>
                </a:solidFill>
                <a:effectLst>
                  <a:outerShdw blurRad="38100" dist="38100" dir="2700000" algn="tl">
                    <a:srgbClr val="000000">
                      <a:alpha val="43137"/>
                    </a:srgbClr>
                  </a:outerShdw>
                </a:effectLst>
                <a:latin typeface="Arial"/>
                <a:cs typeface="Arial"/>
              </a:rPr>
              <a:t>e	i</a:t>
            </a:r>
            <a:r>
              <a:rPr sz="2000" b="1" spc="-10" dirty="0">
                <a:solidFill>
                  <a:srgbClr val="00B050"/>
                </a:solidFill>
                <a:effectLst>
                  <a:outerShdw blurRad="38100" dist="38100" dir="2700000" algn="tl">
                    <a:srgbClr val="000000">
                      <a:alpha val="43137"/>
                    </a:srgbClr>
                  </a:outerShdw>
                </a:effectLst>
                <a:latin typeface="Arial"/>
                <a:cs typeface="Arial"/>
              </a:rPr>
              <a:t>n</a:t>
            </a:r>
            <a:r>
              <a:rPr sz="2000" b="1" dirty="0">
                <a:solidFill>
                  <a:srgbClr val="00B050"/>
                </a:solidFill>
                <a:effectLst>
                  <a:outerShdw blurRad="38100" dist="38100" dir="2700000" algn="tl">
                    <a:srgbClr val="000000">
                      <a:alpha val="43137"/>
                    </a:srgbClr>
                  </a:outerShdw>
                </a:effectLst>
                <a:latin typeface="Arial"/>
                <a:cs typeface="Arial"/>
              </a:rPr>
              <a:t>t</a:t>
            </a:r>
            <a:r>
              <a:rPr sz="2000" b="1" spc="-15" dirty="0">
                <a:solidFill>
                  <a:srgbClr val="00B050"/>
                </a:solidFill>
                <a:effectLst>
                  <a:outerShdw blurRad="38100" dist="38100" dir="2700000" algn="tl">
                    <a:srgbClr val="000000">
                      <a:alpha val="43137"/>
                    </a:srgbClr>
                  </a:outerShdw>
                </a:effectLst>
                <a:latin typeface="Arial"/>
                <a:cs typeface="Arial"/>
              </a:rPr>
              <a:t>e</a:t>
            </a:r>
            <a:r>
              <a:rPr sz="2000" b="1" dirty="0">
                <a:solidFill>
                  <a:srgbClr val="00B050"/>
                </a:solidFill>
                <a:effectLst>
                  <a:outerShdw blurRad="38100" dist="38100" dir="2700000" algn="tl">
                    <a:srgbClr val="000000">
                      <a:alpha val="43137"/>
                    </a:srgbClr>
                  </a:outerShdw>
                </a:effectLst>
                <a:latin typeface="Arial"/>
                <a:cs typeface="Arial"/>
              </a:rPr>
              <a:t>rr</a:t>
            </a:r>
            <a:r>
              <a:rPr sz="2000" b="1" spc="-10" dirty="0">
                <a:solidFill>
                  <a:srgbClr val="00B050"/>
                </a:solidFill>
                <a:effectLst>
                  <a:outerShdw blurRad="38100" dist="38100" dir="2700000" algn="tl">
                    <a:srgbClr val="000000">
                      <a:alpha val="43137"/>
                    </a:srgbClr>
                  </a:outerShdw>
                </a:effectLst>
                <a:latin typeface="Arial"/>
                <a:cs typeface="Arial"/>
              </a:rPr>
              <a:t>up</a:t>
            </a:r>
            <a:r>
              <a:rPr sz="2000" b="1" dirty="0">
                <a:solidFill>
                  <a:srgbClr val="00B050"/>
                </a:solidFill>
                <a:effectLst>
                  <a:outerShdw blurRad="38100" dist="38100" dir="2700000" algn="tl">
                    <a:srgbClr val="000000">
                      <a:alpha val="43137"/>
                    </a:srgbClr>
                  </a:outerShdw>
                </a:effectLst>
                <a:latin typeface="Arial"/>
                <a:cs typeface="Arial"/>
              </a:rPr>
              <a:t>ci</a:t>
            </a:r>
            <a:r>
              <a:rPr sz="2000" b="1" spc="-10" dirty="0">
                <a:solidFill>
                  <a:srgbClr val="00B050"/>
                </a:solidFill>
                <a:effectLst>
                  <a:outerShdw blurRad="38100" dist="38100" dir="2700000" algn="tl">
                    <a:srgbClr val="000000">
                      <a:alpha val="43137"/>
                    </a:srgbClr>
                  </a:outerShdw>
                </a:effectLst>
                <a:latin typeface="Arial"/>
                <a:cs typeface="Arial"/>
              </a:rPr>
              <a:t>ó</a:t>
            </a:r>
            <a:r>
              <a:rPr sz="2000" b="1" dirty="0">
                <a:solidFill>
                  <a:srgbClr val="00B050"/>
                </a:solidFill>
                <a:effectLst>
                  <a:outerShdw blurRad="38100" dist="38100" dir="2700000" algn="tl">
                    <a:srgbClr val="000000">
                      <a:alpha val="43137"/>
                    </a:srgbClr>
                  </a:outerShdw>
                </a:effectLst>
                <a:latin typeface="Arial"/>
                <a:cs typeface="Arial"/>
              </a:rPr>
              <a:t>n	</a:t>
            </a:r>
            <a:r>
              <a:rPr sz="2000" b="1" spc="-20" dirty="0">
                <a:solidFill>
                  <a:srgbClr val="00B050"/>
                </a:solidFill>
                <a:effectLst>
                  <a:outerShdw blurRad="38100" dist="38100" dir="2700000" algn="tl">
                    <a:srgbClr val="000000">
                      <a:alpha val="43137"/>
                    </a:srgbClr>
                  </a:outerShdw>
                </a:effectLst>
                <a:latin typeface="Arial"/>
                <a:cs typeface="Arial"/>
              </a:rPr>
              <a:t>d</a:t>
            </a:r>
            <a:r>
              <a:rPr sz="2000" b="1" dirty="0">
                <a:solidFill>
                  <a:srgbClr val="00B050"/>
                </a:solidFill>
                <a:effectLst>
                  <a:outerShdw blurRad="38100" dist="38100" dir="2700000" algn="tl">
                    <a:srgbClr val="000000">
                      <a:alpha val="43137"/>
                    </a:srgbClr>
                  </a:outerShdw>
                </a:effectLst>
                <a:latin typeface="Arial"/>
                <a:cs typeface="Arial"/>
              </a:rPr>
              <a:t>e	</a:t>
            </a:r>
            <a:r>
              <a:rPr sz="2000" b="1" spc="-10" dirty="0">
                <a:solidFill>
                  <a:srgbClr val="00B050"/>
                </a:solidFill>
                <a:effectLst>
                  <a:outerShdw blurRad="38100" dist="38100" dir="2700000" algn="tl">
                    <a:srgbClr val="000000">
                      <a:alpha val="43137"/>
                    </a:srgbClr>
                  </a:outerShdw>
                </a:effectLst>
                <a:latin typeface="Arial"/>
                <a:cs typeface="Arial"/>
              </a:rPr>
              <a:t>p</a:t>
            </a:r>
            <a:r>
              <a:rPr sz="2000" b="1" dirty="0">
                <a:solidFill>
                  <a:srgbClr val="00B050"/>
                </a:solidFill>
                <a:effectLst>
                  <a:outerShdw blurRad="38100" dist="38100" dir="2700000" algn="tl">
                    <a:srgbClr val="000000">
                      <a:alpha val="43137"/>
                    </a:srgbClr>
                  </a:outerShdw>
                </a:effectLst>
                <a:latin typeface="Arial"/>
                <a:cs typeface="Arial"/>
              </a:rPr>
              <a:t>e</a:t>
            </a:r>
            <a:r>
              <a:rPr sz="2000" b="1" spc="-10" dirty="0">
                <a:solidFill>
                  <a:srgbClr val="00B050"/>
                </a:solidFill>
                <a:effectLst>
                  <a:outerShdw blurRad="38100" dist="38100" dir="2700000" algn="tl">
                    <a:srgbClr val="000000">
                      <a:alpha val="43137"/>
                    </a:srgbClr>
                  </a:outerShdw>
                </a:effectLst>
                <a:latin typeface="Arial"/>
                <a:cs typeface="Arial"/>
              </a:rPr>
              <a:t>qu</a:t>
            </a:r>
            <a:r>
              <a:rPr sz="2000" b="1" dirty="0">
                <a:solidFill>
                  <a:srgbClr val="00B050"/>
                </a:solidFill>
                <a:effectLst>
                  <a:outerShdw blurRad="38100" dist="38100" dir="2700000" algn="tl">
                    <a:srgbClr val="000000">
                      <a:alpha val="43137"/>
                    </a:srgbClr>
                  </a:outerShdw>
                </a:effectLst>
                <a:latin typeface="Arial"/>
                <a:cs typeface="Arial"/>
              </a:rPr>
              <a:t>e</a:t>
            </a:r>
            <a:r>
              <a:rPr sz="2000" b="1" spc="-10" dirty="0">
                <a:solidFill>
                  <a:srgbClr val="00B050"/>
                </a:solidFill>
                <a:effectLst>
                  <a:outerShdw blurRad="38100" dist="38100" dir="2700000" algn="tl">
                    <a:srgbClr val="000000">
                      <a:alpha val="43137"/>
                    </a:srgbClr>
                  </a:outerShdw>
                </a:effectLst>
                <a:latin typeface="Arial"/>
                <a:cs typeface="Arial"/>
              </a:rPr>
              <a:t>ñ</a:t>
            </a:r>
            <a:r>
              <a:rPr sz="2000" b="1" dirty="0">
                <a:solidFill>
                  <a:srgbClr val="00B050"/>
                </a:solidFill>
                <a:effectLst>
                  <a:outerShdw blurRad="38100" dist="38100" dir="2700000" algn="tl">
                    <a:srgbClr val="000000">
                      <a:alpha val="43137"/>
                    </a:srgbClr>
                  </a:outerShdw>
                </a:effectLst>
                <a:latin typeface="Arial"/>
                <a:cs typeface="Arial"/>
              </a:rPr>
              <a:t>as	c</a:t>
            </a:r>
            <a:r>
              <a:rPr sz="2000" b="1" spc="-10" dirty="0">
                <a:solidFill>
                  <a:srgbClr val="00B050"/>
                </a:solidFill>
                <a:effectLst>
                  <a:outerShdw blurRad="38100" dist="38100" dir="2700000" algn="tl">
                    <a:srgbClr val="000000">
                      <a:alpha val="43137"/>
                    </a:srgbClr>
                  </a:outerShdw>
                </a:effectLst>
                <a:latin typeface="Arial"/>
                <a:cs typeface="Arial"/>
              </a:rPr>
              <a:t>or</a:t>
            </a:r>
            <a:r>
              <a:rPr sz="2000" b="1" dirty="0">
                <a:solidFill>
                  <a:srgbClr val="00B050"/>
                </a:solidFill>
                <a:effectLst>
                  <a:outerShdw blurRad="38100" dist="38100" dir="2700000" algn="tl">
                    <a:srgbClr val="000000">
                      <a:alpha val="43137"/>
                    </a:srgbClr>
                  </a:outerShdw>
                </a:effectLst>
                <a:latin typeface="Arial"/>
                <a:cs typeface="Arial"/>
              </a:rPr>
              <a:t>rie</a:t>
            </a:r>
            <a:r>
              <a:rPr sz="2000" b="1" spc="-10" dirty="0">
                <a:solidFill>
                  <a:srgbClr val="00B050"/>
                </a:solidFill>
                <a:effectLst>
                  <a:outerShdw blurRad="38100" dist="38100" dir="2700000" algn="tl">
                    <a:srgbClr val="000000">
                      <a:alpha val="43137"/>
                    </a:srgbClr>
                  </a:outerShdw>
                </a:effectLst>
                <a:latin typeface="Arial"/>
                <a:cs typeface="Arial"/>
              </a:rPr>
              <a:t>n</a:t>
            </a:r>
            <a:r>
              <a:rPr sz="2000" b="1" dirty="0">
                <a:solidFill>
                  <a:srgbClr val="00B050"/>
                </a:solidFill>
                <a:effectLst>
                  <a:outerShdw blurRad="38100" dist="38100" dir="2700000" algn="tl">
                    <a:srgbClr val="000000">
                      <a:alpha val="43137"/>
                    </a:srgbClr>
                  </a:outerShdw>
                </a:effectLst>
                <a:latin typeface="Arial"/>
                <a:cs typeface="Arial"/>
              </a:rPr>
              <a:t>t</a:t>
            </a:r>
            <a:r>
              <a:rPr sz="2000" b="1" spc="-15" dirty="0">
                <a:solidFill>
                  <a:srgbClr val="00B050"/>
                </a:solidFill>
                <a:effectLst>
                  <a:outerShdw blurRad="38100" dist="38100" dir="2700000" algn="tl">
                    <a:srgbClr val="000000">
                      <a:alpha val="43137"/>
                    </a:srgbClr>
                  </a:outerShdw>
                </a:effectLst>
                <a:latin typeface="Arial"/>
                <a:cs typeface="Arial"/>
              </a:rPr>
              <a:t>e</a:t>
            </a:r>
            <a:r>
              <a:rPr sz="2000" b="1" dirty="0">
                <a:solidFill>
                  <a:srgbClr val="00B050"/>
                </a:solidFill>
                <a:effectLst>
                  <a:outerShdw blurRad="38100" dist="38100" dir="2700000" algn="tl">
                    <a:srgbClr val="000000">
                      <a:alpha val="43137"/>
                    </a:srgbClr>
                  </a:outerShdw>
                </a:effectLst>
                <a:latin typeface="Arial"/>
                <a:cs typeface="Arial"/>
              </a:rPr>
              <a:t>s  </a:t>
            </a:r>
            <a:r>
              <a:rPr sz="2000" b="1" spc="-5" dirty="0">
                <a:solidFill>
                  <a:srgbClr val="00B050"/>
                </a:solidFill>
                <a:effectLst>
                  <a:outerShdw blurRad="38100" dist="38100" dir="2700000" algn="tl">
                    <a:srgbClr val="000000">
                      <a:alpha val="43137"/>
                    </a:srgbClr>
                  </a:outerShdw>
                </a:effectLst>
                <a:latin typeface="Arial"/>
                <a:cs typeface="Arial"/>
              </a:rPr>
              <a:t>inductivas</a:t>
            </a:r>
            <a:endParaRP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sz="2000" b="1" spc="-5" dirty="0">
                <a:solidFill>
                  <a:srgbClr val="00B050"/>
                </a:solidFill>
                <a:effectLst>
                  <a:outerShdw blurRad="38100" dist="38100" dir="2700000" algn="tl">
                    <a:srgbClr val="000000">
                      <a:alpha val="43137"/>
                    </a:srgbClr>
                  </a:outerShdw>
                </a:effectLst>
                <a:latin typeface="Arial"/>
                <a:cs typeface="Arial"/>
              </a:rPr>
              <a:t>Pruebas</a:t>
            </a:r>
            <a:r>
              <a:rPr sz="2000" b="1" spc="-2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spc="-20"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fallas</a:t>
            </a:r>
            <a:r>
              <a:rPr sz="2000" b="1" spc="-10"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en</a:t>
            </a:r>
            <a:r>
              <a:rPr sz="2000" b="1" spc="-2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terminales</a:t>
            </a:r>
            <a:endParaRP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3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sz="2000" b="1" spc="-5" dirty="0">
                <a:solidFill>
                  <a:srgbClr val="00B050"/>
                </a:solidFill>
                <a:effectLst>
                  <a:outerShdw blurRad="38100" dist="38100" dir="2700000" algn="tl">
                    <a:srgbClr val="000000">
                      <a:alpha val="43137"/>
                    </a:srgbClr>
                  </a:outerShdw>
                </a:effectLst>
                <a:latin typeface="Arial"/>
                <a:cs typeface="Arial"/>
              </a:rPr>
              <a:t>Pruebas</a:t>
            </a:r>
            <a:r>
              <a:rPr sz="2000" b="1" spc="-2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spc="-15"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fallas</a:t>
            </a:r>
            <a:r>
              <a:rPr sz="2000" b="1" spc="-5" dirty="0">
                <a:solidFill>
                  <a:srgbClr val="00B050"/>
                </a:solidFill>
                <a:effectLst>
                  <a:outerShdw blurRad="38100" dist="38100" dir="2700000" algn="tl">
                    <a:srgbClr val="000000">
                      <a:alpha val="43137"/>
                    </a:srgbClr>
                  </a:outerShdw>
                </a:effectLst>
                <a:latin typeface="Arial"/>
                <a:cs typeface="Arial"/>
              </a:rPr>
              <a:t> kilométricas</a:t>
            </a:r>
            <a:endParaRP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sz="2000" b="1" spc="-5" dirty="0">
                <a:solidFill>
                  <a:srgbClr val="00B050"/>
                </a:solidFill>
                <a:effectLst>
                  <a:outerShdw blurRad="38100" dist="38100" dir="2700000" algn="tl">
                    <a:srgbClr val="000000">
                      <a:alpha val="43137"/>
                    </a:srgbClr>
                  </a:outerShdw>
                </a:effectLst>
                <a:latin typeface="Arial"/>
                <a:cs typeface="Arial"/>
              </a:rPr>
              <a:t>Pruebas</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oposición</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fase</a:t>
            </a:r>
            <a:endParaRP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spcBef>
                <a:spcPts val="5"/>
              </a:spcBef>
              <a:buFont typeface="Wingdings" panose="05000000000000000000" pitchFamily="2" charset="2"/>
              <a:buChar char="ü"/>
              <a:tabLst>
                <a:tab pos="957580" algn="l"/>
              </a:tabLst>
            </a:pPr>
            <a:r>
              <a:rPr sz="2000" b="1" spc="-5" dirty="0">
                <a:solidFill>
                  <a:srgbClr val="00B050"/>
                </a:solidFill>
                <a:effectLst>
                  <a:outerShdw blurRad="38100" dist="38100" dir="2700000" algn="tl">
                    <a:srgbClr val="000000">
                      <a:alpha val="43137"/>
                    </a:srgbClr>
                  </a:outerShdw>
                </a:effectLst>
                <a:latin typeface="Arial"/>
                <a:cs typeface="Arial"/>
              </a:rPr>
              <a:t>Pruebas</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corriente</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pico de corta</a:t>
            </a:r>
            <a:r>
              <a:rPr sz="2000" b="1" spc="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duración</a:t>
            </a:r>
            <a:endParaRP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803910" lvl="2" indent="-342900" algn="just">
              <a:buFont typeface="Wingdings" panose="05000000000000000000" pitchFamily="2" charset="2"/>
              <a:buChar char="ü"/>
              <a:tabLst>
                <a:tab pos="957580" algn="l"/>
              </a:tabLst>
            </a:pPr>
            <a:r>
              <a:rPr sz="2000" b="1" spc="-5" dirty="0">
                <a:solidFill>
                  <a:srgbClr val="00B050"/>
                </a:solidFill>
                <a:effectLst>
                  <a:outerShdw blurRad="38100" dist="38100" dir="2700000" algn="tl">
                    <a:srgbClr val="000000">
                      <a:alpha val="43137"/>
                    </a:srgbClr>
                  </a:outerShdw>
                </a:effectLst>
                <a:latin typeface="Arial"/>
                <a:cs typeface="Arial"/>
              </a:rPr>
              <a:t>Pruebas</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con corriente</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nominal</a:t>
            </a:r>
            <a:r>
              <a:rPr sz="2000" b="1" dirty="0">
                <a:solidFill>
                  <a:srgbClr val="00B050"/>
                </a:solidFill>
                <a:effectLst>
                  <a:outerShdw blurRad="38100" dist="38100" dir="2700000" algn="tl">
                    <a:srgbClr val="000000">
                      <a:alpha val="43137"/>
                    </a:srgbClr>
                  </a:outerShdw>
                </a:effectLst>
                <a:latin typeface="Arial"/>
                <a:cs typeface="Arial"/>
              </a:rPr>
              <a:t> </a:t>
            </a:r>
            <a:r>
              <a:rPr sz="2000" b="1" spc="-5" dirty="0" err="1" smtClean="0">
                <a:solidFill>
                  <a:srgbClr val="00B050"/>
                </a:solidFill>
                <a:effectLst>
                  <a:outerShdw blurRad="38100" dist="38100" dir="2700000" algn="tl">
                    <a:srgbClr val="000000">
                      <a:alpha val="43137"/>
                    </a:srgbClr>
                  </a:outerShdw>
                </a:effectLst>
                <a:latin typeface="Arial"/>
                <a:cs typeface="Arial"/>
              </a:rPr>
              <a:t>continúa</a:t>
            </a:r>
            <a:endParaRPr lang="es-AR" sz="2000" b="1" spc="-5" dirty="0" smtClean="0">
              <a:solidFill>
                <a:srgbClr val="00B050"/>
              </a:solidFill>
              <a:effectLst>
                <a:outerShdw blurRad="38100" dist="38100" dir="2700000" algn="tl">
                  <a:srgbClr val="000000">
                    <a:alpha val="43137"/>
                  </a:srgbClr>
                </a:outerShdw>
              </a:effectLst>
              <a:latin typeface="Arial"/>
              <a:cs typeface="Arial"/>
            </a:endParaRPr>
          </a:p>
          <a:p>
            <a:pPr marL="461010" lvl="2" algn="just">
              <a:tabLst>
                <a:tab pos="957580" algn="l"/>
              </a:tabLst>
            </a:pPr>
            <a:endParaRPr lang="es-AR" sz="2000" b="1" spc="-5" dirty="0">
              <a:latin typeface="Arial"/>
              <a:cs typeface="Arial"/>
            </a:endParaRPr>
          </a:p>
          <a:p>
            <a:pPr marL="12065" lvl="1" algn="just">
              <a:spcBef>
                <a:spcPts val="100"/>
              </a:spcBef>
              <a:tabLst>
                <a:tab pos="360045" algn="l"/>
              </a:tabLst>
            </a:pPr>
            <a:r>
              <a:rPr lang="es-AR" sz="2400" b="1" spc="-5" dirty="0">
                <a:effectLst>
                  <a:outerShdw blurRad="38100" dist="38100" dir="2700000" algn="tl">
                    <a:srgbClr val="000000">
                      <a:alpha val="43137"/>
                    </a:srgbClr>
                  </a:outerShdw>
                </a:effectLst>
                <a:latin typeface="Arial"/>
                <a:cs typeface="Arial"/>
              </a:rPr>
              <a:t>Pruebas</a:t>
            </a:r>
            <a:r>
              <a:rPr lang="es-AR" sz="2400" b="1" spc="-1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a:t>
            </a:r>
            <a:r>
              <a:rPr lang="es-AR" sz="2400" b="1" spc="-2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rutinas</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especificadas</a:t>
            </a:r>
            <a:endParaRPr lang="es-AR" sz="2400" b="1" dirty="0">
              <a:effectLst>
                <a:outerShdw blurRad="38100" dist="38100" dir="2700000" algn="tl">
                  <a:srgbClr val="000000">
                    <a:alpha val="43137"/>
                  </a:srgbClr>
                </a:outerShdw>
              </a:effectLst>
              <a:latin typeface="Arial"/>
              <a:cs typeface="Arial"/>
            </a:endParaRPr>
          </a:p>
          <a:p>
            <a:pPr lvl="1" algn="just">
              <a:spcBef>
                <a:spcPts val="45"/>
              </a:spcBef>
              <a:buFont typeface="Arial"/>
              <a:buAutoNum type="arabicPeriod" startAt="7"/>
            </a:pPr>
            <a:endParaRPr lang="es-AR" sz="2000" dirty="0">
              <a:latin typeface="Arial"/>
              <a:cs typeface="Arial"/>
            </a:endParaRPr>
          </a:p>
          <a:p>
            <a:pPr marL="956944" lvl="2" indent="-495934" algn="just">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Soporte de</a:t>
            </a:r>
            <a:r>
              <a:rPr lang="es-AR" sz="2000" b="1" spc="-30" dirty="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Porcelana</a:t>
            </a:r>
          </a:p>
          <a:p>
            <a:pPr marL="956944" lvl="2" indent="-495934" algn="just">
              <a:buFont typeface="Wingdings" panose="05000000000000000000" pitchFamily="2" charset="2"/>
              <a:buChar char="ü"/>
              <a:tabLst>
                <a:tab pos="957580" algn="l"/>
              </a:tabLst>
            </a:pPr>
            <a:endParaRPr lang="es-AR" sz="2000" b="1" spc="-5" dirty="0">
              <a:solidFill>
                <a:srgbClr val="00B050"/>
              </a:solidFill>
              <a:effectLst>
                <a:outerShdw blurRad="38100" dist="38100" dir="2700000" algn="tl">
                  <a:srgbClr val="000000">
                    <a:alpha val="43137"/>
                  </a:srgbClr>
                </a:outerShdw>
              </a:effectLst>
              <a:latin typeface="Arial"/>
              <a:cs typeface="Arial"/>
            </a:endParaRPr>
          </a:p>
          <a:p>
            <a:pPr marL="956944" lvl="2" indent="-495934">
              <a:spcBef>
                <a:spcPts val="100"/>
              </a:spcBef>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presión</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en</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cámaras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spcBef>
                <a:spcPts val="45"/>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956944" lvl="2" indent="-495934">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a:t>
            </a:r>
            <a:r>
              <a:rPr lang="es-AR" sz="2000" b="1" spc="-3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presión</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956944" lvl="2" indent="-495934">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a:t>
            </a:r>
            <a:r>
              <a:rPr lang="es-AR" sz="2000" b="1" spc="-2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estanqueidad</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1257300" lvl="2" indent="-342900">
              <a:spcBef>
                <a:spcPts val="45"/>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956944" lvl="2" indent="-495934">
              <a:buFont typeface="Wingdings" panose="05000000000000000000" pitchFamily="2" charset="2"/>
              <a:buChar char="ü"/>
              <a:tabLst>
                <a:tab pos="957580"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resistencia</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calentadores</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y</a:t>
            </a:r>
            <a:r>
              <a:rPr lang="es-AR" sz="2000" b="1" spc="-3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bobinas</a:t>
            </a:r>
            <a:endParaRPr lang="es-AR" sz="2000" b="1" dirty="0">
              <a:solidFill>
                <a:srgbClr val="00B050"/>
              </a:solidFill>
              <a:effectLst>
                <a:outerShdw blurRad="38100" dist="38100" dir="2700000" algn="tl">
                  <a:srgbClr val="000000">
                    <a:alpha val="43137"/>
                  </a:srgbClr>
                </a:outerShdw>
              </a:effectLst>
              <a:latin typeface="Arial"/>
              <a:cs typeface="Arial"/>
            </a:endParaRPr>
          </a:p>
          <a:p>
            <a:pPr lvl="2">
              <a:spcBef>
                <a:spcPts val="40"/>
              </a:spcBef>
              <a:buFont typeface="Arial"/>
              <a:buAutoNum type="arabicPeriod" startAt="2"/>
            </a:pPr>
            <a:endParaRPr lang="es-AR" sz="2000" b="1" dirty="0">
              <a:effectLst>
                <a:outerShdw blurRad="38100" dist="38100" dir="2700000" algn="tl">
                  <a:srgbClr val="000000">
                    <a:alpha val="43137"/>
                  </a:srgbClr>
                </a:outerShdw>
              </a:effectLst>
              <a:latin typeface="Arial"/>
              <a:cs typeface="Arial"/>
            </a:endParaRPr>
          </a:p>
          <a:p>
            <a:pPr marL="956944" lvl="2" indent="-495934">
              <a:buAutoNum type="arabicPeriod"/>
              <a:tabLst>
                <a:tab pos="957580" algn="l"/>
              </a:tabLst>
            </a:pPr>
            <a:endParaRPr sz="1400" b="1" dirty="0">
              <a:effectLst>
                <a:outerShdw blurRad="38100" dist="38100" dir="2700000" algn="tl">
                  <a:srgbClr val="000000">
                    <a:alpha val="43137"/>
                  </a:srgbClr>
                </a:outerShdw>
              </a:effectLst>
              <a:latin typeface="Arial"/>
              <a:cs typeface="Arial"/>
            </a:endParaRPr>
          </a:p>
        </p:txBody>
      </p:sp>
      <p:sp>
        <p:nvSpPr>
          <p:cNvPr id="8" name="Rectángulo 7"/>
          <p:cNvSpPr/>
          <p:nvPr/>
        </p:nvSpPr>
        <p:spPr>
          <a:xfrm>
            <a:off x="7010400" y="609600"/>
            <a:ext cx="6096000" cy="8956298"/>
          </a:xfrm>
          <a:prstGeom prst="rect">
            <a:avLst/>
          </a:prstGeom>
        </p:spPr>
        <p:txBody>
          <a:bodyPr wrap="square">
            <a:spAutoFit/>
          </a:bodyPr>
          <a:lstStyle/>
          <a:p>
            <a:pPr marL="746760" lvl="2" indent="-285750">
              <a:buFont typeface="Wingdings" panose="05000000000000000000" pitchFamily="2" charset="2"/>
              <a:buChar char="ü"/>
              <a:tabLst>
                <a:tab pos="95758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del</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cableado</a:t>
            </a:r>
            <a:r>
              <a:rPr lang="es-AR" sz="2400" b="1" spc="-5" dirty="0">
                <a:solidFill>
                  <a:srgbClr val="00B050"/>
                </a:solidFill>
                <a:effectLst>
                  <a:outerShdw blurRad="38100" dist="38100" dir="2700000" algn="tl">
                    <a:srgbClr val="000000">
                      <a:alpha val="43137"/>
                    </a:srgbClr>
                  </a:outerShdw>
                </a:effectLst>
                <a:latin typeface="Arial"/>
                <a:cs typeface="Arial"/>
              </a:rPr>
              <a:t> 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10" dirty="0">
                <a:solidFill>
                  <a:srgbClr val="00B050"/>
                </a:solidFill>
                <a:effectLst>
                  <a:outerShdw blurRad="38100" dist="38100" dir="2700000" algn="tl">
                    <a:srgbClr val="000000">
                      <a:alpha val="43137"/>
                    </a:srgbClr>
                  </a:outerShdw>
                </a:effectLst>
                <a:latin typeface="Arial"/>
                <a:cs typeface="Arial"/>
              </a:rPr>
              <a:t>control</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957580" algn="l"/>
              </a:tabLst>
            </a:pPr>
            <a:r>
              <a:rPr lang="es-AR" sz="2400" b="1" spc="-5" dirty="0">
                <a:solidFill>
                  <a:srgbClr val="00B050"/>
                </a:solidFill>
                <a:effectLst>
                  <a:outerShdw blurRad="38100" dist="38100" dir="2700000" algn="tl">
                    <a:srgbClr val="000000">
                      <a:alpha val="43137"/>
                    </a:srgbClr>
                  </a:outerShdw>
                </a:effectLst>
                <a:latin typeface="Arial"/>
                <a:cs typeface="Arial"/>
              </a:rPr>
              <a:t>Verificación</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los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ajustes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del</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mecanismo</a:t>
            </a:r>
          </a:p>
          <a:p>
            <a:pPr marL="1200150" lvl="2" indent="-285750">
              <a:spcBef>
                <a:spcPts val="3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95758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operación mecánicas</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95758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Pruebas</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tiempo</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operación</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46760" lvl="2" indent="-285750">
              <a:spcBef>
                <a:spcPts val="5"/>
              </a:spcBef>
              <a:buFont typeface="Wingdings" panose="05000000000000000000" pitchFamily="2" charset="2"/>
              <a:buChar char="ü"/>
              <a:tabLst>
                <a:tab pos="105664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Pruebas 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tiempo 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inserción de</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la</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resistencia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energía</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acumulada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Pruebas</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resistencia</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 los</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contactos</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46760" lvl="2" indent="-285750">
              <a:spcBef>
                <a:spcPts val="5"/>
              </a:spcBef>
              <a:buFont typeface="Wingdings" panose="05000000000000000000" pitchFamily="2" charset="2"/>
              <a:buChar char="ü"/>
              <a:tabLst>
                <a:tab pos="105664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Pruebas</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dieléctricas </a:t>
            </a:r>
            <a:r>
              <a:rPr lang="es-AR" sz="2400" b="1" dirty="0">
                <a:solidFill>
                  <a:srgbClr val="00B050"/>
                </a:solidFill>
                <a:effectLst>
                  <a:outerShdw blurRad="38100" dist="38100" dir="2700000" algn="tl">
                    <a:srgbClr val="000000">
                      <a:alpha val="43137"/>
                    </a:srgbClr>
                  </a:outerShdw>
                </a:effectLst>
                <a:latin typeface="Arial"/>
                <a:cs typeface="Arial"/>
              </a:rPr>
              <a:t>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60</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HZ</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00150" lvl="2" indent="-285750">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Pruebas</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los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condensadores</a:t>
            </a:r>
          </a:p>
          <a:p>
            <a:pPr marL="746760" lvl="2" indent="-285750">
              <a:buFont typeface="Wingdings" panose="05000000000000000000" pitchFamily="2" charset="2"/>
              <a:buChar char="ü"/>
              <a:tabLst>
                <a:tab pos="1056640" algn="l"/>
              </a:tabLst>
            </a:pPr>
            <a:endParaRPr lang="es-AR" sz="2400" b="1" spc="-5"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r>
              <a:rPr lang="es-AR" sz="2400" b="1" spc="-5" dirty="0">
                <a:solidFill>
                  <a:srgbClr val="00B050"/>
                </a:solidFill>
                <a:effectLst>
                  <a:outerShdw blurRad="38100" dist="38100" dir="2700000" algn="tl">
                    <a:srgbClr val="000000">
                      <a:alpha val="43137"/>
                    </a:srgbClr>
                  </a:outerShdw>
                </a:effectLst>
                <a:latin typeface="Arial"/>
                <a:cs typeface="Arial"/>
              </a:rPr>
              <a:t>Medición</a:t>
            </a:r>
            <a:r>
              <a:rPr lang="es-AR" sz="2400" b="1" spc="17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0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resistencia</a:t>
            </a:r>
            <a:r>
              <a:rPr lang="es-AR" sz="2400" b="1" spc="18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9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inserción</a:t>
            </a:r>
            <a:r>
              <a:rPr lang="es-AR" sz="2400" b="1" spc="190" dirty="0">
                <a:solidFill>
                  <a:srgbClr val="00B050"/>
                </a:solidFill>
                <a:effectLst>
                  <a:outerShdw blurRad="38100" dist="38100" dir="2700000" algn="tl">
                    <a:srgbClr val="000000">
                      <a:alpha val="43137"/>
                    </a:srgbClr>
                  </a:outerShdw>
                </a:effectLst>
                <a:latin typeface="Arial"/>
                <a:cs typeface="Arial"/>
              </a:rPr>
              <a:t> </a:t>
            </a:r>
            <a:r>
              <a:rPr lang="es-AR" sz="2400" b="1" spc="-10" dirty="0">
                <a:solidFill>
                  <a:srgbClr val="00B050"/>
                </a:solidFill>
                <a:effectLst>
                  <a:outerShdw blurRad="38100" dist="38100" dir="2700000" algn="tl">
                    <a:srgbClr val="000000">
                      <a:alpha val="43137"/>
                    </a:srgbClr>
                  </a:outerShdw>
                </a:effectLst>
                <a:latin typeface="Arial"/>
                <a:cs typeface="Arial"/>
              </a:rPr>
              <a:t>al</a:t>
            </a:r>
            <a:r>
              <a:rPr lang="es-AR" sz="2400" b="1" spc="20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cierre</a:t>
            </a:r>
            <a:r>
              <a:rPr lang="es-AR" sz="2400" b="1" spc="21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y</a:t>
            </a:r>
            <a:r>
              <a:rPr lang="es-AR" sz="2400" b="1" spc="14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a</a:t>
            </a:r>
            <a:r>
              <a:rPr lang="es-AR" sz="2400" b="1" spc="19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la </a:t>
            </a:r>
            <a:r>
              <a:rPr lang="es-AR" sz="2400" b="1" spc="-37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apertura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746760" lvl="2" indent="-285750">
              <a:buFont typeface="Wingdings" panose="05000000000000000000" pitchFamily="2" charset="2"/>
              <a:buChar char="ü"/>
              <a:tabLst>
                <a:tab pos="1056640" algn="l"/>
              </a:tabLst>
            </a:pPr>
            <a:endParaRPr lang="es-AR" sz="2400" b="1" dirty="0">
              <a:solidFill>
                <a:srgbClr val="00B050"/>
              </a:solidFill>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533400" y="228600"/>
            <a:ext cx="12496800" cy="9043501"/>
          </a:xfrm>
          <a:prstGeom prst="rect">
            <a:avLst/>
          </a:prstGeom>
        </p:spPr>
        <p:txBody>
          <a:bodyPr vert="horz" wrap="square" lIns="0" tIns="12700" rIns="0" bIns="0" rtlCol="0">
            <a:spAutoFit/>
          </a:bodyPr>
          <a:lstStyle/>
          <a:p>
            <a:pPr marL="12700" marR="5080" indent="448945" algn="just">
              <a:spcBef>
                <a:spcPts val="825"/>
              </a:spcBef>
            </a:pPr>
            <a:endParaRPr sz="2600" b="1" dirty="0">
              <a:effectLst>
                <a:outerShdw blurRad="38100" dist="38100" dir="2700000" algn="tl">
                  <a:srgbClr val="000000">
                    <a:alpha val="43137"/>
                  </a:srgbClr>
                </a:outerShdw>
              </a:effectLst>
              <a:latin typeface="Arial"/>
              <a:cs typeface="Arial"/>
            </a:endParaRPr>
          </a:p>
          <a:p>
            <a:pPr marL="12065" lvl="1" algn="just">
              <a:tabLst>
                <a:tab pos="360045" algn="l"/>
              </a:tabLst>
            </a:pPr>
            <a:r>
              <a:rPr sz="2600" b="1" spc="-5" dirty="0">
                <a:effectLst>
                  <a:outerShdw blurRad="38100" dist="38100" dir="2700000" algn="tl">
                    <a:srgbClr val="000000">
                      <a:alpha val="43137"/>
                    </a:srgbClr>
                  </a:outerShdw>
                </a:effectLst>
                <a:latin typeface="Arial"/>
                <a:cs typeface="Arial"/>
              </a:rPr>
              <a:t>Pruebas</a:t>
            </a:r>
            <a:r>
              <a:rPr sz="2600" b="1" spc="-10" dirty="0">
                <a:effectLst>
                  <a:outerShdw blurRad="38100" dist="38100" dir="2700000" algn="tl">
                    <a:srgbClr val="000000">
                      <a:alpha val="43137"/>
                    </a:srgbClr>
                  </a:outerShdw>
                </a:effectLst>
                <a:latin typeface="Arial"/>
                <a:cs typeface="Arial"/>
              </a:rPr>
              <a:t> </a:t>
            </a:r>
            <a:r>
              <a:rPr sz="2600" b="1" spc="-5" dirty="0">
                <a:effectLst>
                  <a:outerShdw blurRad="38100" dist="38100" dir="2700000" algn="tl">
                    <a:srgbClr val="000000">
                      <a:alpha val="43137"/>
                    </a:srgbClr>
                  </a:outerShdw>
                </a:effectLst>
                <a:latin typeface="Arial"/>
                <a:cs typeface="Arial"/>
              </a:rPr>
              <a:t>de</a:t>
            </a:r>
            <a:r>
              <a:rPr sz="2600" b="1" spc="-15" dirty="0">
                <a:effectLst>
                  <a:outerShdw blurRad="38100" dist="38100" dir="2700000" algn="tl">
                    <a:srgbClr val="000000">
                      <a:alpha val="43137"/>
                    </a:srgbClr>
                  </a:outerShdw>
                </a:effectLst>
                <a:latin typeface="Arial"/>
                <a:cs typeface="Arial"/>
              </a:rPr>
              <a:t> </a:t>
            </a:r>
            <a:r>
              <a:rPr sz="2600" b="1" spc="-5" dirty="0">
                <a:effectLst>
                  <a:outerShdw blurRad="38100" dist="38100" dir="2700000" algn="tl">
                    <a:srgbClr val="000000">
                      <a:alpha val="43137"/>
                    </a:srgbClr>
                  </a:outerShdw>
                </a:effectLst>
                <a:latin typeface="Arial"/>
                <a:cs typeface="Arial"/>
              </a:rPr>
              <a:t>aceptación</a:t>
            </a:r>
            <a:r>
              <a:rPr sz="2600" b="1" spc="-15" dirty="0">
                <a:effectLst>
                  <a:outerShdw blurRad="38100" dist="38100" dir="2700000" algn="tl">
                    <a:srgbClr val="000000">
                      <a:alpha val="43137"/>
                    </a:srgbClr>
                  </a:outerShdw>
                </a:effectLst>
                <a:latin typeface="Arial"/>
                <a:cs typeface="Arial"/>
              </a:rPr>
              <a:t> </a:t>
            </a:r>
            <a:r>
              <a:rPr sz="2600" b="1" dirty="0">
                <a:effectLst>
                  <a:outerShdw blurRad="38100" dist="38100" dir="2700000" algn="tl">
                    <a:srgbClr val="000000">
                      <a:alpha val="43137"/>
                    </a:srgbClr>
                  </a:outerShdw>
                </a:effectLst>
                <a:latin typeface="Arial"/>
                <a:cs typeface="Arial"/>
              </a:rPr>
              <a:t>en</a:t>
            </a:r>
            <a:r>
              <a:rPr sz="2600" b="1" spc="-10" dirty="0">
                <a:effectLst>
                  <a:outerShdw blurRad="38100" dist="38100" dir="2700000" algn="tl">
                    <a:srgbClr val="000000">
                      <a:alpha val="43137"/>
                    </a:srgbClr>
                  </a:outerShdw>
                </a:effectLst>
                <a:latin typeface="Arial"/>
                <a:cs typeface="Arial"/>
              </a:rPr>
              <a:t> </a:t>
            </a:r>
            <a:r>
              <a:rPr sz="2600" b="1" spc="-5" dirty="0">
                <a:effectLst>
                  <a:outerShdw blurRad="38100" dist="38100" dir="2700000" algn="tl">
                    <a:srgbClr val="000000">
                      <a:alpha val="43137"/>
                    </a:srgbClr>
                  </a:outerShdw>
                </a:effectLst>
                <a:latin typeface="Arial"/>
                <a:cs typeface="Arial"/>
              </a:rPr>
              <a:t>Sitio</a:t>
            </a:r>
            <a:endParaRPr sz="2600" b="1" dirty="0">
              <a:effectLst>
                <a:outerShdw blurRad="38100" dist="38100" dir="2700000" algn="tl">
                  <a:srgbClr val="000000">
                    <a:alpha val="43137"/>
                  </a:srgbClr>
                </a:outerShdw>
              </a:effectLst>
              <a:latin typeface="Arial"/>
              <a:cs typeface="Arial"/>
            </a:endParaRPr>
          </a:p>
          <a:p>
            <a:pPr lvl="1" algn="just">
              <a:spcBef>
                <a:spcPts val="40"/>
              </a:spcBef>
              <a:buFont typeface="Arial"/>
              <a:buAutoNum type="arabicPeriod" startAt="8"/>
            </a:pPr>
            <a:endParaRPr sz="2600" b="1" dirty="0">
              <a:effectLst>
                <a:outerShdw blurRad="38100" dist="38100" dir="2700000" algn="tl">
                  <a:srgbClr val="000000">
                    <a:alpha val="43137"/>
                  </a:srgbClr>
                </a:outerShdw>
              </a:effectLst>
              <a:latin typeface="Arial"/>
              <a:cs typeface="Arial"/>
            </a:endParaRPr>
          </a:p>
          <a:p>
            <a:pPr marL="918210" lvl="2" indent="-457200" algn="just">
              <a:buFont typeface="Wingdings" panose="05000000000000000000" pitchFamily="2" charset="2"/>
              <a:buChar char="q"/>
              <a:tabLst>
                <a:tab pos="957580" algn="l"/>
              </a:tabLst>
            </a:pPr>
            <a:r>
              <a:rPr sz="2600" b="1" spc="-5" dirty="0">
                <a:solidFill>
                  <a:srgbClr val="00B050"/>
                </a:solidFill>
                <a:effectLst>
                  <a:outerShdw blurRad="38100" dist="38100" dir="2700000" algn="tl">
                    <a:srgbClr val="000000">
                      <a:alpha val="43137"/>
                    </a:srgbClr>
                  </a:outerShdw>
                </a:effectLst>
                <a:latin typeface="Arial"/>
                <a:cs typeface="Arial"/>
              </a:rPr>
              <a:t>Pruebas</a:t>
            </a:r>
            <a:r>
              <a:rPr sz="2600" b="1" spc="-20" dirty="0">
                <a:solidFill>
                  <a:srgbClr val="00B050"/>
                </a:solidFill>
                <a:effectLst>
                  <a:outerShdw blurRad="38100" dist="38100" dir="2700000" algn="tl">
                    <a:srgbClr val="000000">
                      <a:alpha val="43137"/>
                    </a:srgbClr>
                  </a:outerShdw>
                </a:effectLst>
                <a:latin typeface="Arial"/>
                <a:cs typeface="Arial"/>
              </a:rPr>
              <a:t> </a:t>
            </a:r>
            <a:r>
              <a:rPr sz="2600" b="1" spc="-5" dirty="0">
                <a:solidFill>
                  <a:srgbClr val="00B050"/>
                </a:solidFill>
                <a:effectLst>
                  <a:outerShdw blurRad="38100" dist="38100" dir="2700000" algn="tl">
                    <a:srgbClr val="000000">
                      <a:alpha val="43137"/>
                    </a:srgbClr>
                  </a:outerShdw>
                </a:effectLst>
                <a:latin typeface="Arial"/>
                <a:cs typeface="Arial"/>
              </a:rPr>
              <a:t>de</a:t>
            </a:r>
            <a:r>
              <a:rPr sz="2600" b="1" spc="-20" dirty="0">
                <a:solidFill>
                  <a:srgbClr val="00B050"/>
                </a:solidFill>
                <a:effectLst>
                  <a:outerShdw blurRad="38100" dist="38100" dir="2700000" algn="tl">
                    <a:srgbClr val="000000">
                      <a:alpha val="43137"/>
                    </a:srgbClr>
                  </a:outerShdw>
                </a:effectLst>
                <a:latin typeface="Arial"/>
                <a:cs typeface="Arial"/>
              </a:rPr>
              <a:t> </a:t>
            </a:r>
            <a:r>
              <a:rPr sz="2600" b="1" spc="-5" dirty="0" err="1" smtClean="0">
                <a:solidFill>
                  <a:srgbClr val="00B050"/>
                </a:solidFill>
                <a:effectLst>
                  <a:outerShdw blurRad="38100" dist="38100" dir="2700000" algn="tl">
                    <a:srgbClr val="000000">
                      <a:alpha val="43137"/>
                    </a:srgbClr>
                  </a:outerShdw>
                </a:effectLst>
                <a:latin typeface="Arial"/>
                <a:cs typeface="Arial"/>
              </a:rPr>
              <a:t>operación</a:t>
            </a:r>
            <a:endParaRPr lang="es-AR" sz="2600" b="1" spc="-5" dirty="0" smtClean="0">
              <a:solidFill>
                <a:srgbClr val="00B050"/>
              </a:solidFill>
              <a:effectLst>
                <a:outerShdw blurRad="38100" dist="38100" dir="2700000" algn="tl">
                  <a:srgbClr val="000000">
                    <a:alpha val="43137"/>
                  </a:srgbClr>
                </a:outerShdw>
              </a:effectLst>
              <a:latin typeface="Arial"/>
              <a:cs typeface="Arial"/>
            </a:endParaRPr>
          </a:p>
          <a:p>
            <a:pPr marL="918210" lvl="2" indent="-457200" algn="just">
              <a:buFont typeface="Wingdings" panose="05000000000000000000" pitchFamily="2" charset="2"/>
              <a:buChar char="q"/>
              <a:tabLst>
                <a:tab pos="956310" algn="l"/>
              </a:tabLst>
            </a:pPr>
            <a:r>
              <a:rPr lang="es-AR" sz="2600" b="1" dirty="0" smtClean="0">
                <a:solidFill>
                  <a:srgbClr val="00B050"/>
                </a:solidFill>
                <a:effectLst>
                  <a:outerShdw blurRad="38100" dist="38100" dir="2700000" algn="tl">
                    <a:srgbClr val="000000">
                      <a:alpha val="43137"/>
                    </a:srgbClr>
                  </a:outerShdw>
                </a:effectLst>
                <a:latin typeface="Arial"/>
                <a:cs typeface="Arial"/>
              </a:rPr>
              <a:t>Mención</a:t>
            </a:r>
            <a:r>
              <a:rPr lang="es-AR" sz="2600" b="1" spc="-15" dirty="0" smtClean="0">
                <a:solidFill>
                  <a:srgbClr val="00B050"/>
                </a:solidFill>
                <a:effectLst>
                  <a:outerShdw blurRad="38100" dist="38100" dir="2700000" algn="tl">
                    <a:srgbClr val="000000">
                      <a:alpha val="43137"/>
                    </a:srgbClr>
                  </a:outerShdw>
                </a:effectLst>
                <a:latin typeface="Arial"/>
                <a:cs typeface="Arial"/>
              </a:rPr>
              <a:t> </a:t>
            </a:r>
            <a:r>
              <a:rPr lang="es-AR" sz="2600" b="1" spc="-5" dirty="0" smtClean="0">
                <a:solidFill>
                  <a:srgbClr val="00B050"/>
                </a:solidFill>
                <a:effectLst>
                  <a:outerShdw blurRad="38100" dist="38100" dir="2700000" algn="tl">
                    <a:srgbClr val="000000">
                      <a:alpha val="43137"/>
                    </a:srgbClr>
                  </a:outerShdw>
                </a:effectLst>
                <a:latin typeface="Arial"/>
                <a:cs typeface="Arial"/>
              </a:rPr>
              <a:t>de</a:t>
            </a:r>
            <a:r>
              <a:rPr lang="es-AR" sz="2600" b="1" spc="-15" dirty="0" smtClean="0">
                <a:solidFill>
                  <a:srgbClr val="00B050"/>
                </a:solidFill>
                <a:effectLst>
                  <a:outerShdw blurRad="38100" dist="38100" dir="2700000" algn="tl">
                    <a:srgbClr val="000000">
                      <a:alpha val="43137"/>
                    </a:srgbClr>
                  </a:outerShdw>
                </a:effectLst>
                <a:latin typeface="Arial"/>
                <a:cs typeface="Arial"/>
              </a:rPr>
              <a:t> </a:t>
            </a:r>
            <a:r>
              <a:rPr lang="es-AR" sz="2600" b="1" dirty="0" smtClean="0">
                <a:solidFill>
                  <a:srgbClr val="00B050"/>
                </a:solidFill>
                <a:effectLst>
                  <a:outerShdw blurRad="38100" dist="38100" dir="2700000" algn="tl">
                    <a:srgbClr val="000000">
                      <a:alpha val="43137"/>
                    </a:srgbClr>
                  </a:outerShdw>
                </a:effectLst>
                <a:latin typeface="Arial"/>
                <a:cs typeface="Arial"/>
              </a:rPr>
              <a:t>resistencia</a:t>
            </a:r>
            <a:r>
              <a:rPr lang="es-AR" sz="2600" b="1" spc="-20" dirty="0" smtClean="0">
                <a:solidFill>
                  <a:srgbClr val="00B050"/>
                </a:solidFill>
                <a:effectLst>
                  <a:outerShdw blurRad="38100" dist="38100" dir="2700000" algn="tl">
                    <a:srgbClr val="000000">
                      <a:alpha val="43137"/>
                    </a:srgbClr>
                  </a:outerShdw>
                </a:effectLst>
                <a:latin typeface="Arial"/>
                <a:cs typeface="Arial"/>
              </a:rPr>
              <a:t> </a:t>
            </a:r>
            <a:r>
              <a:rPr lang="es-AR" sz="2600" b="1" spc="-5" dirty="0" smtClean="0">
                <a:solidFill>
                  <a:srgbClr val="00B050"/>
                </a:solidFill>
                <a:effectLst>
                  <a:outerShdw blurRad="38100" dist="38100" dir="2700000" algn="tl">
                    <a:srgbClr val="000000">
                      <a:alpha val="43137"/>
                    </a:srgbClr>
                  </a:outerShdw>
                </a:effectLst>
                <a:latin typeface="Arial"/>
                <a:cs typeface="Arial"/>
              </a:rPr>
              <a:t>de</a:t>
            </a:r>
            <a:r>
              <a:rPr lang="es-AR" sz="2600" b="1" dirty="0" smtClean="0">
                <a:solidFill>
                  <a:srgbClr val="00B050"/>
                </a:solidFill>
                <a:effectLst>
                  <a:outerShdw blurRad="38100" dist="38100" dir="2700000" algn="tl">
                    <a:srgbClr val="000000">
                      <a:alpha val="43137"/>
                    </a:srgbClr>
                  </a:outerShdw>
                </a:effectLst>
                <a:latin typeface="Arial"/>
                <a:cs typeface="Arial"/>
              </a:rPr>
              <a:t> </a:t>
            </a:r>
            <a:r>
              <a:rPr lang="es-AR" sz="2600" b="1" spc="-5" dirty="0" smtClean="0">
                <a:solidFill>
                  <a:srgbClr val="00B050"/>
                </a:solidFill>
                <a:effectLst>
                  <a:outerShdw blurRad="38100" dist="38100" dir="2700000" algn="tl">
                    <a:srgbClr val="000000">
                      <a:alpha val="43137"/>
                    </a:srgbClr>
                  </a:outerShdw>
                </a:effectLst>
                <a:latin typeface="Arial"/>
                <a:cs typeface="Arial"/>
              </a:rPr>
              <a:t>contactos principales</a:t>
            </a:r>
            <a:endParaRPr lang="es-AR" sz="2600" b="1" dirty="0" smtClean="0">
              <a:solidFill>
                <a:srgbClr val="00B050"/>
              </a:solidFill>
              <a:effectLst>
                <a:outerShdw blurRad="38100" dist="38100" dir="2700000" algn="tl">
                  <a:srgbClr val="000000">
                    <a:alpha val="43137"/>
                  </a:srgbClr>
                </a:outerShdw>
              </a:effectLst>
              <a:latin typeface="Arial"/>
              <a:cs typeface="Arial"/>
            </a:endParaRPr>
          </a:p>
          <a:p>
            <a:pPr marL="918210" lvl="2" indent="-457200" algn="just">
              <a:buFont typeface="Wingdings" panose="05000000000000000000" pitchFamily="2" charset="2"/>
              <a:buChar char="q"/>
              <a:tabLst>
                <a:tab pos="957580" algn="l"/>
              </a:tabLst>
            </a:pPr>
            <a:r>
              <a:rPr lang="es-AR" sz="2600" b="1" spc="-5" dirty="0" smtClean="0">
                <a:solidFill>
                  <a:srgbClr val="00B050"/>
                </a:solidFill>
                <a:effectLst>
                  <a:outerShdw blurRad="38100" dist="38100" dir="2700000" algn="tl">
                    <a:srgbClr val="000000">
                      <a:alpha val="43137"/>
                    </a:srgbClr>
                  </a:outerShdw>
                </a:effectLst>
                <a:latin typeface="Arial"/>
                <a:cs typeface="Arial"/>
              </a:rPr>
              <a:t>Otras</a:t>
            </a:r>
            <a:r>
              <a:rPr lang="es-AR" sz="2600" b="1" spc="-30" dirty="0" smtClean="0">
                <a:solidFill>
                  <a:srgbClr val="00B050"/>
                </a:solidFill>
                <a:effectLst>
                  <a:outerShdw blurRad="38100" dist="38100" dir="2700000" algn="tl">
                    <a:srgbClr val="000000">
                      <a:alpha val="43137"/>
                    </a:srgbClr>
                  </a:outerShdw>
                </a:effectLst>
                <a:latin typeface="Arial"/>
                <a:cs typeface="Arial"/>
              </a:rPr>
              <a:t> </a:t>
            </a:r>
            <a:r>
              <a:rPr lang="es-AR" sz="2600" b="1" spc="-5" dirty="0">
                <a:solidFill>
                  <a:srgbClr val="00B050"/>
                </a:solidFill>
                <a:effectLst>
                  <a:outerShdw blurRad="38100" dist="38100" dir="2700000" algn="tl">
                    <a:srgbClr val="000000">
                      <a:alpha val="43137"/>
                    </a:srgbClr>
                  </a:outerShdw>
                </a:effectLst>
                <a:latin typeface="Arial"/>
                <a:cs typeface="Arial"/>
              </a:rPr>
              <a:t>verificaciones</a:t>
            </a:r>
            <a:endParaRPr lang="es-AR" sz="2600" b="1" dirty="0">
              <a:solidFill>
                <a:srgbClr val="00B050"/>
              </a:solidFill>
              <a:effectLst>
                <a:outerShdw blurRad="38100" dist="38100" dir="2700000" algn="tl">
                  <a:srgbClr val="000000">
                    <a:alpha val="43137"/>
                  </a:srgbClr>
                </a:outerShdw>
              </a:effectLst>
              <a:latin typeface="Arial"/>
              <a:cs typeface="Arial"/>
            </a:endParaRPr>
          </a:p>
          <a:p>
            <a:pPr algn="just">
              <a:spcBef>
                <a:spcPts val="40"/>
              </a:spcBef>
            </a:pPr>
            <a:endParaRPr lang="es-AR" sz="2600" b="1" dirty="0">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smtClean="0">
                <a:solidFill>
                  <a:srgbClr val="FF0000"/>
                </a:solidFill>
                <a:effectLst>
                  <a:outerShdw blurRad="38100" dist="38100" dir="2700000" algn="tl">
                    <a:srgbClr val="000000">
                      <a:alpha val="43137"/>
                    </a:srgbClr>
                  </a:outerShdw>
                </a:effectLst>
                <a:latin typeface="Arial"/>
                <a:cs typeface="Arial"/>
              </a:rPr>
              <a:t>Operación</a:t>
            </a:r>
            <a:r>
              <a:rPr lang="es-AR" sz="2600" b="1" spc="-25" dirty="0" smtClean="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del</a:t>
            </a:r>
            <a:r>
              <a:rPr lang="es-AR" sz="2600" b="1" spc="-20"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interruptor</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5"/>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smtClean="0">
                <a:solidFill>
                  <a:srgbClr val="FF0000"/>
                </a:solidFill>
                <a:effectLst>
                  <a:outerShdw blurRad="38100" dist="38100" dir="2700000" algn="tl">
                    <a:srgbClr val="000000">
                      <a:alpha val="43137"/>
                    </a:srgbClr>
                  </a:outerShdw>
                </a:effectLst>
                <a:latin typeface="Arial"/>
                <a:cs typeface="Arial"/>
              </a:rPr>
              <a:t>Posición</a:t>
            </a:r>
            <a:r>
              <a:rPr lang="es-AR" sz="2600" b="1" spc="-2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local</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y</a:t>
            </a:r>
            <a:r>
              <a:rPr lang="es-AR" sz="2600" b="1" spc="-2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remoto</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smtClean="0">
                <a:solidFill>
                  <a:srgbClr val="FF0000"/>
                </a:solidFill>
                <a:effectLst>
                  <a:outerShdw blurRad="38100" dist="38100" dir="2700000" algn="tl">
                    <a:srgbClr val="000000">
                      <a:alpha val="43137"/>
                    </a:srgbClr>
                  </a:outerShdw>
                </a:effectLst>
                <a:latin typeface="Arial"/>
                <a:cs typeface="Arial"/>
              </a:rPr>
              <a:t>Prueba</a:t>
            </a:r>
            <a:r>
              <a:rPr lang="es-AR" sz="2600" b="1" spc="-15" dirty="0" smtClean="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 </a:t>
            </a:r>
            <a:r>
              <a:rPr lang="es-AR" sz="2600" b="1" spc="-5" dirty="0">
                <a:solidFill>
                  <a:srgbClr val="FF0000"/>
                </a:solidFill>
                <a:effectLst>
                  <a:outerShdw blurRad="38100" dist="38100" dir="2700000" algn="tl">
                    <a:srgbClr val="000000">
                      <a:alpha val="43137"/>
                    </a:srgbClr>
                  </a:outerShdw>
                </a:effectLst>
                <a:latin typeface="Arial"/>
                <a:cs typeface="Arial"/>
              </a:rPr>
              <a:t>disparo</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por</a:t>
            </a:r>
            <a:r>
              <a:rPr lang="es-AR" sz="2600" b="1" spc="-1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bobina</a:t>
            </a:r>
            <a:r>
              <a:rPr lang="es-AR" sz="2600" b="1" spc="-1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1 y</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bobina </a:t>
            </a:r>
            <a:r>
              <a:rPr lang="es-AR" sz="2600" b="1" dirty="0">
                <a:solidFill>
                  <a:srgbClr val="FF0000"/>
                </a:solidFill>
                <a:effectLst>
                  <a:outerShdw blurRad="38100" dist="38100" dir="2700000" algn="tl">
                    <a:srgbClr val="000000">
                      <a:alpha val="43137"/>
                    </a:srgbClr>
                  </a:outerShdw>
                </a:effectLst>
                <a:latin typeface="Arial"/>
                <a:cs typeface="Arial"/>
              </a:rPr>
              <a:t>2</a:t>
            </a:r>
          </a:p>
          <a:p>
            <a:pPr marL="457200" indent="-457200" algn="just">
              <a:spcBef>
                <a:spcPts val="4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dirty="0" smtClean="0">
                <a:solidFill>
                  <a:srgbClr val="FF0000"/>
                </a:solidFill>
                <a:effectLst>
                  <a:outerShdw blurRad="38100" dist="38100" dir="2700000" algn="tl">
                    <a:srgbClr val="000000">
                      <a:alpha val="43137"/>
                    </a:srgbClr>
                  </a:outerShdw>
                </a:effectLst>
                <a:latin typeface="Arial"/>
                <a:cs typeface="Arial"/>
              </a:rPr>
              <a:t>Medición</a:t>
            </a:r>
            <a:r>
              <a:rPr lang="es-AR" sz="2600" b="1" spc="-20" dirty="0" smtClean="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tensión </a:t>
            </a:r>
            <a:r>
              <a:rPr lang="es-AR" sz="2600" b="1" dirty="0">
                <a:solidFill>
                  <a:srgbClr val="FF0000"/>
                </a:solidFill>
                <a:effectLst>
                  <a:outerShdw blurRad="38100" dist="38100" dir="2700000" algn="tl">
                    <a:srgbClr val="000000">
                      <a:alpha val="43137"/>
                    </a:srgbClr>
                  </a:outerShdw>
                </a:effectLst>
                <a:latin typeface="Arial"/>
                <a:cs typeface="Arial"/>
              </a:rPr>
              <a:t>y</a:t>
            </a:r>
            <a:r>
              <a:rPr lang="es-AR" sz="2600" b="1" spc="-2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corriente</a:t>
            </a:r>
            <a:r>
              <a:rPr lang="es-AR" sz="2600" b="1" spc="-2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del</a:t>
            </a:r>
            <a:r>
              <a:rPr lang="es-AR" sz="2600" b="1" spc="-5" dirty="0">
                <a:solidFill>
                  <a:srgbClr val="FF0000"/>
                </a:solidFill>
                <a:effectLst>
                  <a:outerShdw blurRad="38100" dist="38100" dir="2700000" algn="tl">
                    <a:srgbClr val="000000">
                      <a:alpha val="43137"/>
                    </a:srgbClr>
                  </a:outerShdw>
                </a:effectLst>
                <a:latin typeface="Arial"/>
                <a:cs typeface="Arial"/>
              </a:rPr>
              <a:t> motor</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spcBef>
                <a:spcPts val="5"/>
              </a:spcBef>
              <a:buFont typeface="Wingdings" panose="05000000000000000000" pitchFamily="2" charset="2"/>
              <a:buChar char="ü"/>
            </a:pPr>
            <a:r>
              <a:rPr lang="es-AR" sz="2600" b="1" spc="-5" dirty="0" smtClean="0">
                <a:solidFill>
                  <a:srgbClr val="FF0000"/>
                </a:solidFill>
                <a:effectLst>
                  <a:outerShdw blurRad="38100" dist="38100" dir="2700000" algn="tl">
                    <a:srgbClr val="000000">
                      <a:alpha val="43137"/>
                    </a:srgbClr>
                  </a:outerShdw>
                </a:effectLst>
                <a:latin typeface="Arial"/>
                <a:cs typeface="Arial"/>
              </a:rPr>
              <a:t>Verificación</a:t>
            </a:r>
            <a:r>
              <a:rPr lang="es-AR" sz="2600" b="1" spc="385" dirty="0" smtClean="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de  </a:t>
            </a:r>
            <a:r>
              <a:rPr lang="es-AR" sz="2600" b="1" dirty="0">
                <a:solidFill>
                  <a:srgbClr val="FF0000"/>
                </a:solidFill>
                <a:effectLst>
                  <a:outerShdw blurRad="38100" dist="38100" dir="2700000" algn="tl">
                    <a:srgbClr val="000000">
                      <a:alpha val="43137"/>
                    </a:srgbClr>
                  </a:outerShdw>
                </a:effectLst>
                <a:latin typeface="Arial"/>
                <a:cs typeface="Arial"/>
              </a:rPr>
              <a:t>cableado  y</a:t>
            </a:r>
            <a:r>
              <a:rPr lang="es-AR" sz="2600" b="1" spc="37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prueba</a:t>
            </a:r>
            <a:r>
              <a:rPr lang="es-AR" sz="2600" b="1" spc="38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a:t>
            </a:r>
            <a:r>
              <a:rPr lang="es-AR" sz="2600" b="1" spc="38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resistencia</a:t>
            </a:r>
            <a:r>
              <a:rPr lang="es-AR" sz="2600" b="1" spc="390" dirty="0">
                <a:solidFill>
                  <a:srgbClr val="FF0000"/>
                </a:solidFill>
                <a:effectLst>
                  <a:outerShdw blurRad="38100" dist="38100" dir="2700000" algn="tl">
                    <a:srgbClr val="000000">
                      <a:alpha val="43137"/>
                    </a:srgbClr>
                  </a:outerShdw>
                </a:effectLst>
                <a:latin typeface="Arial"/>
                <a:cs typeface="Arial"/>
              </a:rPr>
              <a:t> </a:t>
            </a:r>
            <a:r>
              <a:rPr lang="es-AR" sz="2600" b="1" spc="-10" dirty="0">
                <a:solidFill>
                  <a:srgbClr val="FF0000"/>
                </a:solidFill>
                <a:effectLst>
                  <a:outerShdw blurRad="38100" dist="38100" dir="2700000" algn="tl">
                    <a:srgbClr val="000000">
                      <a:alpha val="43137"/>
                    </a:srgbClr>
                  </a:outerShdw>
                </a:effectLst>
                <a:latin typeface="Arial"/>
                <a:cs typeface="Arial"/>
              </a:rPr>
              <a:t>en</a:t>
            </a:r>
            <a:r>
              <a:rPr lang="es-AR" sz="2600" b="1" spc="375" dirty="0">
                <a:solidFill>
                  <a:srgbClr val="FF0000"/>
                </a:solidFill>
                <a:effectLst>
                  <a:outerShdw blurRad="38100" dist="38100" dir="2700000" algn="tl">
                    <a:srgbClr val="000000">
                      <a:alpha val="43137"/>
                    </a:srgbClr>
                  </a:outerShdw>
                </a:effectLst>
                <a:latin typeface="Arial"/>
                <a:cs typeface="Arial"/>
              </a:rPr>
              <a:t> </a:t>
            </a:r>
            <a:r>
              <a:rPr lang="es-AR" sz="2600" b="1" dirty="0" smtClean="0">
                <a:solidFill>
                  <a:srgbClr val="FF0000"/>
                </a:solidFill>
                <a:effectLst>
                  <a:outerShdw blurRad="38100" dist="38100" dir="2700000" algn="tl">
                    <a:srgbClr val="000000">
                      <a:alpha val="43137"/>
                    </a:srgbClr>
                  </a:outerShdw>
                </a:effectLst>
                <a:latin typeface="Arial"/>
                <a:cs typeface="Arial"/>
              </a:rPr>
              <a:t>el </a:t>
            </a:r>
            <a:r>
              <a:rPr lang="es-AR" sz="2600" b="1" spc="-5" dirty="0" smtClean="0">
                <a:solidFill>
                  <a:srgbClr val="FF0000"/>
                </a:solidFill>
                <a:effectLst>
                  <a:outerShdw blurRad="38100" dist="38100" dir="2700000" algn="tl">
                    <a:srgbClr val="000000">
                      <a:alpha val="43137"/>
                    </a:srgbClr>
                  </a:outerShdw>
                </a:effectLst>
                <a:latin typeface="Arial"/>
                <a:cs typeface="Arial"/>
              </a:rPr>
              <a:t>mismo</a:t>
            </a:r>
            <a:r>
              <a:rPr lang="es-AR" sz="2600" b="1" spc="-5" dirty="0">
                <a:solidFill>
                  <a:srgbClr val="FF0000"/>
                </a:solidFill>
                <a:effectLst>
                  <a:outerShdw blurRad="38100" dist="38100" dir="2700000" algn="tl">
                    <a:srgbClr val="000000">
                      <a:alpha val="43137"/>
                    </a:srgbClr>
                  </a:outerShdw>
                </a:effectLst>
                <a:latin typeface="Arial"/>
                <a:cs typeface="Arial"/>
              </a:rPr>
              <a:t>.</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5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spcBef>
                <a:spcPts val="5"/>
              </a:spcBef>
              <a:buFont typeface="Wingdings" panose="05000000000000000000" pitchFamily="2" charset="2"/>
              <a:buChar char="ü"/>
            </a:pPr>
            <a:r>
              <a:rPr lang="es-AR" sz="2600" b="1" dirty="0" smtClean="0">
                <a:solidFill>
                  <a:srgbClr val="FF0000"/>
                </a:solidFill>
                <a:effectLst>
                  <a:outerShdw blurRad="38100" dist="38100" dir="2700000" algn="tl">
                    <a:srgbClr val="000000">
                      <a:alpha val="43137"/>
                    </a:srgbClr>
                  </a:outerShdw>
                </a:effectLst>
                <a:latin typeface="Arial"/>
                <a:cs typeface="Arial"/>
              </a:rPr>
              <a:t>Medición</a:t>
            </a:r>
            <a:r>
              <a:rPr lang="es-AR" sz="2600" b="1" spc="40" dirty="0" smtClean="0">
                <a:solidFill>
                  <a:srgbClr val="FF0000"/>
                </a:solidFill>
                <a:effectLst>
                  <a:outerShdw blurRad="38100" dist="38100" dir="2700000" algn="tl">
                    <a:srgbClr val="000000">
                      <a:alpha val="43137"/>
                    </a:srgbClr>
                  </a:outerShdw>
                </a:effectLst>
                <a:latin typeface="Arial"/>
                <a:cs typeface="Arial"/>
              </a:rPr>
              <a:t> </a:t>
            </a:r>
            <a:r>
              <a:rPr lang="es-AR" sz="2600" b="1" spc="-10" dirty="0">
                <a:solidFill>
                  <a:srgbClr val="FF0000"/>
                </a:solidFill>
                <a:effectLst>
                  <a:outerShdw blurRad="38100" dist="38100" dir="2700000" algn="tl">
                    <a:srgbClr val="000000">
                      <a:alpha val="43137"/>
                    </a:srgbClr>
                  </a:outerShdw>
                </a:effectLst>
                <a:latin typeface="Arial"/>
                <a:cs typeface="Arial"/>
              </a:rPr>
              <a:t>de</a:t>
            </a:r>
            <a:r>
              <a:rPr lang="es-AR" sz="2600" b="1" spc="4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la</a:t>
            </a:r>
            <a:r>
              <a:rPr lang="es-AR" sz="2600" b="1" spc="4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resistencia</a:t>
            </a:r>
            <a:r>
              <a:rPr lang="es-AR" sz="2600" b="1" spc="40"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óhmica</a:t>
            </a:r>
            <a:r>
              <a:rPr lang="es-AR" sz="2600" b="1" spc="40" dirty="0">
                <a:solidFill>
                  <a:srgbClr val="FF0000"/>
                </a:solidFill>
                <a:effectLst>
                  <a:outerShdw blurRad="38100" dist="38100" dir="2700000" algn="tl">
                    <a:srgbClr val="000000">
                      <a:alpha val="43137"/>
                    </a:srgbClr>
                  </a:outerShdw>
                </a:effectLst>
                <a:latin typeface="Arial"/>
                <a:cs typeface="Arial"/>
              </a:rPr>
              <a:t> </a:t>
            </a:r>
            <a:r>
              <a:rPr lang="es-AR" sz="2600" b="1" spc="-10" dirty="0">
                <a:solidFill>
                  <a:srgbClr val="FF0000"/>
                </a:solidFill>
                <a:effectLst>
                  <a:outerShdw blurRad="38100" dist="38100" dir="2700000" algn="tl">
                    <a:srgbClr val="000000">
                      <a:alpha val="43137"/>
                    </a:srgbClr>
                  </a:outerShdw>
                </a:effectLst>
                <a:latin typeface="Arial"/>
                <a:cs typeface="Arial"/>
              </a:rPr>
              <a:t>de</a:t>
            </a:r>
            <a:r>
              <a:rPr lang="es-AR" sz="2600" b="1" spc="4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las</a:t>
            </a:r>
            <a:r>
              <a:rPr lang="es-AR" sz="2600" b="1" spc="4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bobinas</a:t>
            </a:r>
            <a:r>
              <a:rPr lang="es-AR" sz="2600" b="1" spc="4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a:t>
            </a:r>
            <a:r>
              <a:rPr lang="es-AR" sz="2600" b="1" spc="30" dirty="0">
                <a:solidFill>
                  <a:srgbClr val="FF0000"/>
                </a:solidFill>
                <a:effectLst>
                  <a:outerShdw blurRad="38100" dist="38100" dir="2700000" algn="tl">
                    <a:srgbClr val="000000">
                      <a:alpha val="43137"/>
                    </a:srgbClr>
                  </a:outerShdw>
                </a:effectLst>
                <a:latin typeface="Arial"/>
                <a:cs typeface="Arial"/>
              </a:rPr>
              <a:t> </a:t>
            </a:r>
            <a:r>
              <a:rPr lang="es-AR" sz="2600" b="1" spc="-5" dirty="0" smtClean="0">
                <a:solidFill>
                  <a:srgbClr val="FF0000"/>
                </a:solidFill>
                <a:effectLst>
                  <a:outerShdw blurRad="38100" dist="38100" dir="2700000" algn="tl">
                    <a:srgbClr val="000000">
                      <a:alpha val="43137"/>
                    </a:srgbClr>
                  </a:outerShdw>
                </a:effectLst>
                <a:latin typeface="Arial"/>
                <a:cs typeface="Arial"/>
              </a:rPr>
              <a:t>cierre </a:t>
            </a:r>
            <a:r>
              <a:rPr lang="es-AR" sz="2600" b="1" dirty="0" smtClean="0">
                <a:solidFill>
                  <a:srgbClr val="FF0000"/>
                </a:solidFill>
                <a:effectLst>
                  <a:outerShdw blurRad="38100" dist="38100" dir="2700000" algn="tl">
                    <a:srgbClr val="000000">
                      <a:alpha val="43137"/>
                    </a:srgbClr>
                  </a:outerShdw>
                </a:effectLst>
                <a:latin typeface="Arial"/>
                <a:cs typeface="Arial"/>
              </a:rPr>
              <a:t>y</a:t>
            </a:r>
            <a:r>
              <a:rPr lang="es-AR" sz="2600" b="1" spc="-55" dirty="0" smtClean="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apertura.</a:t>
            </a:r>
          </a:p>
          <a:p>
            <a:pPr marL="457200" indent="-457200" algn="just">
              <a:spcBef>
                <a:spcPts val="4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spc="-5" dirty="0" smtClean="0">
                <a:solidFill>
                  <a:srgbClr val="FF0000"/>
                </a:solidFill>
                <a:effectLst>
                  <a:outerShdw blurRad="38100" dist="38100" dir="2700000" algn="tl">
                    <a:srgbClr val="000000">
                      <a:alpha val="43137"/>
                    </a:srgbClr>
                  </a:outerShdw>
                </a:effectLst>
                <a:latin typeface="Arial"/>
                <a:cs typeface="Arial"/>
              </a:rPr>
              <a:t>Verificación </a:t>
            </a:r>
            <a:r>
              <a:rPr lang="es-AR" sz="2600" b="1" dirty="0">
                <a:solidFill>
                  <a:srgbClr val="FF0000"/>
                </a:solidFill>
                <a:effectLst>
                  <a:outerShdw blurRad="38100" dist="38100" dir="2700000" algn="tl">
                    <a:srgbClr val="000000">
                      <a:alpha val="43137"/>
                    </a:srgbClr>
                  </a:outerShdw>
                </a:effectLst>
                <a:latin typeface="Arial"/>
                <a:cs typeface="Arial"/>
              </a:rPr>
              <a:t>de</a:t>
            </a:r>
            <a:r>
              <a:rPr lang="es-AR" sz="2600" b="1" spc="-5" dirty="0">
                <a:solidFill>
                  <a:srgbClr val="FF0000"/>
                </a:solidFill>
                <a:effectLst>
                  <a:outerShdw blurRad="38100" dist="38100" dir="2700000" algn="tl">
                    <a:srgbClr val="000000">
                      <a:alpha val="43137"/>
                    </a:srgbClr>
                  </a:outerShdw>
                </a:effectLst>
                <a:latin typeface="Arial"/>
                <a:cs typeface="Arial"/>
              </a:rPr>
              <a:t> alarmas</a:t>
            </a:r>
            <a:r>
              <a:rPr lang="es-AR" sz="2600" b="1" spc="10"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y</a:t>
            </a:r>
            <a:r>
              <a:rPr lang="es-AR" sz="2600" b="1" spc="-5" dirty="0">
                <a:solidFill>
                  <a:srgbClr val="FF0000"/>
                </a:solidFill>
                <a:effectLst>
                  <a:outerShdw blurRad="38100" dist="38100" dir="2700000" algn="tl">
                    <a:srgbClr val="000000">
                      <a:alpha val="43137"/>
                    </a:srgbClr>
                  </a:outerShdw>
                </a:effectLst>
                <a:latin typeface="Arial"/>
                <a:cs typeface="Arial"/>
              </a:rPr>
              <a:t> señalizaciones</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457200" indent="-457200" algn="just">
              <a:spcBef>
                <a:spcPts val="40"/>
              </a:spcBef>
              <a:buFont typeface="Wingdings" panose="05000000000000000000" pitchFamily="2" charset="2"/>
              <a:buChar char="ü"/>
            </a:pPr>
            <a:endParaRPr lang="es-AR" sz="2600" b="1" dirty="0">
              <a:solidFill>
                <a:srgbClr val="FF0000"/>
              </a:solidFill>
              <a:effectLst>
                <a:outerShdw blurRad="38100" dist="38100" dir="2700000" algn="tl">
                  <a:srgbClr val="000000">
                    <a:alpha val="43137"/>
                  </a:srgbClr>
                </a:outerShdw>
              </a:effectLst>
              <a:latin typeface="Arial"/>
              <a:cs typeface="Arial"/>
            </a:endParaRPr>
          </a:p>
          <a:p>
            <a:pPr marL="1368425" indent="-457200" algn="just">
              <a:buFont typeface="Wingdings" panose="05000000000000000000" pitchFamily="2" charset="2"/>
              <a:buChar char="ü"/>
            </a:pPr>
            <a:r>
              <a:rPr lang="es-AR" sz="2600" b="1" spc="-5" dirty="0" smtClean="0">
                <a:solidFill>
                  <a:srgbClr val="FF0000"/>
                </a:solidFill>
                <a:effectLst>
                  <a:outerShdw blurRad="38100" dist="38100" dir="2700000" algn="tl">
                    <a:srgbClr val="000000">
                      <a:alpha val="43137"/>
                    </a:srgbClr>
                  </a:outerShdw>
                </a:effectLst>
                <a:latin typeface="Arial"/>
                <a:cs typeface="Arial"/>
              </a:rPr>
              <a:t>Verificación </a:t>
            </a:r>
            <a:r>
              <a:rPr lang="es-AR" sz="2600" b="1" dirty="0">
                <a:solidFill>
                  <a:srgbClr val="FF0000"/>
                </a:solidFill>
                <a:effectLst>
                  <a:outerShdw blurRad="38100" dist="38100" dir="2700000" algn="tl">
                    <a:srgbClr val="000000">
                      <a:alpha val="43137"/>
                    </a:srgbClr>
                  </a:outerShdw>
                </a:effectLst>
                <a:latin typeface="Arial"/>
                <a:cs typeface="Arial"/>
              </a:rPr>
              <a:t>de </a:t>
            </a:r>
            <a:r>
              <a:rPr lang="es-AR" sz="2600" b="1" spc="-5" dirty="0">
                <a:solidFill>
                  <a:srgbClr val="FF0000"/>
                </a:solidFill>
                <a:effectLst>
                  <a:outerShdw blurRad="38100" dist="38100" dir="2700000" algn="tl">
                    <a:srgbClr val="000000">
                      <a:alpha val="43137"/>
                    </a:srgbClr>
                  </a:outerShdw>
                </a:effectLst>
                <a:latin typeface="Arial"/>
                <a:cs typeface="Arial"/>
              </a:rPr>
              <a:t>circuitos</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de</a:t>
            </a:r>
            <a:r>
              <a:rPr lang="es-AR" sz="2600" b="1" spc="-10"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calefacción</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dirty="0">
                <a:solidFill>
                  <a:srgbClr val="FF0000"/>
                </a:solidFill>
                <a:effectLst>
                  <a:outerShdw blurRad="38100" dist="38100" dir="2700000" algn="tl">
                    <a:srgbClr val="000000">
                      <a:alpha val="43137"/>
                    </a:srgbClr>
                  </a:outerShdw>
                </a:effectLst>
                <a:latin typeface="Arial"/>
                <a:cs typeface="Arial"/>
              </a:rPr>
              <a:t>e</a:t>
            </a:r>
            <a:r>
              <a:rPr lang="es-AR" sz="2600" b="1" spc="15" dirty="0">
                <a:solidFill>
                  <a:srgbClr val="FF0000"/>
                </a:solidFill>
                <a:effectLst>
                  <a:outerShdw blurRad="38100" dist="38100" dir="2700000" algn="tl">
                    <a:srgbClr val="000000">
                      <a:alpha val="43137"/>
                    </a:srgbClr>
                  </a:outerShdw>
                </a:effectLst>
                <a:latin typeface="Arial"/>
                <a:cs typeface="Arial"/>
              </a:rPr>
              <a:t> </a:t>
            </a:r>
            <a:r>
              <a:rPr lang="es-AR" sz="2600" b="1" spc="-5" dirty="0">
                <a:solidFill>
                  <a:srgbClr val="FF0000"/>
                </a:solidFill>
                <a:effectLst>
                  <a:outerShdw blurRad="38100" dist="38100" dir="2700000" algn="tl">
                    <a:srgbClr val="000000">
                      <a:alpha val="43137"/>
                    </a:srgbClr>
                  </a:outerShdw>
                </a:effectLst>
                <a:latin typeface="Arial"/>
                <a:cs typeface="Arial"/>
              </a:rPr>
              <a:t>iluminación</a:t>
            </a:r>
            <a:endParaRPr lang="es-AR" sz="2600" b="1" dirty="0">
              <a:solidFill>
                <a:srgbClr val="FF0000"/>
              </a:solidFill>
              <a:effectLst>
                <a:outerShdw blurRad="38100" dist="38100" dir="2700000" algn="tl">
                  <a:srgbClr val="000000">
                    <a:alpha val="43137"/>
                  </a:srgbClr>
                </a:outerShdw>
              </a:effectLst>
              <a:latin typeface="Arial"/>
              <a:cs typeface="Arial"/>
            </a:endParaRPr>
          </a:p>
          <a:p>
            <a:pPr marL="956944" lvl="2" indent="-495934">
              <a:buAutoNum type="arabicPeriod"/>
              <a:tabLst>
                <a:tab pos="957580" algn="l"/>
              </a:tabLst>
            </a:pPr>
            <a:endParaRPr sz="1400" dirty="0">
              <a:latin typeface="Arial"/>
              <a:cs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81000" y="685800"/>
            <a:ext cx="6934200" cy="9626610"/>
          </a:xfrm>
          <a:prstGeom prst="rect">
            <a:avLst/>
          </a:prstGeom>
        </p:spPr>
        <p:txBody>
          <a:bodyPr vert="horz" wrap="square" lIns="0" tIns="12700" rIns="0" bIns="0" rtlCol="0">
            <a:spAutoFit/>
          </a:bodyPr>
          <a:lstStyle/>
          <a:p>
            <a:pPr>
              <a:spcBef>
                <a:spcPts val="40"/>
              </a:spcBef>
            </a:pPr>
            <a:endParaRPr sz="900" dirty="0">
              <a:latin typeface="Calibri"/>
              <a:cs typeface="Calibri"/>
            </a:endParaRPr>
          </a:p>
          <a:p>
            <a:pPr marL="12065" lvl="1" algn="just">
              <a:tabLst>
                <a:tab pos="360045" algn="l"/>
              </a:tabLst>
            </a:pPr>
            <a:r>
              <a:rPr b="1" spc="-5" dirty="0" err="1" smtClean="0">
                <a:effectLst>
                  <a:outerShdw blurRad="38100" dist="38100" dir="2700000" algn="tl">
                    <a:srgbClr val="000000">
                      <a:alpha val="43137"/>
                    </a:srgbClr>
                  </a:outerShdw>
                </a:effectLst>
                <a:latin typeface="Arial"/>
                <a:cs typeface="Arial"/>
              </a:rPr>
              <a:t>Objeto</a:t>
            </a:r>
            <a:r>
              <a:rPr b="1" spc="-5" dirty="0" smtClean="0">
                <a:effectLst>
                  <a:outerShdw blurRad="38100" dist="38100" dir="2700000" algn="tl">
                    <a:srgbClr val="000000">
                      <a:alpha val="43137"/>
                    </a:srgbClr>
                  </a:outerShdw>
                </a:effectLst>
                <a:latin typeface="Arial"/>
                <a:cs typeface="Arial"/>
              </a:rPr>
              <a:t> </a:t>
            </a:r>
            <a:r>
              <a:rPr b="1" dirty="0">
                <a:effectLst>
                  <a:outerShdw blurRad="38100" dist="38100" dir="2700000" algn="tl">
                    <a:srgbClr val="000000">
                      <a:alpha val="43137"/>
                    </a:srgbClr>
                  </a:outerShdw>
                </a:effectLst>
                <a:latin typeface="Arial"/>
                <a:cs typeface="Arial"/>
              </a:rPr>
              <a:t>y</a:t>
            </a:r>
            <a:r>
              <a:rPr b="1" spc="-55" dirty="0">
                <a:effectLst>
                  <a:outerShdw blurRad="38100" dist="38100" dir="2700000" algn="tl">
                    <a:srgbClr val="000000">
                      <a:alpha val="43137"/>
                    </a:srgbClr>
                  </a:outerShdw>
                </a:effectLst>
                <a:latin typeface="Arial"/>
                <a:cs typeface="Arial"/>
              </a:rPr>
              <a:t> </a:t>
            </a:r>
            <a:r>
              <a:rPr b="1" dirty="0">
                <a:effectLst>
                  <a:outerShdw blurRad="38100" dist="38100" dir="2700000" algn="tl">
                    <a:srgbClr val="000000">
                      <a:alpha val="43137"/>
                    </a:srgbClr>
                  </a:outerShdw>
                </a:effectLst>
                <a:latin typeface="Arial"/>
                <a:cs typeface="Arial"/>
              </a:rPr>
              <a:t>campo</a:t>
            </a:r>
            <a:r>
              <a:rPr b="1" spc="-20"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de </a:t>
            </a:r>
            <a:r>
              <a:rPr b="1" dirty="0">
                <a:effectLst>
                  <a:outerShdw blurRad="38100" dist="38100" dir="2700000" algn="tl">
                    <a:srgbClr val="000000">
                      <a:alpha val="43137"/>
                    </a:srgbClr>
                  </a:outerShdw>
                </a:effectLst>
                <a:latin typeface="Arial"/>
                <a:cs typeface="Arial"/>
              </a:rPr>
              <a:t>aplicación</a:t>
            </a:r>
          </a:p>
          <a:p>
            <a:pPr marL="12700" marR="8255" algn="just">
              <a:lnSpc>
                <a:spcPct val="143200"/>
              </a:lnSpc>
              <a:spcBef>
                <a:spcPts val="825"/>
              </a:spcBef>
            </a:pPr>
            <a:r>
              <a:rPr b="1" dirty="0">
                <a:effectLst>
                  <a:outerShdw blurRad="38100" dist="38100" dir="2700000" algn="tl">
                    <a:srgbClr val="000000">
                      <a:alpha val="43137"/>
                    </a:srgbClr>
                  </a:outerShdw>
                </a:effectLst>
                <a:latin typeface="Arial"/>
                <a:cs typeface="Arial"/>
              </a:rPr>
              <a:t>El </a:t>
            </a:r>
            <a:r>
              <a:rPr b="1" spc="-5" dirty="0">
                <a:effectLst>
                  <a:outerShdw blurRad="38100" dist="38100" dir="2700000" algn="tl">
                    <a:srgbClr val="000000">
                      <a:alpha val="43137"/>
                    </a:srgbClr>
                  </a:outerShdw>
                </a:effectLst>
                <a:latin typeface="Arial"/>
                <a:cs typeface="Arial"/>
              </a:rPr>
              <a:t>propósito </a:t>
            </a:r>
            <a:r>
              <a:rPr b="1" dirty="0">
                <a:effectLst>
                  <a:outerShdw blurRad="38100" dist="38100" dir="2700000" algn="tl">
                    <a:srgbClr val="000000">
                      <a:alpha val="43137"/>
                    </a:srgbClr>
                  </a:outerShdw>
                </a:effectLst>
                <a:latin typeface="Arial"/>
                <a:cs typeface="Arial"/>
              </a:rPr>
              <a:t>de </a:t>
            </a:r>
            <a:r>
              <a:rPr b="1" spc="-5" dirty="0">
                <a:effectLst>
                  <a:outerShdw blurRad="38100" dist="38100" dir="2700000" algn="tl">
                    <a:srgbClr val="000000">
                      <a:alpha val="43137"/>
                    </a:srgbClr>
                  </a:outerShdw>
                </a:effectLst>
                <a:latin typeface="Arial"/>
                <a:cs typeface="Arial"/>
              </a:rPr>
              <a:t>estas especificaciones </a:t>
            </a:r>
            <a:r>
              <a:rPr b="1" spc="-10" dirty="0">
                <a:effectLst>
                  <a:outerShdw blurRad="38100" dist="38100" dir="2700000" algn="tl">
                    <a:srgbClr val="000000">
                      <a:alpha val="43137"/>
                    </a:srgbClr>
                  </a:outerShdw>
                </a:effectLst>
                <a:latin typeface="Arial"/>
                <a:cs typeface="Arial"/>
              </a:rPr>
              <a:t>es </a:t>
            </a:r>
            <a:r>
              <a:rPr b="1" spc="-5" dirty="0">
                <a:effectLst>
                  <a:outerShdw blurRad="38100" dist="38100" dir="2700000" algn="tl">
                    <a:srgbClr val="000000">
                      <a:alpha val="43137"/>
                    </a:srgbClr>
                  </a:outerShdw>
                </a:effectLst>
                <a:latin typeface="Arial"/>
                <a:cs typeface="Arial"/>
              </a:rPr>
              <a:t>establecer las condiciones </a:t>
            </a:r>
            <a:r>
              <a:rPr b="1"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técnicas</a:t>
            </a:r>
            <a:r>
              <a:rPr b="1" spc="-50"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generales</a:t>
            </a:r>
            <a:r>
              <a:rPr b="1" spc="-65" dirty="0">
                <a:effectLst>
                  <a:outerShdw blurRad="38100" dist="38100" dir="2700000" algn="tl">
                    <a:srgbClr val="000000">
                      <a:alpha val="43137"/>
                    </a:srgbClr>
                  </a:outerShdw>
                </a:effectLst>
                <a:latin typeface="Arial"/>
                <a:cs typeface="Arial"/>
              </a:rPr>
              <a:t> </a:t>
            </a:r>
            <a:r>
              <a:rPr b="1" dirty="0">
                <a:effectLst>
                  <a:outerShdw blurRad="38100" dist="38100" dir="2700000" algn="tl">
                    <a:srgbClr val="000000">
                      <a:alpha val="43137"/>
                    </a:srgbClr>
                  </a:outerShdw>
                </a:effectLst>
                <a:latin typeface="Arial"/>
                <a:cs typeface="Arial"/>
              </a:rPr>
              <a:t>que</a:t>
            </a:r>
            <a:r>
              <a:rPr b="1" spc="-40"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deberán</a:t>
            </a:r>
            <a:r>
              <a:rPr b="1" spc="-60"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cumplir</a:t>
            </a:r>
            <a:r>
              <a:rPr b="1" spc="-45"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los</a:t>
            </a:r>
            <a:r>
              <a:rPr b="1" spc="-50"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seccionadores</a:t>
            </a:r>
            <a:r>
              <a:rPr b="1" spc="-55"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cuya</a:t>
            </a:r>
            <a:r>
              <a:rPr b="1" spc="-40"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tensión </a:t>
            </a:r>
            <a:r>
              <a:rPr b="1" spc="-380" dirty="0">
                <a:effectLst>
                  <a:outerShdw blurRad="38100" dist="38100" dir="2700000" algn="tl">
                    <a:srgbClr val="000000">
                      <a:alpha val="43137"/>
                    </a:srgbClr>
                  </a:outerShdw>
                </a:effectLst>
                <a:latin typeface="Arial"/>
                <a:cs typeface="Arial"/>
              </a:rPr>
              <a:t> </a:t>
            </a:r>
            <a:r>
              <a:rPr b="1" dirty="0">
                <a:effectLst>
                  <a:outerShdw blurRad="38100" dist="38100" dir="2700000" algn="tl">
                    <a:srgbClr val="000000">
                      <a:alpha val="43137"/>
                    </a:srgbClr>
                  </a:outerShdw>
                </a:effectLst>
                <a:latin typeface="Arial"/>
                <a:cs typeface="Arial"/>
              </a:rPr>
              <a:t>sea</a:t>
            </a:r>
            <a:r>
              <a:rPr b="1" spc="-15" dirty="0">
                <a:effectLst>
                  <a:outerShdw blurRad="38100" dist="38100" dir="2700000" algn="tl">
                    <a:srgbClr val="000000">
                      <a:alpha val="43137"/>
                    </a:srgbClr>
                  </a:outerShdw>
                </a:effectLst>
                <a:latin typeface="Arial"/>
                <a:cs typeface="Arial"/>
              </a:rPr>
              <a:t> </a:t>
            </a:r>
            <a:r>
              <a:rPr b="1" dirty="0">
                <a:effectLst>
                  <a:outerShdw blurRad="38100" dist="38100" dir="2700000" algn="tl">
                    <a:srgbClr val="000000">
                      <a:alpha val="43137"/>
                    </a:srgbClr>
                  </a:outerShdw>
                </a:effectLst>
                <a:latin typeface="Arial"/>
                <a:cs typeface="Arial"/>
              </a:rPr>
              <a:t>igual</a:t>
            </a:r>
            <a:r>
              <a:rPr b="1" spc="-10" dirty="0">
                <a:effectLst>
                  <a:outerShdw blurRad="38100" dist="38100" dir="2700000" algn="tl">
                    <a:srgbClr val="000000">
                      <a:alpha val="43137"/>
                    </a:srgbClr>
                  </a:outerShdw>
                </a:effectLst>
                <a:latin typeface="Arial"/>
                <a:cs typeface="Arial"/>
              </a:rPr>
              <a:t> </a:t>
            </a:r>
            <a:r>
              <a:rPr b="1" dirty="0">
                <a:effectLst>
                  <a:outerShdw blurRad="38100" dist="38100" dir="2700000" algn="tl">
                    <a:srgbClr val="000000">
                      <a:alpha val="43137"/>
                    </a:srgbClr>
                  </a:outerShdw>
                </a:effectLst>
                <a:latin typeface="Arial"/>
                <a:cs typeface="Arial"/>
              </a:rPr>
              <a:t>o</a:t>
            </a:r>
            <a:r>
              <a:rPr b="1" spc="-10"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superior</a:t>
            </a:r>
            <a:r>
              <a:rPr b="1" spc="-10" dirty="0">
                <a:effectLst>
                  <a:outerShdw blurRad="38100" dist="38100" dir="2700000" algn="tl">
                    <a:srgbClr val="000000">
                      <a:alpha val="43137"/>
                    </a:srgbClr>
                  </a:outerShdw>
                </a:effectLst>
                <a:latin typeface="Arial"/>
                <a:cs typeface="Arial"/>
              </a:rPr>
              <a:t> </a:t>
            </a:r>
            <a:r>
              <a:rPr b="1" dirty="0">
                <a:effectLst>
                  <a:outerShdw blurRad="38100" dist="38100" dir="2700000" algn="tl">
                    <a:srgbClr val="000000">
                      <a:alpha val="43137"/>
                    </a:srgbClr>
                  </a:outerShdw>
                </a:effectLst>
                <a:latin typeface="Arial"/>
                <a:cs typeface="Arial"/>
              </a:rPr>
              <a:t>a</a:t>
            </a:r>
            <a:r>
              <a:rPr b="1" spc="5"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115</a:t>
            </a:r>
            <a:r>
              <a:rPr b="1" spc="5"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Kv.</a:t>
            </a:r>
            <a:endParaRPr b="1" dirty="0">
              <a:effectLst>
                <a:outerShdw blurRad="38100" dist="38100" dir="2700000" algn="tl">
                  <a:srgbClr val="000000">
                    <a:alpha val="43137"/>
                  </a:srgbClr>
                </a:outerShdw>
              </a:effectLst>
              <a:latin typeface="Arial"/>
              <a:cs typeface="Arial"/>
            </a:endParaRPr>
          </a:p>
          <a:p>
            <a:pPr>
              <a:spcBef>
                <a:spcPts val="40"/>
              </a:spcBef>
            </a:pPr>
            <a:endParaRPr b="1" dirty="0">
              <a:effectLst>
                <a:outerShdw blurRad="38100" dist="38100" dir="2700000" algn="tl">
                  <a:srgbClr val="000000">
                    <a:alpha val="43137"/>
                  </a:srgbClr>
                </a:outerShdw>
              </a:effectLst>
              <a:latin typeface="Arial"/>
              <a:cs typeface="Arial"/>
            </a:endParaRPr>
          </a:p>
          <a:p>
            <a:pPr marL="12065" lvl="1" algn="just">
              <a:tabLst>
                <a:tab pos="360045" algn="l"/>
              </a:tabLst>
            </a:pPr>
            <a:r>
              <a:rPr b="1" spc="-5" dirty="0">
                <a:effectLst>
                  <a:outerShdw blurRad="38100" dist="38100" dir="2700000" algn="tl">
                    <a:srgbClr val="000000">
                      <a:alpha val="43137"/>
                    </a:srgbClr>
                  </a:outerShdw>
                </a:effectLst>
                <a:latin typeface="Arial"/>
                <a:cs typeface="Arial"/>
              </a:rPr>
              <a:t>Normas</a:t>
            </a:r>
            <a:r>
              <a:rPr b="1" spc="-25" dirty="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Internacionales</a:t>
            </a:r>
            <a:endParaRPr b="1" dirty="0">
              <a:effectLst>
                <a:outerShdw blurRad="38100" dist="38100" dir="2700000" algn="tl">
                  <a:srgbClr val="000000">
                    <a:alpha val="43137"/>
                  </a:srgbClr>
                </a:outerShdw>
              </a:effectLst>
              <a:latin typeface="Arial"/>
              <a:cs typeface="Arial"/>
            </a:endParaRPr>
          </a:p>
          <a:p>
            <a:pPr marL="260351" lvl="2">
              <a:spcBef>
                <a:spcPts val="5"/>
              </a:spcBef>
              <a:tabLst>
                <a:tab pos="706120" algn="l"/>
              </a:tabLst>
            </a:pPr>
            <a:r>
              <a:rPr b="1" spc="-5" dirty="0" err="1" smtClean="0">
                <a:effectLst>
                  <a:outerShdw blurRad="38100" dist="38100" dir="2700000" algn="tl">
                    <a:srgbClr val="000000">
                      <a:alpha val="43137"/>
                    </a:srgbClr>
                  </a:outerShdw>
                </a:effectLst>
                <a:latin typeface="Arial"/>
                <a:cs typeface="Arial"/>
              </a:rPr>
              <a:t>Normas</a:t>
            </a:r>
            <a:r>
              <a:rPr b="1" spc="-25" dirty="0" smtClean="0">
                <a:effectLst>
                  <a:outerShdw blurRad="38100" dist="38100" dir="2700000" algn="tl">
                    <a:srgbClr val="000000">
                      <a:alpha val="43137"/>
                    </a:srgbClr>
                  </a:outerShdw>
                </a:effectLst>
                <a:latin typeface="Arial"/>
                <a:cs typeface="Arial"/>
              </a:rPr>
              <a:t> </a:t>
            </a:r>
            <a:r>
              <a:rPr b="1" spc="-10" dirty="0">
                <a:effectLst>
                  <a:outerShdw blurRad="38100" dist="38100" dir="2700000" algn="tl">
                    <a:srgbClr val="000000">
                      <a:alpha val="43137"/>
                    </a:srgbClr>
                  </a:outerShdw>
                </a:effectLst>
                <a:latin typeface="Arial"/>
                <a:cs typeface="Arial"/>
              </a:rPr>
              <a:t>ANSI</a:t>
            </a:r>
            <a:endParaRPr b="1" dirty="0">
              <a:effectLst>
                <a:outerShdw blurRad="38100" dist="38100" dir="2700000" algn="tl">
                  <a:srgbClr val="000000">
                    <a:alpha val="43137"/>
                  </a:srgbClr>
                </a:outerShdw>
              </a:effectLst>
              <a:latin typeface="Arial"/>
              <a:cs typeface="Arial"/>
            </a:endParaRPr>
          </a:p>
          <a:p>
            <a:pPr>
              <a:spcBef>
                <a:spcPts val="40"/>
              </a:spcBef>
            </a:pPr>
            <a:endParaRP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b="1" spc="-5" dirty="0" smtClean="0">
                <a:effectLst>
                  <a:outerShdw blurRad="38100" dist="38100" dir="2700000" algn="tl">
                    <a:srgbClr val="000000">
                      <a:alpha val="43137"/>
                    </a:srgbClr>
                  </a:outerShdw>
                </a:effectLst>
                <a:latin typeface="Arial"/>
                <a:cs typeface="Arial"/>
              </a:rPr>
              <a:t>ANSI</a:t>
            </a:r>
            <a:r>
              <a:rPr b="1" spc="-75" dirty="0" smtClean="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C29.1</a:t>
            </a:r>
            <a:endParaRPr b="1" dirty="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b="1" spc="-5" dirty="0" smtClean="0">
                <a:effectLst>
                  <a:outerShdw blurRad="38100" dist="38100" dir="2700000" algn="tl">
                    <a:srgbClr val="000000">
                      <a:alpha val="43137"/>
                    </a:srgbClr>
                  </a:outerShdw>
                </a:effectLst>
                <a:latin typeface="Arial"/>
                <a:cs typeface="Arial"/>
              </a:rPr>
              <a:t>ANSI</a:t>
            </a:r>
            <a:r>
              <a:rPr b="1" spc="-75" dirty="0" smtClean="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C29.9</a:t>
            </a:r>
            <a:endParaRPr b="1" dirty="0">
              <a:effectLst>
                <a:outerShdw blurRad="38100" dist="38100" dir="2700000" algn="tl">
                  <a:srgbClr val="000000">
                    <a:alpha val="43137"/>
                  </a:srgbClr>
                </a:outerShdw>
              </a:effectLst>
              <a:latin typeface="Arial"/>
              <a:cs typeface="Arial"/>
            </a:endParaRPr>
          </a:p>
          <a:p>
            <a:pPr marL="742950" lvl="1" indent="-285750">
              <a:spcBef>
                <a:spcPts val="45"/>
              </a:spcBef>
              <a:buFont typeface="Arial" panose="020B0604020202020204" pitchFamily="34" charset="0"/>
              <a:buChar char="•"/>
            </a:pPr>
            <a:endParaRP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b="1" spc="-5" dirty="0" smtClean="0">
                <a:effectLst>
                  <a:outerShdw blurRad="38100" dist="38100" dir="2700000" algn="tl">
                    <a:srgbClr val="000000">
                      <a:alpha val="43137"/>
                    </a:srgbClr>
                  </a:outerShdw>
                </a:effectLst>
                <a:latin typeface="Arial"/>
                <a:cs typeface="Arial"/>
              </a:rPr>
              <a:t>ANSI</a:t>
            </a:r>
            <a:r>
              <a:rPr b="1" spc="-85" dirty="0" smtClean="0">
                <a:effectLst>
                  <a:outerShdw blurRad="38100" dist="38100" dir="2700000" algn="tl">
                    <a:srgbClr val="000000">
                      <a:alpha val="43137"/>
                    </a:srgbClr>
                  </a:outerShdw>
                </a:effectLst>
                <a:latin typeface="Arial"/>
                <a:cs typeface="Arial"/>
              </a:rPr>
              <a:t> </a:t>
            </a:r>
            <a:r>
              <a:rPr b="1" spc="-5" dirty="0" smtClean="0">
                <a:effectLst>
                  <a:outerShdw blurRad="38100" dist="38100" dir="2700000" algn="tl">
                    <a:srgbClr val="000000">
                      <a:alpha val="43137"/>
                    </a:srgbClr>
                  </a:outerShdw>
                </a:effectLst>
                <a:latin typeface="Arial"/>
                <a:cs typeface="Arial"/>
              </a:rPr>
              <a:t>C37.30</a:t>
            </a:r>
            <a:endParaRPr b="1" dirty="0" smtClean="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b="1" spc="-5" dirty="0" smtClean="0">
                <a:effectLst>
                  <a:outerShdw blurRad="38100" dist="38100" dir="2700000" algn="tl">
                    <a:srgbClr val="000000">
                      <a:alpha val="43137"/>
                    </a:srgbClr>
                  </a:outerShdw>
                </a:effectLst>
                <a:latin typeface="Arial"/>
                <a:cs typeface="Arial"/>
              </a:rPr>
              <a:t>ANSI</a:t>
            </a:r>
            <a:r>
              <a:rPr b="1" spc="-85" dirty="0" smtClean="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C37.32</a:t>
            </a:r>
            <a:endParaRPr b="1" dirty="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b="1" spc="-5" dirty="0" smtClean="0">
                <a:effectLst>
                  <a:outerShdw blurRad="38100" dist="38100" dir="2700000" algn="tl">
                    <a:srgbClr val="000000">
                      <a:alpha val="43137"/>
                    </a:srgbClr>
                  </a:outerShdw>
                </a:effectLst>
                <a:latin typeface="Arial"/>
                <a:cs typeface="Arial"/>
              </a:rPr>
              <a:t>ANSI</a:t>
            </a:r>
            <a:r>
              <a:rPr b="1" spc="-85" dirty="0" smtClean="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C37.33</a:t>
            </a:r>
            <a:endParaRPr b="1" dirty="0">
              <a:effectLst>
                <a:outerShdw blurRad="38100" dist="38100" dir="2700000" algn="tl">
                  <a:srgbClr val="000000">
                    <a:alpha val="43137"/>
                  </a:srgbClr>
                </a:outerShdw>
              </a:effectLst>
              <a:latin typeface="Arial"/>
              <a:cs typeface="Arial"/>
            </a:endParaRPr>
          </a:p>
          <a:p>
            <a:pPr marL="742950" lvl="1" indent="-285750">
              <a:spcBef>
                <a:spcPts val="40"/>
              </a:spcBef>
              <a:buFont typeface="Arial" panose="020B0604020202020204" pitchFamily="34" charset="0"/>
              <a:buChar char="•"/>
            </a:pPr>
            <a:endParaRP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b="1" spc="-5" dirty="0" smtClean="0">
                <a:effectLst>
                  <a:outerShdw blurRad="38100" dist="38100" dir="2700000" algn="tl">
                    <a:srgbClr val="000000">
                      <a:alpha val="43137"/>
                    </a:srgbClr>
                  </a:outerShdw>
                </a:effectLst>
                <a:latin typeface="Arial"/>
                <a:cs typeface="Arial"/>
              </a:rPr>
              <a:t>ANSI</a:t>
            </a:r>
            <a:r>
              <a:rPr b="1" spc="-85" dirty="0" smtClean="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C37.34</a:t>
            </a:r>
            <a:endParaRPr b="1" dirty="0">
              <a:effectLst>
                <a:outerShdw blurRad="38100" dist="38100" dir="2700000" algn="tl">
                  <a:srgbClr val="000000">
                    <a:alpha val="43137"/>
                  </a:srgbClr>
                </a:outerShdw>
              </a:effectLst>
              <a:latin typeface="Arial"/>
              <a:cs typeface="Arial"/>
            </a:endParaRPr>
          </a:p>
          <a:p>
            <a:pPr marL="742950" lvl="1" indent="-285750">
              <a:spcBef>
                <a:spcPts val="45"/>
              </a:spcBef>
              <a:buFont typeface="Arial" panose="020B0604020202020204" pitchFamily="34" charset="0"/>
              <a:buChar char="•"/>
            </a:pPr>
            <a:endParaRPr b="1" dirty="0">
              <a:effectLst>
                <a:outerShdw blurRad="38100" dist="38100" dir="2700000" algn="tl">
                  <a:srgbClr val="000000">
                    <a:alpha val="43137"/>
                  </a:srgbClr>
                </a:outerShdw>
              </a:effectLst>
              <a:latin typeface="Arial"/>
              <a:cs typeface="Arial"/>
            </a:endParaRPr>
          </a:p>
          <a:p>
            <a:pPr marL="1250315" lvl="1" indent="-285750">
              <a:buFont typeface="Arial" panose="020B0604020202020204" pitchFamily="34" charset="0"/>
              <a:buChar char="•"/>
            </a:pPr>
            <a:r>
              <a:rPr b="1" spc="-5" dirty="0" smtClean="0">
                <a:effectLst>
                  <a:outerShdw blurRad="38100" dist="38100" dir="2700000" algn="tl">
                    <a:srgbClr val="000000">
                      <a:alpha val="43137"/>
                    </a:srgbClr>
                  </a:outerShdw>
                </a:effectLst>
                <a:latin typeface="Arial"/>
                <a:cs typeface="Arial"/>
              </a:rPr>
              <a:t>ANSI</a:t>
            </a:r>
            <a:r>
              <a:rPr b="1" spc="-25" dirty="0" smtClean="0">
                <a:effectLst>
                  <a:outerShdw blurRad="38100" dist="38100" dir="2700000" algn="tl">
                    <a:srgbClr val="000000">
                      <a:alpha val="43137"/>
                    </a:srgbClr>
                  </a:outerShdw>
                </a:effectLst>
                <a:latin typeface="Arial"/>
                <a:cs typeface="Arial"/>
              </a:rPr>
              <a:t> </a:t>
            </a:r>
            <a:r>
              <a:rPr b="1" spc="-5" dirty="0">
                <a:effectLst>
                  <a:outerShdw blurRad="38100" dist="38100" dir="2700000" algn="tl">
                    <a:srgbClr val="000000">
                      <a:alpha val="43137"/>
                    </a:srgbClr>
                  </a:outerShdw>
                </a:effectLst>
                <a:latin typeface="Arial"/>
                <a:cs typeface="Arial"/>
              </a:rPr>
              <a:t>C37.34</a:t>
            </a:r>
            <a:r>
              <a:rPr b="1" spc="-20" dirty="0">
                <a:effectLst>
                  <a:outerShdw blurRad="38100" dist="38100" dir="2700000" algn="tl">
                    <a:srgbClr val="000000">
                      <a:alpha val="43137"/>
                    </a:srgbClr>
                  </a:outerShdw>
                </a:effectLst>
                <a:latin typeface="Arial"/>
                <a:cs typeface="Arial"/>
              </a:rPr>
              <a:t> </a:t>
            </a:r>
            <a:r>
              <a:rPr b="1" dirty="0">
                <a:effectLst>
                  <a:outerShdw blurRad="38100" dist="38100" dir="2700000" algn="tl">
                    <a:srgbClr val="000000">
                      <a:alpha val="43137"/>
                    </a:srgbClr>
                  </a:outerShdw>
                </a:effectLst>
                <a:latin typeface="Arial"/>
                <a:cs typeface="Arial"/>
              </a:rPr>
              <a:t>E</a:t>
            </a:r>
          </a:p>
          <a:p>
            <a:pPr>
              <a:spcBef>
                <a:spcPts val="30"/>
              </a:spcBef>
            </a:pPr>
            <a:endParaRPr b="1" dirty="0">
              <a:effectLst>
                <a:outerShdw blurRad="38100" dist="38100" dir="2700000" algn="tl">
                  <a:srgbClr val="000000">
                    <a:alpha val="43137"/>
                  </a:srgbClr>
                </a:outerShdw>
              </a:effectLst>
              <a:latin typeface="Arial"/>
              <a:cs typeface="Arial"/>
            </a:endParaRPr>
          </a:p>
          <a:p>
            <a:pPr marL="360045"/>
            <a:r>
              <a:rPr b="1" spc="-5" dirty="0" err="1" smtClean="0">
                <a:effectLst>
                  <a:outerShdw blurRad="38100" dist="38100" dir="2700000" algn="tl">
                    <a:srgbClr val="000000">
                      <a:alpha val="43137"/>
                    </a:srgbClr>
                  </a:outerShdw>
                </a:effectLst>
                <a:latin typeface="Arial"/>
                <a:cs typeface="Arial"/>
              </a:rPr>
              <a:t>Normas</a:t>
            </a:r>
            <a:r>
              <a:rPr b="1" spc="-35" dirty="0" smtClean="0">
                <a:effectLst>
                  <a:outerShdw blurRad="38100" dist="38100" dir="2700000" algn="tl">
                    <a:srgbClr val="000000">
                      <a:alpha val="43137"/>
                    </a:srgbClr>
                  </a:outerShdw>
                </a:effectLst>
                <a:latin typeface="Arial"/>
                <a:cs typeface="Arial"/>
              </a:rPr>
              <a:t> </a:t>
            </a:r>
            <a:r>
              <a:rPr b="1" dirty="0" smtClean="0">
                <a:effectLst>
                  <a:outerShdw blurRad="38100" dist="38100" dir="2700000" algn="tl">
                    <a:srgbClr val="000000">
                      <a:alpha val="43137"/>
                    </a:srgbClr>
                  </a:outerShdw>
                </a:effectLst>
                <a:latin typeface="Arial"/>
                <a:cs typeface="Arial"/>
              </a:rPr>
              <a:t>NEMA</a:t>
            </a:r>
            <a:endParaRPr lang="es-AR" b="1" dirty="0" smtClean="0">
              <a:effectLst>
                <a:outerShdw blurRad="38100" dist="38100" dir="2700000" algn="tl">
                  <a:srgbClr val="000000">
                    <a:alpha val="43137"/>
                  </a:srgbClr>
                </a:outerShdw>
              </a:effectLst>
              <a:latin typeface="Arial"/>
              <a:cs typeface="Arial"/>
            </a:endParaRPr>
          </a:p>
          <a:p>
            <a:pPr marL="360045"/>
            <a:endParaRPr lang="es-AR" b="1" spc="-5" dirty="0">
              <a:effectLst>
                <a:outerShdw blurRad="38100" dist="38100" dir="2700000" algn="tl">
                  <a:srgbClr val="000000">
                    <a:alpha val="43137"/>
                  </a:srgbClr>
                </a:outerShdw>
              </a:effectLst>
              <a:latin typeface="Arial"/>
              <a:cs typeface="Arial"/>
            </a:endParaRPr>
          </a:p>
          <a:p>
            <a:pPr marL="1102995" lvl="1" indent="-285750">
              <a:buFont typeface="Arial" panose="020B0604020202020204" pitchFamily="34" charset="0"/>
              <a:buChar char="•"/>
            </a:pPr>
            <a:r>
              <a:rPr b="1" spc="-5" dirty="0" smtClean="0">
                <a:effectLst>
                  <a:outerShdw blurRad="38100" dist="38100" dir="2700000" algn="tl">
                    <a:srgbClr val="000000">
                      <a:alpha val="43137"/>
                    </a:srgbClr>
                  </a:outerShdw>
                </a:effectLst>
                <a:latin typeface="Arial"/>
                <a:cs typeface="Arial"/>
              </a:rPr>
              <a:t>NEMA</a:t>
            </a:r>
            <a:r>
              <a:rPr b="1" spc="-45" dirty="0" smtClean="0">
                <a:effectLst>
                  <a:outerShdw blurRad="38100" dist="38100" dir="2700000" algn="tl">
                    <a:srgbClr val="000000">
                      <a:alpha val="43137"/>
                    </a:srgbClr>
                  </a:outerShdw>
                </a:effectLst>
                <a:latin typeface="Arial"/>
                <a:cs typeface="Arial"/>
              </a:rPr>
              <a:t> </a:t>
            </a:r>
            <a:r>
              <a:rPr b="1" dirty="0" smtClean="0">
                <a:effectLst>
                  <a:outerShdw blurRad="38100" dist="38100" dir="2700000" algn="tl">
                    <a:srgbClr val="000000">
                      <a:alpha val="43137"/>
                    </a:srgbClr>
                  </a:outerShdw>
                </a:effectLst>
                <a:latin typeface="Arial"/>
                <a:cs typeface="Arial"/>
              </a:rPr>
              <a:t>107</a:t>
            </a:r>
            <a:endParaRPr lang="es-AR" b="1" dirty="0" smtClean="0">
              <a:effectLst>
                <a:outerShdw blurRad="38100" dist="38100" dir="2700000" algn="tl">
                  <a:srgbClr val="000000">
                    <a:alpha val="43137"/>
                  </a:srgbClr>
                </a:outerShdw>
              </a:effectLst>
              <a:latin typeface="Arial"/>
              <a:cs typeface="Arial"/>
            </a:endParaRPr>
          </a:p>
          <a:p>
            <a:pPr marL="1349375" lvl="1" indent="-285750">
              <a:buFont typeface="Arial" panose="020B0604020202020204" pitchFamily="34" charset="0"/>
              <a:buChar char="•"/>
            </a:pPr>
            <a:endParaRPr lang="es-AR" b="1" dirty="0" smtClean="0">
              <a:effectLst>
                <a:outerShdw blurRad="38100" dist="38100" dir="2700000" algn="tl">
                  <a:srgbClr val="000000">
                    <a:alpha val="43137"/>
                  </a:srgbClr>
                </a:outerShdw>
              </a:effectLst>
              <a:latin typeface="Arial"/>
              <a:cs typeface="Arial"/>
            </a:endParaRPr>
          </a:p>
          <a:p>
            <a:pPr marL="1002029" lvl="1" indent="-285750">
              <a:spcBef>
                <a:spcPts val="100"/>
              </a:spcBef>
              <a:buFont typeface="Arial" panose="020B0604020202020204" pitchFamily="34" charset="0"/>
              <a:buChar char="•"/>
            </a:pPr>
            <a:r>
              <a:rPr lang="pt-BR" b="1" spc="-5" dirty="0">
                <a:effectLst>
                  <a:outerShdw blurRad="38100" dist="38100" dir="2700000" algn="tl">
                    <a:srgbClr val="000000">
                      <a:alpha val="43137"/>
                    </a:srgbClr>
                  </a:outerShdw>
                </a:effectLst>
                <a:latin typeface="Arial"/>
                <a:cs typeface="Arial"/>
              </a:rPr>
              <a:t>-NEMA</a:t>
            </a:r>
            <a:r>
              <a:rPr lang="pt-BR" b="1" spc="-45" dirty="0">
                <a:effectLst>
                  <a:outerShdw blurRad="38100" dist="38100" dir="2700000" algn="tl">
                    <a:srgbClr val="000000">
                      <a:alpha val="43137"/>
                    </a:srgbClr>
                  </a:outerShdw>
                </a:effectLst>
                <a:latin typeface="Arial"/>
                <a:cs typeface="Arial"/>
              </a:rPr>
              <a:t> </a:t>
            </a:r>
            <a:r>
              <a:rPr lang="pt-BR" b="1" spc="-5" dirty="0">
                <a:effectLst>
                  <a:outerShdw blurRad="38100" dist="38100" dir="2700000" algn="tl">
                    <a:srgbClr val="000000">
                      <a:alpha val="43137"/>
                    </a:srgbClr>
                  </a:outerShdw>
                </a:effectLst>
                <a:latin typeface="Arial"/>
                <a:cs typeface="Arial"/>
              </a:rPr>
              <a:t>SG-6</a:t>
            </a:r>
            <a:endParaRPr lang="pt-BR" b="1" dirty="0">
              <a:effectLst>
                <a:outerShdw blurRad="38100" dist="38100" dir="2700000" algn="tl">
                  <a:srgbClr val="000000">
                    <a:alpha val="43137"/>
                  </a:srgbClr>
                </a:outerShdw>
              </a:effectLst>
              <a:latin typeface="Arial"/>
              <a:cs typeface="Arial"/>
            </a:endParaRPr>
          </a:p>
          <a:p>
            <a:pPr marL="742950" lvl="1" indent="-285750">
              <a:spcBef>
                <a:spcPts val="45"/>
              </a:spcBef>
              <a:buFont typeface="Arial" panose="020B0604020202020204" pitchFamily="34" charset="0"/>
              <a:buChar char="•"/>
            </a:pPr>
            <a:endParaRPr lang="pt-BR" b="1" dirty="0">
              <a:effectLst>
                <a:outerShdw blurRad="38100" dist="38100" dir="2700000" algn="tl">
                  <a:srgbClr val="000000">
                    <a:alpha val="43137"/>
                  </a:srgbClr>
                </a:outerShdw>
              </a:effectLst>
              <a:latin typeface="Arial"/>
              <a:cs typeface="Arial"/>
            </a:endParaRPr>
          </a:p>
          <a:p>
            <a:pPr marL="1002029" lvl="1" indent="-285750">
              <a:buFont typeface="Arial" panose="020B0604020202020204" pitchFamily="34" charset="0"/>
              <a:buChar char="•"/>
            </a:pPr>
            <a:r>
              <a:rPr lang="pt-BR" b="1" spc="-5" dirty="0">
                <a:effectLst>
                  <a:outerShdw blurRad="38100" dist="38100" dir="2700000" algn="tl">
                    <a:srgbClr val="000000">
                      <a:alpha val="43137"/>
                    </a:srgbClr>
                  </a:outerShdw>
                </a:effectLst>
                <a:latin typeface="Arial"/>
                <a:cs typeface="Arial"/>
              </a:rPr>
              <a:t>-NEMA</a:t>
            </a:r>
            <a:r>
              <a:rPr lang="pt-BR" b="1" spc="-55" dirty="0">
                <a:effectLst>
                  <a:outerShdw blurRad="38100" dist="38100" dir="2700000" algn="tl">
                    <a:srgbClr val="000000">
                      <a:alpha val="43137"/>
                    </a:srgbClr>
                  </a:outerShdw>
                </a:effectLst>
                <a:latin typeface="Arial"/>
                <a:cs typeface="Arial"/>
              </a:rPr>
              <a:t> </a:t>
            </a:r>
            <a:r>
              <a:rPr lang="pt-BR" b="1" dirty="0">
                <a:effectLst>
                  <a:outerShdw blurRad="38100" dist="38100" dir="2700000" algn="tl">
                    <a:srgbClr val="000000">
                      <a:alpha val="43137"/>
                    </a:srgbClr>
                  </a:outerShdw>
                </a:effectLst>
                <a:latin typeface="Arial"/>
                <a:cs typeface="Arial"/>
              </a:rPr>
              <a:t>WD-1</a:t>
            </a:r>
          </a:p>
          <a:p>
            <a:pPr marL="742950" lvl="1" indent="-285750">
              <a:spcBef>
                <a:spcPts val="40"/>
              </a:spcBef>
              <a:buFont typeface="Arial" panose="020B0604020202020204" pitchFamily="34" charset="0"/>
              <a:buChar char="•"/>
            </a:pPr>
            <a:endParaRPr lang="pt-BR" b="1" dirty="0">
              <a:effectLst>
                <a:outerShdw blurRad="38100" dist="38100" dir="2700000" algn="tl">
                  <a:srgbClr val="000000">
                    <a:alpha val="43137"/>
                  </a:srgbClr>
                </a:outerShdw>
              </a:effectLst>
              <a:latin typeface="Arial"/>
              <a:cs typeface="Arial"/>
            </a:endParaRPr>
          </a:p>
          <a:p>
            <a:pPr marL="1002029" lvl="1" indent="-285750">
              <a:buFont typeface="Arial" panose="020B0604020202020204" pitchFamily="34" charset="0"/>
              <a:buChar char="•"/>
            </a:pPr>
            <a:r>
              <a:rPr lang="pt-BR" b="1" spc="-5" dirty="0">
                <a:effectLst>
                  <a:outerShdw blurRad="38100" dist="38100" dir="2700000" algn="tl">
                    <a:srgbClr val="000000">
                      <a:alpha val="43137"/>
                    </a:srgbClr>
                  </a:outerShdw>
                </a:effectLst>
                <a:latin typeface="Arial"/>
                <a:cs typeface="Arial"/>
              </a:rPr>
              <a:t>-NEMA</a:t>
            </a:r>
            <a:r>
              <a:rPr lang="pt-BR" b="1" spc="-30" dirty="0">
                <a:effectLst>
                  <a:outerShdw blurRad="38100" dist="38100" dir="2700000" algn="tl">
                    <a:srgbClr val="000000">
                      <a:alpha val="43137"/>
                    </a:srgbClr>
                  </a:outerShdw>
                </a:effectLst>
                <a:latin typeface="Arial"/>
                <a:cs typeface="Arial"/>
              </a:rPr>
              <a:t> </a:t>
            </a:r>
            <a:r>
              <a:rPr lang="pt-BR" b="1" spc="-5" dirty="0">
                <a:effectLst>
                  <a:outerShdw blurRad="38100" dist="38100" dir="2700000" algn="tl">
                    <a:srgbClr val="000000">
                      <a:alpha val="43137"/>
                    </a:srgbClr>
                  </a:outerShdw>
                </a:effectLst>
                <a:latin typeface="Arial"/>
                <a:cs typeface="Arial"/>
              </a:rPr>
              <a:t>MG</a:t>
            </a:r>
            <a:r>
              <a:rPr lang="pt-BR" b="1" spc="-20" dirty="0">
                <a:effectLst>
                  <a:outerShdw blurRad="38100" dist="38100" dir="2700000" algn="tl">
                    <a:srgbClr val="000000">
                      <a:alpha val="43137"/>
                    </a:srgbClr>
                  </a:outerShdw>
                </a:effectLst>
                <a:latin typeface="Arial"/>
                <a:cs typeface="Arial"/>
              </a:rPr>
              <a:t> </a:t>
            </a:r>
            <a:r>
              <a:rPr lang="pt-BR" b="1" dirty="0">
                <a:effectLst>
                  <a:outerShdw blurRad="38100" dist="38100" dir="2700000" algn="tl">
                    <a:srgbClr val="000000">
                      <a:alpha val="43137"/>
                    </a:srgbClr>
                  </a:outerShdw>
                </a:effectLst>
                <a:latin typeface="Arial"/>
                <a:cs typeface="Arial"/>
              </a:rPr>
              <a:t>-</a:t>
            </a:r>
            <a:r>
              <a:rPr lang="pt-BR" b="1" spc="-15" dirty="0">
                <a:effectLst>
                  <a:outerShdw blurRad="38100" dist="38100" dir="2700000" algn="tl">
                    <a:srgbClr val="000000">
                      <a:alpha val="43137"/>
                    </a:srgbClr>
                  </a:outerShdw>
                </a:effectLst>
                <a:latin typeface="Arial"/>
                <a:cs typeface="Arial"/>
              </a:rPr>
              <a:t> </a:t>
            </a:r>
            <a:r>
              <a:rPr lang="pt-BR" b="1" dirty="0">
                <a:effectLst>
                  <a:outerShdw blurRad="38100" dist="38100" dir="2700000" algn="tl">
                    <a:srgbClr val="000000">
                      <a:alpha val="43137"/>
                    </a:srgbClr>
                  </a:outerShdw>
                </a:effectLst>
                <a:latin typeface="Arial"/>
                <a:cs typeface="Arial"/>
              </a:rPr>
              <a:t>1</a:t>
            </a:r>
          </a:p>
          <a:p>
            <a:pPr>
              <a:spcBef>
                <a:spcPts val="45"/>
              </a:spcBef>
            </a:pPr>
            <a:endParaRPr lang="pt-BR" sz="1300" dirty="0">
              <a:latin typeface="Arial"/>
              <a:cs typeface="Arial"/>
            </a:endParaRPr>
          </a:p>
          <a:p>
            <a:pPr marL="606425"/>
            <a:endParaRPr sz="1400" dirty="0">
              <a:latin typeface="Arial"/>
              <a:cs typeface="Arial"/>
            </a:endParaRPr>
          </a:p>
        </p:txBody>
      </p:sp>
      <p:sp>
        <p:nvSpPr>
          <p:cNvPr id="6" name="Rectángulo 5"/>
          <p:cNvSpPr/>
          <p:nvPr/>
        </p:nvSpPr>
        <p:spPr>
          <a:xfrm>
            <a:off x="381000" y="12705"/>
            <a:ext cx="13030200" cy="708527"/>
          </a:xfrm>
          <a:prstGeom prst="rect">
            <a:avLst/>
          </a:prstGeom>
        </p:spPr>
        <p:txBody>
          <a:bodyPr wrap="square">
            <a:spAutoFit/>
          </a:bodyPr>
          <a:lstStyle/>
          <a:p>
            <a:pPr marL="354965" marR="5715" indent="-342900">
              <a:lnSpc>
                <a:spcPct val="142900"/>
              </a:lnSpc>
              <a:buFont typeface="+mj-lt"/>
              <a:buAutoNum type="arabicPeriod" startAt="11"/>
              <a:tabLst>
                <a:tab pos="241300" algn="l"/>
              </a:tabLst>
            </a:pPr>
            <a:r>
              <a:rPr lang="es-AR" sz="2400" b="1" spc="-5" dirty="0">
                <a:solidFill>
                  <a:srgbClr val="00B050"/>
                </a:solidFill>
                <a:effectLst>
                  <a:outerShdw blurRad="38100" dist="38100" dir="2700000" algn="tl">
                    <a:srgbClr val="000000">
                      <a:alpha val="43137"/>
                    </a:srgbClr>
                  </a:outerShdw>
                </a:effectLst>
                <a:latin typeface="Arial"/>
                <a:cs typeface="Arial"/>
              </a:rPr>
              <a:t>Especificaciones</a:t>
            </a:r>
            <a:r>
              <a:rPr lang="es-AR" sz="2400" b="1" spc="7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y</a:t>
            </a:r>
            <a:r>
              <a:rPr lang="es-AR" sz="2400" b="1" spc="7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pruebas</a:t>
            </a:r>
            <a:r>
              <a:rPr lang="es-AR" sz="2400" b="1" spc="9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eléctricas</a:t>
            </a:r>
            <a:r>
              <a:rPr lang="es-AR" sz="2400" b="1" spc="9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8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mantenimiento</a:t>
            </a:r>
            <a:r>
              <a:rPr lang="es-AR" sz="2400" b="1" spc="8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en </a:t>
            </a:r>
            <a:r>
              <a:rPr lang="es-AR" sz="2400" b="1" spc="-375" dirty="0">
                <a:solidFill>
                  <a:srgbClr val="00B050"/>
                </a:solidFill>
                <a:effectLst>
                  <a:outerShdw blurRad="38100" dist="38100" dir="2700000" algn="tl">
                    <a:srgbClr val="000000">
                      <a:alpha val="43137"/>
                    </a:srgbClr>
                  </a:outerShdw>
                </a:effectLst>
                <a:latin typeface="Arial"/>
                <a:cs typeface="Arial"/>
              </a:rPr>
              <a:t> </a:t>
            </a:r>
            <a:r>
              <a:rPr lang="es-AR" sz="2800" b="1" u="sng" spc="-5" dirty="0">
                <a:solidFill>
                  <a:srgbClr val="00B050"/>
                </a:solidFill>
                <a:effectLst>
                  <a:outerShdw blurRad="38100" dist="38100" dir="2700000" algn="tl">
                    <a:srgbClr val="000000">
                      <a:alpha val="43137"/>
                    </a:srgbClr>
                  </a:outerShdw>
                </a:effectLst>
                <a:latin typeface="Arial"/>
                <a:cs typeface="Arial"/>
              </a:rPr>
              <a:t>seccionadores</a:t>
            </a:r>
            <a:endParaRPr lang="es-AR" sz="2800" b="1" u="sng" dirty="0">
              <a:solidFill>
                <a:srgbClr val="00B050"/>
              </a:solidFill>
              <a:effectLst>
                <a:outerShdw blurRad="38100" dist="38100" dir="2700000" algn="tl">
                  <a:srgbClr val="000000">
                    <a:alpha val="43137"/>
                  </a:srgbClr>
                </a:outerShdw>
              </a:effectLst>
              <a:latin typeface="Arial"/>
              <a:cs typeface="Arial"/>
            </a:endParaRPr>
          </a:p>
        </p:txBody>
      </p:sp>
      <p:sp>
        <p:nvSpPr>
          <p:cNvPr id="7" name="Rectángulo 6"/>
          <p:cNvSpPr/>
          <p:nvPr/>
        </p:nvSpPr>
        <p:spPr>
          <a:xfrm>
            <a:off x="8763000" y="990600"/>
            <a:ext cx="6705600" cy="7171194"/>
          </a:xfrm>
          <a:prstGeom prst="rect">
            <a:avLst/>
          </a:prstGeom>
        </p:spPr>
        <p:txBody>
          <a:bodyPr>
            <a:spAutoFit/>
          </a:bodyPr>
          <a:lstStyle/>
          <a:p>
            <a:pPr marL="12700"/>
            <a:r>
              <a:rPr lang="it-IT" b="1" spc="-25" dirty="0" smtClean="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Normas</a:t>
            </a:r>
            <a:r>
              <a:rPr lang="it-IT" b="1" spc="-4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CEI</a:t>
            </a:r>
            <a:endParaRPr lang="it-IT" dirty="0">
              <a:effectLst>
                <a:outerShdw blurRad="38100" dist="38100" dir="2700000" algn="tl">
                  <a:srgbClr val="000000">
                    <a:alpha val="43137"/>
                  </a:srgbClr>
                </a:outerShdw>
              </a:effectLst>
              <a:latin typeface="Arial"/>
              <a:cs typeface="Arial"/>
            </a:endParaRPr>
          </a:p>
          <a:p>
            <a:pPr>
              <a:spcBef>
                <a:spcPts val="40"/>
              </a:spcBef>
            </a:pPr>
            <a:endParaRPr lang="it-IT" dirty="0">
              <a:latin typeface="Arial"/>
              <a:cs typeface="Arial"/>
            </a:endParaRPr>
          </a:p>
          <a:p>
            <a:pPr marL="666115" lvl="1"/>
            <a:r>
              <a:rPr lang="it-IT" b="1" spc="-5" dirty="0">
                <a:effectLst>
                  <a:outerShdw blurRad="38100" dist="38100" dir="2700000" algn="tl">
                    <a:srgbClr val="000000">
                      <a:alpha val="43137"/>
                    </a:srgbClr>
                  </a:outerShdw>
                </a:effectLst>
                <a:latin typeface="Arial"/>
                <a:cs typeface="Arial"/>
              </a:rPr>
              <a:t>-CEI</a:t>
            </a:r>
            <a:r>
              <a:rPr lang="it-IT" b="1" spc="-40"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129</a:t>
            </a:r>
          </a:p>
          <a:p>
            <a:pPr lvl="1">
              <a:spcBef>
                <a:spcPts val="40"/>
              </a:spcBef>
            </a:pPr>
            <a:endParaRPr lang="it-IT" b="1" dirty="0">
              <a:effectLst>
                <a:outerShdw blurRad="38100" dist="38100" dir="2700000" algn="tl">
                  <a:srgbClr val="000000">
                    <a:alpha val="43137"/>
                  </a:srgbClr>
                </a:outerShdw>
              </a:effectLst>
              <a:latin typeface="Arial"/>
              <a:cs typeface="Arial"/>
            </a:endParaRPr>
          </a:p>
          <a:p>
            <a:pPr marL="666115" lvl="1"/>
            <a:r>
              <a:rPr lang="it-IT" b="1" spc="-5" dirty="0">
                <a:effectLst>
                  <a:outerShdw blurRad="38100" dist="38100" dir="2700000" algn="tl">
                    <a:srgbClr val="000000">
                      <a:alpha val="43137"/>
                    </a:srgbClr>
                  </a:outerShdw>
                </a:effectLst>
                <a:latin typeface="Arial"/>
                <a:cs typeface="Arial"/>
              </a:rPr>
              <a:t>-CEI</a:t>
            </a:r>
            <a:r>
              <a:rPr lang="it-IT" b="1" spc="-30"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60-</a:t>
            </a:r>
            <a:r>
              <a:rPr lang="it-IT" b="1" spc="-25"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1/2/3</a:t>
            </a:r>
            <a:endParaRPr lang="it-IT" b="1" dirty="0">
              <a:effectLst>
                <a:outerShdw blurRad="38100" dist="38100" dir="2700000" algn="tl">
                  <a:srgbClr val="000000">
                    <a:alpha val="43137"/>
                  </a:srgbClr>
                </a:outerShdw>
              </a:effectLst>
              <a:latin typeface="Arial"/>
              <a:cs typeface="Arial"/>
            </a:endParaRPr>
          </a:p>
          <a:p>
            <a:pPr lvl="1">
              <a:spcBef>
                <a:spcPts val="3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4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376</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20"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50</a:t>
            </a:r>
            <a:r>
              <a:rPr lang="it-IT" b="1" spc="-35"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(131)</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spcBef>
                <a:spcPts val="5"/>
              </a:spcBef>
            </a:pPr>
            <a:r>
              <a:rPr lang="it-IT" b="1" spc="-5" dirty="0">
                <a:effectLst>
                  <a:outerShdw blurRad="38100" dist="38100" dir="2700000" algn="tl">
                    <a:srgbClr val="000000">
                      <a:alpha val="43137"/>
                    </a:srgbClr>
                  </a:outerShdw>
                </a:effectLst>
                <a:latin typeface="Arial"/>
                <a:cs typeface="Arial"/>
              </a:rPr>
              <a:t>-CEI</a:t>
            </a:r>
            <a:r>
              <a:rPr lang="it-IT" b="1" spc="-20"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50</a:t>
            </a:r>
            <a:r>
              <a:rPr lang="it-IT" b="1" spc="-3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(131</a:t>
            </a:r>
            <a:r>
              <a:rPr lang="it-IT" b="1" spc="-15"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A)</a:t>
            </a:r>
          </a:p>
          <a:p>
            <a:pPr lvl="1">
              <a:spcBef>
                <a:spcPts val="5"/>
              </a:spcBef>
            </a:pPr>
            <a:endParaRPr lang="it-IT" sz="2800" b="1" dirty="0">
              <a:effectLst>
                <a:outerShdw blurRad="38100" dist="38100" dir="2700000" algn="tl">
                  <a:srgbClr val="000000">
                    <a:alpha val="43137"/>
                  </a:srgbClr>
                </a:outerShdw>
              </a:effectLst>
              <a:latin typeface="Arial"/>
              <a:cs typeface="Arial"/>
            </a:endParaRPr>
          </a:p>
          <a:p>
            <a:pPr marL="716279" lvl="1">
              <a:spcBef>
                <a:spcPts val="5"/>
              </a:spcBef>
            </a:pPr>
            <a:r>
              <a:rPr lang="it-IT" b="1" spc="-5" dirty="0">
                <a:effectLst>
                  <a:outerShdw blurRad="38100" dist="38100" dir="2700000" algn="tl">
                    <a:srgbClr val="000000">
                      <a:alpha val="43137"/>
                    </a:srgbClr>
                  </a:outerShdw>
                </a:effectLst>
                <a:latin typeface="Arial"/>
                <a:cs typeface="Arial"/>
              </a:rPr>
              <a:t>-CEI</a:t>
            </a:r>
            <a:r>
              <a:rPr lang="it-IT" b="1" spc="-35"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50</a:t>
            </a:r>
            <a:r>
              <a:rPr lang="it-IT" b="1" spc="-4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(151)</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35"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50</a:t>
            </a:r>
            <a:r>
              <a:rPr lang="it-IT" b="1" spc="-45"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(441)</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35"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50</a:t>
            </a:r>
            <a:r>
              <a:rPr lang="it-IT" b="1" spc="-45"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(446)</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4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168</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672465" lvl="1">
              <a:spcBef>
                <a:spcPts val="5"/>
              </a:spcBef>
            </a:pPr>
            <a:r>
              <a:rPr lang="it-IT" b="1" spc="-5" dirty="0">
                <a:effectLst>
                  <a:outerShdw blurRad="38100" dist="38100" dir="2700000" algn="tl">
                    <a:srgbClr val="000000">
                      <a:alpha val="43137"/>
                    </a:srgbClr>
                  </a:outerShdw>
                </a:effectLst>
                <a:latin typeface="Arial"/>
                <a:cs typeface="Arial"/>
              </a:rPr>
              <a:t>-CEI</a:t>
            </a:r>
            <a:r>
              <a:rPr lang="it-IT" b="1" spc="-50" dirty="0">
                <a:effectLst>
                  <a:outerShdw blurRad="38100" dist="38100" dir="2700000" algn="tl">
                    <a:srgbClr val="000000">
                      <a:alpha val="43137"/>
                    </a:srgbClr>
                  </a:outerShdw>
                </a:effectLst>
                <a:latin typeface="Arial"/>
                <a:cs typeface="Arial"/>
              </a:rPr>
              <a:t> </a:t>
            </a:r>
            <a:r>
              <a:rPr lang="it-IT" b="1" dirty="0">
                <a:effectLst>
                  <a:outerShdw blurRad="38100" dist="38100" dir="2700000" algn="tl">
                    <a:srgbClr val="000000">
                      <a:alpha val="43137"/>
                    </a:srgbClr>
                  </a:outerShdw>
                </a:effectLst>
                <a:latin typeface="Arial"/>
                <a:cs typeface="Arial"/>
              </a:rPr>
              <a:t>270</a:t>
            </a: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r>
              <a:rPr lang="it-IT" b="1" spc="-5" dirty="0">
                <a:effectLst>
                  <a:outerShdw blurRad="38100" dist="38100" dir="2700000" algn="tl">
                    <a:srgbClr val="000000">
                      <a:alpha val="43137"/>
                    </a:srgbClr>
                  </a:outerShdw>
                </a:effectLst>
                <a:latin typeface="Arial"/>
                <a:cs typeface="Arial"/>
              </a:rPr>
              <a:t>-CEI</a:t>
            </a:r>
            <a:r>
              <a:rPr lang="it-IT" b="1" spc="-9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517</a:t>
            </a:r>
            <a:endParaRPr lang="it-IT" b="1" dirty="0">
              <a:effectLst>
                <a:outerShdw blurRad="38100" dist="38100" dir="2700000" algn="tl">
                  <a:srgbClr val="000000">
                    <a:alpha val="43137"/>
                  </a:srgbClr>
                </a:outerShdw>
              </a:effectLst>
              <a:latin typeface="Arial"/>
              <a:cs typeface="Arial"/>
            </a:endParaRPr>
          </a:p>
          <a:p>
            <a:pPr lvl="1">
              <a:spcBef>
                <a:spcPts val="40"/>
              </a:spcBef>
            </a:pPr>
            <a:endParaRPr lang="it-IT" b="1" dirty="0">
              <a:effectLst>
                <a:outerShdw blurRad="38100" dist="38100" dir="2700000" algn="tl">
                  <a:srgbClr val="000000">
                    <a:alpha val="43137"/>
                  </a:srgbClr>
                </a:outerShdw>
              </a:effectLst>
              <a:latin typeface="Arial"/>
              <a:cs typeface="Arial"/>
            </a:endParaRPr>
          </a:p>
          <a:p>
            <a:pPr marL="716279" lvl="1">
              <a:spcBef>
                <a:spcPts val="5"/>
              </a:spcBef>
            </a:pPr>
            <a:r>
              <a:rPr lang="it-IT" b="1" spc="-5" dirty="0">
                <a:effectLst>
                  <a:outerShdw blurRad="38100" dist="38100" dir="2700000" algn="tl">
                    <a:srgbClr val="000000">
                      <a:alpha val="43137"/>
                    </a:srgbClr>
                  </a:outerShdw>
                </a:effectLst>
                <a:latin typeface="Arial"/>
                <a:cs typeface="Arial"/>
              </a:rPr>
              <a:t>-CEI</a:t>
            </a:r>
            <a:r>
              <a:rPr lang="it-IT" b="1" spc="-90" dirty="0">
                <a:effectLst>
                  <a:outerShdw blurRad="38100" dist="38100" dir="2700000" algn="tl">
                    <a:srgbClr val="000000">
                      <a:alpha val="43137"/>
                    </a:srgbClr>
                  </a:outerShdw>
                </a:effectLst>
                <a:latin typeface="Arial"/>
                <a:cs typeface="Arial"/>
              </a:rPr>
              <a:t> </a:t>
            </a:r>
            <a:r>
              <a:rPr lang="it-IT" b="1" spc="-5" dirty="0">
                <a:effectLst>
                  <a:outerShdw blurRad="38100" dist="38100" dir="2700000" algn="tl">
                    <a:srgbClr val="000000">
                      <a:alpha val="43137"/>
                    </a:srgbClr>
                  </a:outerShdw>
                </a:effectLst>
                <a:latin typeface="Arial"/>
                <a:cs typeface="Arial"/>
              </a:rPr>
              <a:t>694</a:t>
            </a:r>
            <a:endParaRPr lang="it-IT" b="1" dirty="0">
              <a:effectLst>
                <a:outerShdw blurRad="38100" dist="38100" dir="2700000" algn="tl">
                  <a:srgbClr val="000000">
                    <a:alpha val="43137"/>
                  </a:srgbClr>
                </a:outerShdw>
              </a:effectLst>
              <a:latin typeface="Arial"/>
              <a:cs typeface="Arial"/>
            </a:endParaRPr>
          </a:p>
        </p:txBody>
      </p:sp>
      <p:sp>
        <p:nvSpPr>
          <p:cNvPr id="8" name="Rectángulo 7"/>
          <p:cNvSpPr/>
          <p:nvPr/>
        </p:nvSpPr>
        <p:spPr>
          <a:xfrm>
            <a:off x="8915400" y="8382000"/>
            <a:ext cx="6705600" cy="1015663"/>
          </a:xfrm>
          <a:prstGeom prst="rect">
            <a:avLst/>
          </a:prstGeom>
        </p:spPr>
        <p:txBody>
          <a:bodyPr>
            <a:spAutoFit/>
          </a:bodyPr>
          <a:lstStyle/>
          <a:p>
            <a:pPr marL="12700">
              <a:spcBef>
                <a:spcPts val="100"/>
              </a:spcBef>
            </a:pPr>
            <a:r>
              <a:rPr lang="nl-NL" sz="2000" b="1" spc="-5" dirty="0">
                <a:effectLst>
                  <a:outerShdw blurRad="38100" dist="38100" dir="2700000" algn="tl">
                    <a:srgbClr val="000000">
                      <a:alpha val="43137"/>
                    </a:srgbClr>
                  </a:outerShdw>
                </a:effectLst>
                <a:latin typeface="Arial"/>
                <a:cs typeface="Arial"/>
              </a:rPr>
              <a:t>Normas</a:t>
            </a:r>
            <a:r>
              <a:rPr lang="nl-NL" sz="2000" b="1" spc="-25" dirty="0">
                <a:effectLst>
                  <a:outerShdw blurRad="38100" dist="38100" dir="2700000" algn="tl">
                    <a:srgbClr val="000000">
                      <a:alpha val="43137"/>
                    </a:srgbClr>
                  </a:outerShdw>
                </a:effectLst>
                <a:latin typeface="Arial"/>
                <a:cs typeface="Arial"/>
              </a:rPr>
              <a:t> </a:t>
            </a:r>
            <a:r>
              <a:rPr lang="nl-NL" sz="2000" b="1" spc="-5" dirty="0">
                <a:effectLst>
                  <a:outerShdw blurRad="38100" dist="38100" dir="2700000" algn="tl">
                    <a:srgbClr val="000000">
                      <a:alpha val="43137"/>
                    </a:srgbClr>
                  </a:outerShdw>
                </a:effectLst>
                <a:latin typeface="Arial"/>
                <a:cs typeface="Arial"/>
              </a:rPr>
              <a:t>IEEE</a:t>
            </a:r>
            <a:endParaRPr lang="nl-NL" sz="2000" b="1" dirty="0">
              <a:effectLst>
                <a:outerShdw blurRad="38100" dist="38100" dir="2700000" algn="tl">
                  <a:srgbClr val="000000">
                    <a:alpha val="43137"/>
                  </a:srgbClr>
                </a:outerShdw>
              </a:effectLst>
              <a:latin typeface="Arial"/>
              <a:cs typeface="Arial"/>
            </a:endParaRPr>
          </a:p>
          <a:p>
            <a:pPr>
              <a:spcBef>
                <a:spcPts val="45"/>
              </a:spcBef>
            </a:pPr>
            <a:endParaRPr lang="nl-NL" sz="2000" b="1" dirty="0">
              <a:effectLst>
                <a:outerShdw blurRad="38100" dist="38100" dir="2700000" algn="tl">
                  <a:srgbClr val="000000">
                    <a:alpha val="43137"/>
                  </a:srgbClr>
                </a:outerShdw>
              </a:effectLst>
              <a:latin typeface="Arial"/>
              <a:cs typeface="Arial"/>
            </a:endParaRPr>
          </a:p>
          <a:p>
            <a:pPr marL="556260"/>
            <a:r>
              <a:rPr lang="nl-NL" sz="2000" b="1" spc="-5" dirty="0">
                <a:effectLst>
                  <a:outerShdw blurRad="38100" dist="38100" dir="2700000" algn="tl">
                    <a:srgbClr val="000000">
                      <a:alpha val="43137"/>
                    </a:srgbClr>
                  </a:outerShdw>
                </a:effectLst>
                <a:latin typeface="Arial"/>
                <a:cs typeface="Arial"/>
              </a:rPr>
              <a:t>-IEEE</a:t>
            </a:r>
            <a:r>
              <a:rPr lang="nl-NL" sz="2000" b="1" spc="-20" dirty="0">
                <a:effectLst>
                  <a:outerShdw blurRad="38100" dist="38100" dir="2700000" algn="tl">
                    <a:srgbClr val="000000">
                      <a:alpha val="43137"/>
                    </a:srgbClr>
                  </a:outerShdw>
                </a:effectLst>
                <a:latin typeface="Arial"/>
                <a:cs typeface="Arial"/>
              </a:rPr>
              <a:t> </a:t>
            </a:r>
            <a:r>
              <a:rPr lang="nl-NL" sz="2000" b="1" spc="-5" dirty="0">
                <a:effectLst>
                  <a:outerShdw blurRad="38100" dist="38100" dir="2700000" algn="tl">
                    <a:srgbClr val="000000">
                      <a:alpha val="43137"/>
                    </a:srgbClr>
                  </a:outerShdw>
                </a:effectLst>
                <a:latin typeface="Arial"/>
                <a:cs typeface="Arial"/>
              </a:rPr>
              <a:t>Std</a:t>
            </a:r>
            <a:r>
              <a:rPr lang="nl-NL" sz="2000" b="1" spc="-30" dirty="0">
                <a:effectLst>
                  <a:outerShdw blurRad="38100" dist="38100" dir="2700000" algn="tl">
                    <a:srgbClr val="000000">
                      <a:alpha val="43137"/>
                    </a:srgbClr>
                  </a:outerShdw>
                </a:effectLst>
                <a:latin typeface="Arial"/>
                <a:cs typeface="Arial"/>
              </a:rPr>
              <a:t> </a:t>
            </a:r>
            <a:r>
              <a:rPr lang="nl-NL" sz="2000" b="1" spc="-5" dirty="0">
                <a:effectLst>
                  <a:outerShdw blurRad="38100" dist="38100" dir="2700000" algn="tl">
                    <a:srgbClr val="000000">
                      <a:alpha val="43137"/>
                    </a:srgbClr>
                  </a:outerShdw>
                </a:effectLst>
                <a:latin typeface="Arial"/>
                <a:cs typeface="Arial"/>
              </a:rPr>
              <a:t>N°4</a:t>
            </a:r>
            <a:endParaRPr lang="nl-NL" sz="2000" b="1" dirty="0">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609600" y="304800"/>
            <a:ext cx="5638800" cy="10123284"/>
          </a:xfrm>
          <a:prstGeom prst="rect">
            <a:avLst/>
          </a:prstGeom>
        </p:spPr>
        <p:txBody>
          <a:bodyPr vert="horz" wrap="square" lIns="0" tIns="12700" rIns="0" bIns="0" rtlCol="0">
            <a:spAutoFit/>
          </a:bodyPr>
          <a:lstStyle/>
          <a:p>
            <a:pPr marL="12700">
              <a:spcBef>
                <a:spcPts val="100"/>
              </a:spcBef>
            </a:pPr>
            <a:endParaRPr sz="1300" dirty="0">
              <a:latin typeface="Arial"/>
              <a:cs typeface="Arial"/>
            </a:endParaRPr>
          </a:p>
          <a:p>
            <a:pPr marL="12065" lvl="1">
              <a:tabLst>
                <a:tab pos="360045" algn="l"/>
              </a:tabLst>
            </a:pPr>
            <a:r>
              <a:rPr sz="2100" b="1" spc="-5" dirty="0">
                <a:effectLst>
                  <a:outerShdw blurRad="38100" dist="38100" dir="2700000" algn="tl">
                    <a:srgbClr val="000000">
                      <a:alpha val="43137"/>
                    </a:srgbClr>
                  </a:outerShdw>
                </a:effectLst>
                <a:latin typeface="Arial"/>
                <a:cs typeface="Arial"/>
              </a:rPr>
              <a:t>Características</a:t>
            </a:r>
            <a:r>
              <a:rPr sz="2100" b="1" spc="10" dirty="0">
                <a:effectLst>
                  <a:outerShdw blurRad="38100" dist="38100" dir="2700000" algn="tl">
                    <a:srgbClr val="000000">
                      <a:alpha val="43137"/>
                    </a:srgbClr>
                  </a:outerShdw>
                </a:effectLst>
                <a:latin typeface="Arial"/>
                <a:cs typeface="Arial"/>
              </a:rPr>
              <a:t> </a:t>
            </a:r>
            <a:r>
              <a:rPr sz="2100" b="1" spc="-5" dirty="0">
                <a:effectLst>
                  <a:outerShdw blurRad="38100" dist="38100" dir="2700000" algn="tl">
                    <a:srgbClr val="000000">
                      <a:alpha val="43137"/>
                    </a:srgbClr>
                  </a:outerShdw>
                </a:effectLst>
                <a:latin typeface="Arial"/>
                <a:cs typeface="Arial"/>
              </a:rPr>
              <a:t>eléctricas generales</a:t>
            </a:r>
            <a:endParaRPr sz="2100" b="1" dirty="0">
              <a:effectLst>
                <a:outerShdw blurRad="38100" dist="38100" dir="2700000" algn="tl">
                  <a:srgbClr val="000000">
                    <a:alpha val="43137"/>
                  </a:srgbClr>
                </a:outerShdw>
              </a:effectLst>
              <a:latin typeface="Arial"/>
              <a:cs typeface="Arial"/>
            </a:endParaRPr>
          </a:p>
          <a:p>
            <a:pPr lvl="1">
              <a:spcBef>
                <a:spcPts val="45"/>
              </a:spcBef>
              <a:buFont typeface="Arial"/>
              <a:buAutoNum type="arabicPeriod" startAt="3"/>
            </a:pPr>
            <a:endParaRPr sz="2100" dirty="0">
              <a:latin typeface="Arial"/>
              <a:cs typeface="Arial"/>
            </a:endParaRPr>
          </a:p>
          <a:p>
            <a:pPr indent="-455930">
              <a:tabLst>
                <a:tab pos="952500" algn="l"/>
              </a:tabLst>
            </a:pPr>
            <a:r>
              <a:rPr lang="es-AR" sz="2100" b="1" spc="-5" dirty="0" smtClean="0">
                <a:latin typeface="Arial"/>
                <a:cs typeface="Arial"/>
              </a:rPr>
              <a:t>	</a:t>
            </a:r>
            <a:r>
              <a:rPr sz="2100" b="1" spc="-5" dirty="0" err="1" smtClean="0">
                <a:solidFill>
                  <a:srgbClr val="00B050"/>
                </a:solidFill>
                <a:effectLst>
                  <a:outerShdw blurRad="38100" dist="38100" dir="2700000" algn="tl">
                    <a:srgbClr val="000000">
                      <a:alpha val="43137"/>
                    </a:srgbClr>
                  </a:outerShdw>
                </a:effectLst>
                <a:latin typeface="Arial"/>
                <a:cs typeface="Arial"/>
              </a:rPr>
              <a:t>Frecuencia</a:t>
            </a:r>
            <a:endParaRPr sz="2100" b="1" dirty="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sz="2100" b="1" dirty="0">
              <a:solidFill>
                <a:srgbClr val="00B050"/>
              </a:solidFill>
              <a:effectLst>
                <a:outerShdw blurRad="38100" dist="38100" dir="2700000" algn="tl">
                  <a:srgbClr val="000000">
                    <a:alpha val="43137"/>
                  </a:srgbClr>
                </a:outerShdw>
              </a:effectLst>
              <a:latin typeface="Arial"/>
              <a:cs typeface="Arial"/>
            </a:endParaRPr>
          </a:p>
          <a:p>
            <a:pPr indent="-455930">
              <a:tabLst>
                <a:tab pos="952500" algn="l"/>
              </a:tabLst>
            </a:pPr>
            <a:r>
              <a:rPr lang="es-AR" sz="2100" b="1" spc="-5" dirty="0" smtClean="0">
                <a:solidFill>
                  <a:srgbClr val="00B050"/>
                </a:solidFill>
                <a:effectLst>
                  <a:outerShdw blurRad="38100" dist="38100" dir="2700000" algn="tl">
                    <a:srgbClr val="000000">
                      <a:alpha val="43137"/>
                    </a:srgbClr>
                  </a:outerShdw>
                </a:effectLst>
                <a:latin typeface="Arial"/>
                <a:cs typeface="Arial"/>
              </a:rPr>
              <a:t>	</a:t>
            </a:r>
            <a:r>
              <a:rPr sz="2100" b="1" spc="-5" dirty="0" err="1" smtClean="0">
                <a:solidFill>
                  <a:srgbClr val="00B050"/>
                </a:solidFill>
                <a:effectLst>
                  <a:outerShdw blurRad="38100" dist="38100" dir="2700000" algn="tl">
                    <a:srgbClr val="000000">
                      <a:alpha val="43137"/>
                    </a:srgbClr>
                  </a:outerShdw>
                </a:effectLst>
                <a:latin typeface="Arial"/>
                <a:cs typeface="Arial"/>
              </a:rPr>
              <a:t>Tensión</a:t>
            </a:r>
            <a:r>
              <a:rPr sz="2100" b="1" spc="-45" dirty="0" smtClean="0">
                <a:solidFill>
                  <a:srgbClr val="00B050"/>
                </a:solidFill>
                <a:effectLst>
                  <a:outerShdw blurRad="38100" dist="38100" dir="2700000" algn="tl">
                    <a:srgbClr val="000000">
                      <a:alpha val="43137"/>
                    </a:srgbClr>
                  </a:outerShdw>
                </a:effectLst>
                <a:latin typeface="Arial"/>
                <a:cs typeface="Arial"/>
              </a:rPr>
              <a:t> </a:t>
            </a:r>
            <a:r>
              <a:rPr sz="2100" b="1" dirty="0">
                <a:solidFill>
                  <a:srgbClr val="00B050"/>
                </a:solidFill>
                <a:effectLst>
                  <a:outerShdw blurRad="38100" dist="38100" dir="2700000" algn="tl">
                    <a:srgbClr val="000000">
                      <a:alpha val="43137"/>
                    </a:srgbClr>
                  </a:outerShdw>
                </a:effectLst>
                <a:latin typeface="Arial"/>
                <a:cs typeface="Arial"/>
              </a:rPr>
              <a:t>máxima</a:t>
            </a:r>
          </a:p>
          <a:p>
            <a:pPr>
              <a:spcBef>
                <a:spcPts val="40"/>
              </a:spcBef>
            </a:pPr>
            <a:endParaRPr sz="2100" b="1" dirty="0">
              <a:solidFill>
                <a:srgbClr val="00B050"/>
              </a:solidFill>
              <a:effectLst>
                <a:outerShdw blurRad="38100" dist="38100" dir="2700000" algn="tl">
                  <a:srgbClr val="000000">
                    <a:alpha val="43137"/>
                  </a:srgbClr>
                </a:outerShdw>
              </a:effectLst>
              <a:latin typeface="Arial"/>
              <a:cs typeface="Arial"/>
            </a:endParaRPr>
          </a:p>
          <a:p>
            <a:pPr indent="-455930">
              <a:tabLst>
                <a:tab pos="952500" algn="l"/>
              </a:tabLst>
            </a:pPr>
            <a:r>
              <a:rPr lang="es-AR" sz="2100" b="1" spc="-5" dirty="0" smtClean="0">
                <a:solidFill>
                  <a:srgbClr val="00B050"/>
                </a:solidFill>
                <a:effectLst>
                  <a:outerShdw blurRad="38100" dist="38100" dir="2700000" algn="tl">
                    <a:srgbClr val="000000">
                      <a:alpha val="43137"/>
                    </a:srgbClr>
                  </a:outerShdw>
                </a:effectLst>
                <a:latin typeface="Arial"/>
                <a:cs typeface="Arial"/>
              </a:rPr>
              <a:t>	</a:t>
            </a:r>
            <a:r>
              <a:rPr sz="2100" b="1" spc="-5" dirty="0" err="1" smtClean="0">
                <a:solidFill>
                  <a:srgbClr val="00B050"/>
                </a:solidFill>
                <a:effectLst>
                  <a:outerShdw blurRad="38100" dist="38100" dir="2700000" algn="tl">
                    <a:srgbClr val="000000">
                      <a:alpha val="43137"/>
                    </a:srgbClr>
                  </a:outerShdw>
                </a:effectLst>
                <a:latin typeface="Arial"/>
                <a:cs typeface="Arial"/>
              </a:rPr>
              <a:t>Características</a:t>
            </a:r>
            <a:r>
              <a:rPr sz="2100" b="1" spc="-30" dirty="0" smtClean="0">
                <a:solidFill>
                  <a:srgbClr val="00B050"/>
                </a:solidFill>
                <a:effectLst>
                  <a:outerShdw blurRad="38100" dist="38100" dir="2700000" algn="tl">
                    <a:srgbClr val="000000">
                      <a:alpha val="43137"/>
                    </a:srgbClr>
                  </a:outerShdw>
                </a:effectLst>
                <a:latin typeface="Arial"/>
                <a:cs typeface="Arial"/>
              </a:rPr>
              <a:t> </a:t>
            </a:r>
            <a:r>
              <a:rPr sz="2100" b="1" spc="-5" dirty="0">
                <a:solidFill>
                  <a:srgbClr val="00B050"/>
                </a:solidFill>
                <a:effectLst>
                  <a:outerShdw blurRad="38100" dist="38100" dir="2700000" algn="tl">
                    <a:srgbClr val="000000">
                      <a:alpha val="43137"/>
                    </a:srgbClr>
                  </a:outerShdw>
                </a:effectLst>
                <a:latin typeface="Arial"/>
                <a:cs typeface="Arial"/>
              </a:rPr>
              <a:t>dieléctricas</a:t>
            </a:r>
            <a:endParaRPr sz="2100" b="1" dirty="0">
              <a:solidFill>
                <a:srgbClr val="00B050"/>
              </a:solidFill>
              <a:effectLst>
                <a:outerShdw blurRad="38100" dist="38100" dir="2700000" algn="tl">
                  <a:srgbClr val="000000">
                    <a:alpha val="43137"/>
                  </a:srgbClr>
                </a:outerShdw>
              </a:effectLst>
              <a:latin typeface="Arial"/>
              <a:cs typeface="Arial"/>
            </a:endParaRPr>
          </a:p>
          <a:p>
            <a:pPr>
              <a:spcBef>
                <a:spcPts val="30"/>
              </a:spcBef>
            </a:pPr>
            <a:endParaRPr sz="2100" b="1" dirty="0">
              <a:solidFill>
                <a:srgbClr val="00B050"/>
              </a:solidFill>
              <a:effectLst>
                <a:outerShdw blurRad="38100" dist="38100" dir="2700000" algn="tl">
                  <a:srgbClr val="000000">
                    <a:alpha val="43137"/>
                  </a:srgbClr>
                </a:outerShdw>
              </a:effectLst>
              <a:latin typeface="Arial"/>
              <a:cs typeface="Arial"/>
            </a:endParaRPr>
          </a:p>
          <a:p>
            <a:pPr marL="1455420" lvl="1" indent="-342900">
              <a:buFont typeface="Arial" panose="020B0604020202020204" pitchFamily="34" charset="0"/>
              <a:buChar char="•"/>
            </a:pPr>
            <a:r>
              <a:rPr sz="2100" b="1" spc="-5" dirty="0" err="1" smtClean="0">
                <a:solidFill>
                  <a:srgbClr val="FF0000"/>
                </a:solidFill>
                <a:effectLst>
                  <a:outerShdw blurRad="38100" dist="38100" dir="2700000" algn="tl">
                    <a:srgbClr val="000000">
                      <a:alpha val="43137"/>
                    </a:srgbClr>
                  </a:outerShdw>
                </a:effectLst>
                <a:latin typeface="Arial"/>
                <a:cs typeface="Arial"/>
              </a:rPr>
              <a:t>Tensión</a:t>
            </a:r>
            <a:r>
              <a:rPr sz="2100" b="1" dirty="0" smtClean="0">
                <a:solidFill>
                  <a:srgbClr val="FF0000"/>
                </a:solidFill>
                <a:effectLst>
                  <a:outerShdw blurRad="38100" dist="38100" dir="2700000" algn="tl">
                    <a:srgbClr val="000000">
                      <a:alpha val="43137"/>
                    </a:srgbClr>
                  </a:outerShdw>
                </a:effectLst>
                <a:latin typeface="Arial"/>
                <a:cs typeface="Arial"/>
              </a:rPr>
              <a:t> </a:t>
            </a:r>
            <a:r>
              <a:rPr sz="2100" b="1" spc="-10" dirty="0">
                <a:solidFill>
                  <a:srgbClr val="FF0000"/>
                </a:solidFill>
                <a:effectLst>
                  <a:outerShdw blurRad="38100" dist="38100" dir="2700000" algn="tl">
                    <a:srgbClr val="000000">
                      <a:alpha val="43137"/>
                    </a:srgbClr>
                  </a:outerShdw>
                </a:effectLst>
                <a:latin typeface="Arial"/>
                <a:cs typeface="Arial"/>
              </a:rPr>
              <a:t>de</a:t>
            </a:r>
            <a:r>
              <a:rPr sz="2100" b="1" spc="10" dirty="0">
                <a:solidFill>
                  <a:srgbClr val="FF0000"/>
                </a:solidFill>
                <a:effectLst>
                  <a:outerShdw blurRad="38100" dist="38100" dir="2700000" algn="tl">
                    <a:srgbClr val="000000">
                      <a:alpha val="43137"/>
                    </a:srgbClr>
                  </a:outerShdw>
                </a:effectLst>
                <a:latin typeface="Arial"/>
                <a:cs typeface="Arial"/>
              </a:rPr>
              <a:t> </a:t>
            </a:r>
            <a:r>
              <a:rPr sz="2100" b="1" spc="-5" dirty="0">
                <a:solidFill>
                  <a:srgbClr val="FF0000"/>
                </a:solidFill>
                <a:effectLst>
                  <a:outerShdw blurRad="38100" dist="38100" dir="2700000" algn="tl">
                    <a:srgbClr val="000000">
                      <a:alpha val="43137"/>
                    </a:srgbClr>
                  </a:outerShdw>
                </a:effectLst>
                <a:latin typeface="Arial"/>
                <a:cs typeface="Arial"/>
              </a:rPr>
              <a:t>resistencia</a:t>
            </a:r>
            <a:r>
              <a:rPr sz="2100" b="1" spc="-10" dirty="0">
                <a:solidFill>
                  <a:srgbClr val="FF0000"/>
                </a:solidFill>
                <a:effectLst>
                  <a:outerShdw blurRad="38100" dist="38100" dir="2700000" algn="tl">
                    <a:srgbClr val="000000">
                      <a:alpha val="43137"/>
                    </a:srgbClr>
                  </a:outerShdw>
                </a:effectLst>
                <a:latin typeface="Arial"/>
                <a:cs typeface="Arial"/>
              </a:rPr>
              <a:t> </a:t>
            </a:r>
            <a:r>
              <a:rPr sz="2100" b="1" dirty="0">
                <a:solidFill>
                  <a:srgbClr val="FF0000"/>
                </a:solidFill>
                <a:effectLst>
                  <a:outerShdw blurRad="38100" dist="38100" dir="2700000" algn="tl">
                    <a:srgbClr val="000000">
                      <a:alpha val="43137"/>
                    </a:srgbClr>
                  </a:outerShdw>
                </a:effectLst>
                <a:latin typeface="Arial"/>
                <a:cs typeface="Arial"/>
              </a:rPr>
              <a:t>al</a:t>
            </a:r>
            <a:r>
              <a:rPr sz="2100" b="1" spc="-5" dirty="0">
                <a:solidFill>
                  <a:srgbClr val="FF0000"/>
                </a:solidFill>
                <a:effectLst>
                  <a:outerShdw blurRad="38100" dist="38100" dir="2700000" algn="tl">
                    <a:srgbClr val="000000">
                      <a:alpha val="43137"/>
                    </a:srgbClr>
                  </a:outerShdw>
                </a:effectLst>
                <a:latin typeface="Arial"/>
                <a:cs typeface="Arial"/>
              </a:rPr>
              <a:t> choque</a:t>
            </a:r>
            <a:r>
              <a:rPr sz="2100" b="1" dirty="0">
                <a:solidFill>
                  <a:srgbClr val="FF0000"/>
                </a:solidFill>
                <a:effectLst>
                  <a:outerShdw blurRad="38100" dist="38100" dir="2700000" algn="tl">
                    <a:srgbClr val="000000">
                      <a:alpha val="43137"/>
                    </a:srgbClr>
                  </a:outerShdw>
                </a:effectLst>
                <a:latin typeface="Arial"/>
                <a:cs typeface="Arial"/>
              </a:rPr>
              <a:t> de </a:t>
            </a:r>
            <a:r>
              <a:rPr sz="2100" b="1" spc="-5" dirty="0">
                <a:solidFill>
                  <a:srgbClr val="FF0000"/>
                </a:solidFill>
                <a:effectLst>
                  <a:outerShdw blurRad="38100" dist="38100" dir="2700000" algn="tl">
                    <a:srgbClr val="000000">
                      <a:alpha val="43137"/>
                    </a:srgbClr>
                  </a:outerShdw>
                </a:effectLst>
                <a:latin typeface="Arial"/>
                <a:cs typeface="Arial"/>
              </a:rPr>
              <a:t>rayos</a:t>
            </a:r>
            <a:endParaRPr sz="2100" b="1" dirty="0">
              <a:solidFill>
                <a:srgbClr val="FF0000"/>
              </a:solidFill>
              <a:effectLst>
                <a:outerShdw blurRad="38100" dist="38100" dir="2700000" algn="tl">
                  <a:srgbClr val="000000">
                    <a:alpha val="43137"/>
                  </a:srgbClr>
                </a:outerShdw>
              </a:effectLst>
              <a:latin typeface="Arial"/>
              <a:cs typeface="Arial"/>
            </a:endParaRPr>
          </a:p>
          <a:p>
            <a:pPr marL="800100" lvl="1" indent="-342900">
              <a:spcBef>
                <a:spcPts val="40"/>
              </a:spcBef>
              <a:buFont typeface="Arial" panose="020B0604020202020204" pitchFamily="34" charset="0"/>
              <a:buChar char="•"/>
            </a:pPr>
            <a:endParaRPr sz="2100" b="1" dirty="0">
              <a:solidFill>
                <a:srgbClr val="FF0000"/>
              </a:solidFill>
              <a:effectLst>
                <a:outerShdw blurRad="38100" dist="38100" dir="2700000" algn="tl">
                  <a:srgbClr val="000000">
                    <a:alpha val="43137"/>
                  </a:srgbClr>
                </a:outerShdw>
              </a:effectLst>
              <a:latin typeface="Arial"/>
              <a:cs typeface="Arial"/>
            </a:endParaRPr>
          </a:p>
          <a:p>
            <a:pPr marL="1455420" lvl="1" indent="-342900">
              <a:buFont typeface="Arial" panose="020B0604020202020204" pitchFamily="34" charset="0"/>
              <a:buChar char="•"/>
            </a:pPr>
            <a:r>
              <a:rPr sz="2100" b="1" spc="-5" dirty="0" err="1" smtClean="0">
                <a:solidFill>
                  <a:srgbClr val="FF0000"/>
                </a:solidFill>
                <a:effectLst>
                  <a:outerShdw blurRad="38100" dist="38100" dir="2700000" algn="tl">
                    <a:srgbClr val="000000">
                      <a:alpha val="43137"/>
                    </a:srgbClr>
                  </a:outerShdw>
                </a:effectLst>
                <a:latin typeface="Arial"/>
                <a:cs typeface="Arial"/>
              </a:rPr>
              <a:t>Tensión</a:t>
            </a:r>
            <a:r>
              <a:rPr sz="2100" b="1" dirty="0" smtClean="0">
                <a:solidFill>
                  <a:srgbClr val="FF0000"/>
                </a:solidFill>
                <a:effectLst>
                  <a:outerShdw blurRad="38100" dist="38100" dir="2700000" algn="tl">
                    <a:srgbClr val="000000">
                      <a:alpha val="43137"/>
                    </a:srgbClr>
                  </a:outerShdw>
                </a:effectLst>
                <a:latin typeface="Arial"/>
                <a:cs typeface="Arial"/>
              </a:rPr>
              <a:t> </a:t>
            </a:r>
            <a:r>
              <a:rPr sz="2100" b="1" spc="-10" dirty="0">
                <a:solidFill>
                  <a:srgbClr val="FF0000"/>
                </a:solidFill>
                <a:effectLst>
                  <a:outerShdw blurRad="38100" dist="38100" dir="2700000" algn="tl">
                    <a:srgbClr val="000000">
                      <a:alpha val="43137"/>
                    </a:srgbClr>
                  </a:outerShdw>
                </a:effectLst>
                <a:latin typeface="Arial"/>
                <a:cs typeface="Arial"/>
              </a:rPr>
              <a:t>de</a:t>
            </a:r>
            <a:r>
              <a:rPr sz="2100" b="1" spc="5" dirty="0">
                <a:solidFill>
                  <a:srgbClr val="FF0000"/>
                </a:solidFill>
                <a:effectLst>
                  <a:outerShdw blurRad="38100" dist="38100" dir="2700000" algn="tl">
                    <a:srgbClr val="000000">
                      <a:alpha val="43137"/>
                    </a:srgbClr>
                  </a:outerShdw>
                </a:effectLst>
                <a:latin typeface="Arial"/>
                <a:cs typeface="Arial"/>
              </a:rPr>
              <a:t> </a:t>
            </a:r>
            <a:r>
              <a:rPr sz="2100" b="1" spc="-5" dirty="0">
                <a:solidFill>
                  <a:srgbClr val="FF0000"/>
                </a:solidFill>
                <a:effectLst>
                  <a:outerShdw blurRad="38100" dist="38100" dir="2700000" algn="tl">
                    <a:srgbClr val="000000">
                      <a:alpha val="43137"/>
                    </a:srgbClr>
                  </a:outerShdw>
                </a:effectLst>
                <a:latin typeface="Arial"/>
                <a:cs typeface="Arial"/>
              </a:rPr>
              <a:t>resistencia</a:t>
            </a:r>
            <a:r>
              <a:rPr sz="2100" b="1" spc="-10" dirty="0">
                <a:solidFill>
                  <a:srgbClr val="FF0000"/>
                </a:solidFill>
                <a:effectLst>
                  <a:outerShdw blurRad="38100" dist="38100" dir="2700000" algn="tl">
                    <a:srgbClr val="000000">
                      <a:alpha val="43137"/>
                    </a:srgbClr>
                  </a:outerShdw>
                </a:effectLst>
                <a:latin typeface="Arial"/>
                <a:cs typeface="Arial"/>
              </a:rPr>
              <a:t> </a:t>
            </a:r>
            <a:r>
              <a:rPr sz="2100" b="1" dirty="0">
                <a:solidFill>
                  <a:srgbClr val="FF0000"/>
                </a:solidFill>
                <a:effectLst>
                  <a:outerShdw blurRad="38100" dist="38100" dir="2700000" algn="tl">
                    <a:srgbClr val="000000">
                      <a:alpha val="43137"/>
                    </a:srgbClr>
                  </a:outerShdw>
                </a:effectLst>
                <a:latin typeface="Arial"/>
                <a:cs typeface="Arial"/>
              </a:rPr>
              <a:t>al</a:t>
            </a:r>
            <a:r>
              <a:rPr sz="2100" b="1" spc="-5" dirty="0">
                <a:solidFill>
                  <a:srgbClr val="FF0000"/>
                </a:solidFill>
                <a:effectLst>
                  <a:outerShdw blurRad="38100" dist="38100" dir="2700000" algn="tl">
                    <a:srgbClr val="000000">
                      <a:alpha val="43137"/>
                    </a:srgbClr>
                  </a:outerShdw>
                </a:effectLst>
                <a:latin typeface="Arial"/>
                <a:cs typeface="Arial"/>
              </a:rPr>
              <a:t> choque</a:t>
            </a:r>
            <a:r>
              <a:rPr sz="2100" b="1" dirty="0">
                <a:solidFill>
                  <a:srgbClr val="FF0000"/>
                </a:solidFill>
                <a:effectLst>
                  <a:outerShdw blurRad="38100" dist="38100" dir="2700000" algn="tl">
                    <a:srgbClr val="000000">
                      <a:alpha val="43137"/>
                    </a:srgbClr>
                  </a:outerShdw>
                </a:effectLst>
                <a:latin typeface="Arial"/>
                <a:cs typeface="Arial"/>
              </a:rPr>
              <a:t> de</a:t>
            </a:r>
            <a:r>
              <a:rPr sz="2100" b="1" spc="-5" dirty="0">
                <a:solidFill>
                  <a:srgbClr val="FF0000"/>
                </a:solidFill>
                <a:effectLst>
                  <a:outerShdw blurRad="38100" dist="38100" dir="2700000" algn="tl">
                    <a:srgbClr val="000000">
                      <a:alpha val="43137"/>
                    </a:srgbClr>
                  </a:outerShdw>
                </a:effectLst>
                <a:latin typeface="Arial"/>
                <a:cs typeface="Arial"/>
              </a:rPr>
              <a:t> </a:t>
            </a:r>
            <a:r>
              <a:rPr sz="2100" b="1" dirty="0" err="1" smtClean="0">
                <a:solidFill>
                  <a:srgbClr val="FF0000"/>
                </a:solidFill>
                <a:effectLst>
                  <a:outerShdw blurRad="38100" dist="38100" dir="2700000" algn="tl">
                    <a:srgbClr val="000000">
                      <a:alpha val="43137"/>
                    </a:srgbClr>
                  </a:outerShdw>
                </a:effectLst>
                <a:latin typeface="Arial"/>
                <a:cs typeface="Arial"/>
              </a:rPr>
              <a:t>maniobra</a:t>
            </a:r>
            <a:r>
              <a:rPr lang="es-AR" sz="2100" b="1" dirty="0" smtClean="0">
                <a:solidFill>
                  <a:srgbClr val="FF0000"/>
                </a:solidFill>
                <a:effectLst>
                  <a:outerShdw blurRad="38100" dist="38100" dir="2700000" algn="tl">
                    <a:srgbClr val="000000">
                      <a:alpha val="43137"/>
                    </a:srgbClr>
                  </a:outerShdw>
                </a:effectLst>
                <a:latin typeface="Arial"/>
                <a:cs typeface="Arial"/>
              </a:rPr>
              <a:t> </a:t>
            </a:r>
          </a:p>
          <a:p>
            <a:pPr marL="1455420" lvl="1" indent="-342900">
              <a:buFont typeface="Arial" panose="020B0604020202020204" pitchFamily="34" charset="0"/>
              <a:buChar char="•"/>
            </a:pPr>
            <a:endParaRPr lang="es-AR" sz="2100" b="1" spc="-5" dirty="0" smtClean="0">
              <a:solidFill>
                <a:srgbClr val="FF0000"/>
              </a:solidFill>
              <a:effectLst>
                <a:outerShdw blurRad="38100" dist="38100" dir="2700000" algn="tl">
                  <a:srgbClr val="000000">
                    <a:alpha val="43137"/>
                  </a:srgbClr>
                </a:outerShdw>
              </a:effectLst>
              <a:latin typeface="Arial"/>
              <a:cs typeface="Arial"/>
            </a:endParaRPr>
          </a:p>
          <a:p>
            <a:pPr marL="1455420" lvl="1" indent="-342900">
              <a:buFont typeface="Arial" panose="020B0604020202020204" pitchFamily="34" charset="0"/>
              <a:buChar char="•"/>
            </a:pPr>
            <a:r>
              <a:rPr lang="es-AR" sz="2100" b="1" spc="-5" dirty="0" smtClean="0">
                <a:solidFill>
                  <a:srgbClr val="FF0000"/>
                </a:solidFill>
                <a:effectLst>
                  <a:outerShdw blurRad="38100" dist="38100" dir="2700000" algn="tl">
                    <a:srgbClr val="000000">
                      <a:alpha val="43137"/>
                    </a:srgbClr>
                  </a:outerShdw>
                </a:effectLst>
                <a:latin typeface="Arial"/>
                <a:cs typeface="Arial"/>
              </a:rPr>
              <a:t>T</a:t>
            </a:r>
            <a:r>
              <a:rPr sz="2100" b="1" spc="-5" dirty="0" err="1" smtClean="0">
                <a:solidFill>
                  <a:srgbClr val="FF0000"/>
                </a:solidFill>
                <a:effectLst>
                  <a:outerShdw blurRad="38100" dist="38100" dir="2700000" algn="tl">
                    <a:srgbClr val="000000">
                      <a:alpha val="43137"/>
                    </a:srgbClr>
                  </a:outerShdw>
                </a:effectLst>
                <a:latin typeface="Arial"/>
                <a:cs typeface="Arial"/>
              </a:rPr>
              <a:t>ensión</a:t>
            </a:r>
            <a:r>
              <a:rPr sz="2100" b="1" spc="145" dirty="0" smtClean="0">
                <a:solidFill>
                  <a:srgbClr val="FF0000"/>
                </a:solidFill>
                <a:effectLst>
                  <a:outerShdw blurRad="38100" dist="38100" dir="2700000" algn="tl">
                    <a:srgbClr val="000000">
                      <a:alpha val="43137"/>
                    </a:srgbClr>
                  </a:outerShdw>
                </a:effectLst>
                <a:latin typeface="Arial"/>
                <a:cs typeface="Arial"/>
              </a:rPr>
              <a:t> </a:t>
            </a:r>
            <a:r>
              <a:rPr sz="2100" b="1" spc="-10" dirty="0">
                <a:solidFill>
                  <a:srgbClr val="FF0000"/>
                </a:solidFill>
                <a:effectLst>
                  <a:outerShdw blurRad="38100" dist="38100" dir="2700000" algn="tl">
                    <a:srgbClr val="000000">
                      <a:alpha val="43137"/>
                    </a:srgbClr>
                  </a:outerShdw>
                </a:effectLst>
                <a:latin typeface="Arial"/>
                <a:cs typeface="Arial"/>
              </a:rPr>
              <a:t>de</a:t>
            </a:r>
            <a:r>
              <a:rPr sz="2100" b="1" spc="150" dirty="0">
                <a:solidFill>
                  <a:srgbClr val="FF0000"/>
                </a:solidFill>
                <a:effectLst>
                  <a:outerShdw blurRad="38100" dist="38100" dir="2700000" algn="tl">
                    <a:srgbClr val="000000">
                      <a:alpha val="43137"/>
                    </a:srgbClr>
                  </a:outerShdw>
                </a:effectLst>
                <a:latin typeface="Arial"/>
                <a:cs typeface="Arial"/>
              </a:rPr>
              <a:t> </a:t>
            </a:r>
            <a:r>
              <a:rPr sz="2100" b="1" spc="-5" dirty="0">
                <a:solidFill>
                  <a:srgbClr val="FF0000"/>
                </a:solidFill>
                <a:effectLst>
                  <a:outerShdw blurRad="38100" dist="38100" dir="2700000" algn="tl">
                    <a:srgbClr val="000000">
                      <a:alpha val="43137"/>
                    </a:srgbClr>
                  </a:outerShdw>
                </a:effectLst>
                <a:latin typeface="Arial"/>
                <a:cs typeface="Arial"/>
              </a:rPr>
              <a:t>resistencia</a:t>
            </a:r>
            <a:r>
              <a:rPr sz="2100" b="1" spc="145" dirty="0">
                <a:solidFill>
                  <a:srgbClr val="FF0000"/>
                </a:solidFill>
                <a:effectLst>
                  <a:outerShdw blurRad="38100" dist="38100" dir="2700000" algn="tl">
                    <a:srgbClr val="000000">
                      <a:alpha val="43137"/>
                    </a:srgbClr>
                  </a:outerShdw>
                </a:effectLst>
                <a:latin typeface="Arial"/>
                <a:cs typeface="Arial"/>
              </a:rPr>
              <a:t> </a:t>
            </a:r>
            <a:r>
              <a:rPr sz="2100" b="1" dirty="0">
                <a:solidFill>
                  <a:srgbClr val="FF0000"/>
                </a:solidFill>
                <a:effectLst>
                  <a:outerShdw blurRad="38100" dist="38100" dir="2700000" algn="tl">
                    <a:srgbClr val="000000">
                      <a:alpha val="43137"/>
                    </a:srgbClr>
                  </a:outerShdw>
                </a:effectLst>
                <a:latin typeface="Arial"/>
                <a:cs typeface="Arial"/>
              </a:rPr>
              <a:t>a</a:t>
            </a:r>
            <a:r>
              <a:rPr sz="2100" b="1" spc="140" dirty="0">
                <a:solidFill>
                  <a:srgbClr val="FF0000"/>
                </a:solidFill>
                <a:effectLst>
                  <a:outerShdw blurRad="38100" dist="38100" dir="2700000" algn="tl">
                    <a:srgbClr val="000000">
                      <a:alpha val="43137"/>
                    </a:srgbClr>
                  </a:outerShdw>
                </a:effectLst>
                <a:latin typeface="Arial"/>
                <a:cs typeface="Arial"/>
              </a:rPr>
              <a:t> </a:t>
            </a:r>
            <a:r>
              <a:rPr sz="2100" b="1" dirty="0" smtClean="0">
                <a:solidFill>
                  <a:srgbClr val="FF0000"/>
                </a:solidFill>
                <a:effectLst>
                  <a:outerShdw blurRad="38100" dist="38100" dir="2700000" algn="tl">
                    <a:srgbClr val="000000">
                      <a:alpha val="43137"/>
                    </a:srgbClr>
                  </a:outerShdw>
                </a:effectLst>
                <a:latin typeface="Arial"/>
                <a:cs typeface="Arial"/>
              </a:rPr>
              <a:t>la</a:t>
            </a:r>
            <a:r>
              <a:rPr lang="es-AR" sz="2100" b="1" spc="130" dirty="0">
                <a:solidFill>
                  <a:srgbClr val="FF0000"/>
                </a:solidFill>
                <a:effectLst>
                  <a:outerShdw blurRad="38100" dist="38100" dir="2700000" algn="tl">
                    <a:srgbClr val="000000">
                      <a:alpha val="43137"/>
                    </a:srgbClr>
                  </a:outerShdw>
                </a:effectLst>
                <a:latin typeface="Arial"/>
                <a:cs typeface="Arial"/>
              </a:rPr>
              <a:t> </a:t>
            </a:r>
            <a:r>
              <a:rPr sz="2100" b="1" spc="-5" dirty="0" err="1" smtClean="0">
                <a:solidFill>
                  <a:srgbClr val="FF0000"/>
                </a:solidFill>
                <a:effectLst>
                  <a:outerShdw blurRad="38100" dist="38100" dir="2700000" algn="tl">
                    <a:srgbClr val="000000">
                      <a:alpha val="43137"/>
                    </a:srgbClr>
                  </a:outerShdw>
                </a:effectLst>
                <a:latin typeface="Arial"/>
                <a:cs typeface="Arial"/>
              </a:rPr>
              <a:t>frecuencia</a:t>
            </a:r>
            <a:r>
              <a:rPr sz="2100" b="1" spc="145" dirty="0" smtClean="0">
                <a:solidFill>
                  <a:srgbClr val="FF0000"/>
                </a:solidFill>
                <a:effectLst>
                  <a:outerShdw blurRad="38100" dist="38100" dir="2700000" algn="tl">
                    <a:srgbClr val="000000">
                      <a:alpha val="43137"/>
                    </a:srgbClr>
                  </a:outerShdw>
                </a:effectLst>
                <a:latin typeface="Arial"/>
                <a:cs typeface="Arial"/>
              </a:rPr>
              <a:t> </a:t>
            </a:r>
            <a:r>
              <a:rPr sz="2100" b="1" dirty="0">
                <a:solidFill>
                  <a:srgbClr val="FF0000"/>
                </a:solidFill>
                <a:effectLst>
                  <a:outerShdw blurRad="38100" dist="38100" dir="2700000" algn="tl">
                    <a:srgbClr val="000000">
                      <a:alpha val="43137"/>
                    </a:srgbClr>
                  </a:outerShdw>
                </a:effectLst>
                <a:latin typeface="Arial"/>
                <a:cs typeface="Arial"/>
              </a:rPr>
              <a:t>industrial</a:t>
            </a:r>
            <a:r>
              <a:rPr sz="2100" b="1" spc="140" dirty="0">
                <a:solidFill>
                  <a:srgbClr val="FF0000"/>
                </a:solidFill>
                <a:effectLst>
                  <a:outerShdw blurRad="38100" dist="38100" dir="2700000" algn="tl">
                    <a:srgbClr val="000000">
                      <a:alpha val="43137"/>
                    </a:srgbClr>
                  </a:outerShdw>
                </a:effectLst>
                <a:latin typeface="Arial"/>
                <a:cs typeface="Arial"/>
              </a:rPr>
              <a:t> </a:t>
            </a:r>
            <a:r>
              <a:rPr sz="2100" b="1" spc="-5" dirty="0">
                <a:solidFill>
                  <a:srgbClr val="FF0000"/>
                </a:solidFill>
                <a:effectLst>
                  <a:outerShdw blurRad="38100" dist="38100" dir="2700000" algn="tl">
                    <a:srgbClr val="000000">
                      <a:alpha val="43137"/>
                    </a:srgbClr>
                  </a:outerShdw>
                </a:effectLst>
                <a:latin typeface="Arial"/>
                <a:cs typeface="Arial"/>
              </a:rPr>
              <a:t>posición </a:t>
            </a:r>
            <a:r>
              <a:rPr sz="2100" b="1" spc="-375" dirty="0">
                <a:solidFill>
                  <a:srgbClr val="FF0000"/>
                </a:solidFill>
                <a:effectLst>
                  <a:outerShdw blurRad="38100" dist="38100" dir="2700000" algn="tl">
                    <a:srgbClr val="000000">
                      <a:alpha val="43137"/>
                    </a:srgbClr>
                  </a:outerShdw>
                </a:effectLst>
                <a:latin typeface="Arial"/>
                <a:cs typeface="Arial"/>
              </a:rPr>
              <a:t> </a:t>
            </a:r>
            <a:r>
              <a:rPr sz="2100" b="1" dirty="0">
                <a:solidFill>
                  <a:srgbClr val="FF0000"/>
                </a:solidFill>
                <a:effectLst>
                  <a:outerShdw blurRad="38100" dist="38100" dir="2700000" algn="tl">
                    <a:srgbClr val="000000">
                      <a:alpha val="43137"/>
                    </a:srgbClr>
                  </a:outerShdw>
                </a:effectLst>
                <a:latin typeface="Arial"/>
                <a:cs typeface="Arial"/>
              </a:rPr>
              <a:t>cerrado</a:t>
            </a:r>
            <a:r>
              <a:rPr sz="2100" b="1" spc="-15" dirty="0">
                <a:solidFill>
                  <a:srgbClr val="FF0000"/>
                </a:solidFill>
                <a:effectLst>
                  <a:outerShdw blurRad="38100" dist="38100" dir="2700000" algn="tl">
                    <a:srgbClr val="000000">
                      <a:alpha val="43137"/>
                    </a:srgbClr>
                  </a:outerShdw>
                </a:effectLst>
                <a:latin typeface="Arial"/>
                <a:cs typeface="Arial"/>
              </a:rPr>
              <a:t> </a:t>
            </a:r>
            <a:r>
              <a:rPr sz="2100" b="1" dirty="0">
                <a:solidFill>
                  <a:srgbClr val="FF0000"/>
                </a:solidFill>
                <a:effectLst>
                  <a:outerShdw blurRad="38100" dist="38100" dir="2700000" algn="tl">
                    <a:srgbClr val="000000">
                      <a:alpha val="43137"/>
                    </a:srgbClr>
                  </a:outerShdw>
                </a:effectLst>
                <a:latin typeface="Arial"/>
                <a:cs typeface="Arial"/>
              </a:rPr>
              <a:t>y</a:t>
            </a:r>
            <a:r>
              <a:rPr sz="2100" b="1" spc="-15" dirty="0">
                <a:solidFill>
                  <a:srgbClr val="FF0000"/>
                </a:solidFill>
                <a:effectLst>
                  <a:outerShdw blurRad="38100" dist="38100" dir="2700000" algn="tl">
                    <a:srgbClr val="000000">
                      <a:alpha val="43137"/>
                    </a:srgbClr>
                  </a:outerShdw>
                </a:effectLst>
                <a:latin typeface="Arial"/>
                <a:cs typeface="Arial"/>
              </a:rPr>
              <a:t> </a:t>
            </a:r>
            <a:r>
              <a:rPr sz="2100" b="1" dirty="0">
                <a:solidFill>
                  <a:srgbClr val="FF0000"/>
                </a:solidFill>
                <a:effectLst>
                  <a:outerShdw blurRad="38100" dist="38100" dir="2700000" algn="tl">
                    <a:srgbClr val="000000">
                      <a:alpha val="43137"/>
                    </a:srgbClr>
                  </a:outerShdw>
                </a:effectLst>
                <a:latin typeface="Arial"/>
                <a:cs typeface="Arial"/>
              </a:rPr>
              <a:t>abierto</a:t>
            </a:r>
          </a:p>
          <a:p>
            <a:pPr>
              <a:spcBef>
                <a:spcPts val="30"/>
              </a:spcBef>
            </a:pPr>
            <a:endParaRPr sz="2100" dirty="0">
              <a:latin typeface="Arial"/>
              <a:cs typeface="Arial"/>
            </a:endParaRPr>
          </a:p>
          <a:p>
            <a:pPr marL="458470" lvl="2" algn="just">
              <a:tabLst>
                <a:tab pos="953135" algn="l"/>
              </a:tabLst>
            </a:pPr>
            <a:r>
              <a:rPr sz="2100" b="1" spc="-5" dirty="0">
                <a:solidFill>
                  <a:srgbClr val="00B050"/>
                </a:solidFill>
                <a:effectLst>
                  <a:outerShdw blurRad="38100" dist="38100" dir="2700000" algn="tl">
                    <a:srgbClr val="000000">
                      <a:alpha val="43137"/>
                    </a:srgbClr>
                  </a:outerShdw>
                </a:effectLst>
                <a:latin typeface="Arial"/>
                <a:cs typeface="Arial"/>
              </a:rPr>
              <a:t>Tensión</a:t>
            </a:r>
            <a:r>
              <a:rPr sz="2100" b="1" spc="-15" dirty="0">
                <a:solidFill>
                  <a:srgbClr val="00B050"/>
                </a:solidFill>
                <a:effectLst>
                  <a:outerShdw blurRad="38100" dist="38100" dir="2700000" algn="tl">
                    <a:srgbClr val="000000">
                      <a:alpha val="43137"/>
                    </a:srgbClr>
                  </a:outerShdw>
                </a:effectLst>
                <a:latin typeface="Arial"/>
                <a:cs typeface="Arial"/>
              </a:rPr>
              <a:t> </a:t>
            </a:r>
            <a:r>
              <a:rPr sz="2100" b="1" spc="-5" dirty="0">
                <a:solidFill>
                  <a:srgbClr val="00B050"/>
                </a:solidFill>
                <a:effectLst>
                  <a:outerShdw blurRad="38100" dist="38100" dir="2700000" algn="tl">
                    <a:srgbClr val="000000">
                      <a:alpha val="43137"/>
                    </a:srgbClr>
                  </a:outerShdw>
                </a:effectLst>
                <a:latin typeface="Arial"/>
                <a:cs typeface="Arial"/>
              </a:rPr>
              <a:t>de radio</a:t>
            </a:r>
            <a:r>
              <a:rPr sz="2100" b="1" spc="-20" dirty="0">
                <a:solidFill>
                  <a:srgbClr val="00B050"/>
                </a:solidFill>
                <a:effectLst>
                  <a:outerShdw blurRad="38100" dist="38100" dir="2700000" algn="tl">
                    <a:srgbClr val="000000">
                      <a:alpha val="43137"/>
                    </a:srgbClr>
                  </a:outerShdw>
                </a:effectLst>
                <a:latin typeface="Arial"/>
                <a:cs typeface="Arial"/>
              </a:rPr>
              <a:t> </a:t>
            </a:r>
            <a:r>
              <a:rPr sz="2100" b="1" spc="-5" dirty="0">
                <a:solidFill>
                  <a:srgbClr val="00B050"/>
                </a:solidFill>
                <a:effectLst>
                  <a:outerShdw blurRad="38100" dist="38100" dir="2700000" algn="tl">
                    <a:srgbClr val="000000">
                      <a:alpha val="43137"/>
                    </a:srgbClr>
                  </a:outerShdw>
                </a:effectLst>
                <a:latin typeface="Arial"/>
                <a:cs typeface="Arial"/>
              </a:rPr>
              <a:t>influencia</a:t>
            </a:r>
            <a:endParaRPr sz="2100" b="1" dirty="0">
              <a:solidFill>
                <a:srgbClr val="00B050"/>
              </a:solidFill>
              <a:effectLst>
                <a:outerShdw blurRad="38100" dist="38100" dir="2700000" algn="tl">
                  <a:srgbClr val="000000">
                    <a:alpha val="43137"/>
                  </a:srgbClr>
                </a:outerShdw>
              </a:effectLst>
              <a:latin typeface="Arial"/>
              <a:cs typeface="Arial"/>
            </a:endParaRPr>
          </a:p>
          <a:p>
            <a:pPr lvl="2" algn="just">
              <a:spcBef>
                <a:spcPts val="40"/>
              </a:spcBef>
              <a:buFont typeface="Arial"/>
              <a:buAutoNum type="arabicPeriod" startAt="4"/>
            </a:pPr>
            <a:endParaRPr sz="2100" b="1" dirty="0">
              <a:solidFill>
                <a:srgbClr val="00B050"/>
              </a:solidFill>
              <a:effectLst>
                <a:outerShdw blurRad="38100" dist="38100" dir="2700000" algn="tl">
                  <a:srgbClr val="000000">
                    <a:alpha val="43137"/>
                  </a:srgbClr>
                </a:outerShdw>
              </a:effectLst>
              <a:latin typeface="Arial"/>
              <a:cs typeface="Arial"/>
            </a:endParaRPr>
          </a:p>
          <a:p>
            <a:pPr marL="458470" lvl="2" algn="just">
              <a:tabLst>
                <a:tab pos="952500" algn="l"/>
              </a:tabLst>
            </a:pPr>
            <a:r>
              <a:rPr sz="2100" b="1" spc="-5" dirty="0">
                <a:solidFill>
                  <a:srgbClr val="00B050"/>
                </a:solidFill>
                <a:effectLst>
                  <a:outerShdw blurRad="38100" dist="38100" dir="2700000" algn="tl">
                    <a:srgbClr val="000000">
                      <a:alpha val="43137"/>
                    </a:srgbClr>
                  </a:outerShdw>
                </a:effectLst>
                <a:latin typeface="Arial"/>
                <a:cs typeface="Arial"/>
              </a:rPr>
              <a:t>Distancia</a:t>
            </a:r>
            <a:r>
              <a:rPr sz="2100" b="1" dirty="0">
                <a:solidFill>
                  <a:srgbClr val="00B050"/>
                </a:solidFill>
                <a:effectLst>
                  <a:outerShdw blurRad="38100" dist="38100" dir="2700000" algn="tl">
                    <a:srgbClr val="000000">
                      <a:alpha val="43137"/>
                    </a:srgbClr>
                  </a:outerShdw>
                </a:effectLst>
                <a:latin typeface="Arial"/>
                <a:cs typeface="Arial"/>
              </a:rPr>
              <a:t> </a:t>
            </a:r>
            <a:r>
              <a:rPr sz="2100" b="1" spc="-5" dirty="0">
                <a:solidFill>
                  <a:srgbClr val="00B050"/>
                </a:solidFill>
                <a:effectLst>
                  <a:outerShdw blurRad="38100" dist="38100" dir="2700000" algn="tl">
                    <a:srgbClr val="000000">
                      <a:alpha val="43137"/>
                    </a:srgbClr>
                  </a:outerShdw>
                </a:effectLst>
                <a:latin typeface="Arial"/>
                <a:cs typeface="Arial"/>
              </a:rPr>
              <a:t>externa</a:t>
            </a:r>
            <a:r>
              <a:rPr sz="2100" b="1" spc="-10" dirty="0">
                <a:solidFill>
                  <a:srgbClr val="00B050"/>
                </a:solidFill>
                <a:effectLst>
                  <a:outerShdw blurRad="38100" dist="38100" dir="2700000" algn="tl">
                    <a:srgbClr val="000000">
                      <a:alpha val="43137"/>
                    </a:srgbClr>
                  </a:outerShdw>
                </a:effectLst>
                <a:latin typeface="Arial"/>
                <a:cs typeface="Arial"/>
              </a:rPr>
              <a:t> </a:t>
            </a:r>
            <a:r>
              <a:rPr sz="2100" b="1" spc="-5" dirty="0">
                <a:solidFill>
                  <a:srgbClr val="00B050"/>
                </a:solidFill>
                <a:effectLst>
                  <a:outerShdw blurRad="38100" dist="38100" dir="2700000" algn="tl">
                    <a:srgbClr val="000000">
                      <a:alpha val="43137"/>
                    </a:srgbClr>
                  </a:outerShdw>
                </a:effectLst>
                <a:latin typeface="Arial"/>
                <a:cs typeface="Arial"/>
              </a:rPr>
              <a:t>de</a:t>
            </a:r>
            <a:r>
              <a:rPr sz="2100" b="1" spc="5" dirty="0">
                <a:solidFill>
                  <a:srgbClr val="00B050"/>
                </a:solidFill>
                <a:effectLst>
                  <a:outerShdw blurRad="38100" dist="38100" dir="2700000" algn="tl">
                    <a:srgbClr val="000000">
                      <a:alpha val="43137"/>
                    </a:srgbClr>
                  </a:outerShdw>
                </a:effectLst>
                <a:latin typeface="Arial"/>
                <a:cs typeface="Arial"/>
              </a:rPr>
              <a:t> </a:t>
            </a:r>
            <a:r>
              <a:rPr sz="2100" b="1" spc="-10" dirty="0">
                <a:solidFill>
                  <a:srgbClr val="00B050"/>
                </a:solidFill>
                <a:effectLst>
                  <a:outerShdw blurRad="38100" dist="38100" dir="2700000" algn="tl">
                    <a:srgbClr val="000000">
                      <a:alpha val="43137"/>
                    </a:srgbClr>
                  </a:outerShdw>
                </a:effectLst>
                <a:latin typeface="Arial"/>
                <a:cs typeface="Arial"/>
              </a:rPr>
              <a:t>fuga</a:t>
            </a:r>
            <a:r>
              <a:rPr sz="2100" b="1" dirty="0">
                <a:solidFill>
                  <a:srgbClr val="00B050"/>
                </a:solidFill>
                <a:effectLst>
                  <a:outerShdw blurRad="38100" dist="38100" dir="2700000" algn="tl">
                    <a:srgbClr val="000000">
                      <a:alpha val="43137"/>
                    </a:srgbClr>
                  </a:outerShdw>
                </a:effectLst>
                <a:latin typeface="Arial"/>
                <a:cs typeface="Arial"/>
              </a:rPr>
              <a:t> </a:t>
            </a:r>
            <a:r>
              <a:rPr sz="2100" b="1" spc="-5" dirty="0">
                <a:solidFill>
                  <a:srgbClr val="00B050"/>
                </a:solidFill>
                <a:effectLst>
                  <a:outerShdw blurRad="38100" dist="38100" dir="2700000" algn="tl">
                    <a:srgbClr val="000000">
                      <a:alpha val="43137"/>
                    </a:srgbClr>
                  </a:outerShdw>
                </a:effectLst>
                <a:latin typeface="Arial"/>
                <a:cs typeface="Arial"/>
              </a:rPr>
              <a:t>mínima</a:t>
            </a:r>
            <a:endParaRPr sz="2100" b="1" dirty="0">
              <a:solidFill>
                <a:srgbClr val="00B050"/>
              </a:solidFill>
              <a:effectLst>
                <a:outerShdw blurRad="38100" dist="38100" dir="2700000" algn="tl">
                  <a:srgbClr val="000000">
                    <a:alpha val="43137"/>
                  </a:srgbClr>
                </a:outerShdw>
              </a:effectLst>
              <a:latin typeface="Arial"/>
              <a:cs typeface="Arial"/>
            </a:endParaRPr>
          </a:p>
          <a:p>
            <a:pPr lvl="2" algn="just">
              <a:spcBef>
                <a:spcPts val="40"/>
              </a:spcBef>
              <a:buFont typeface="Arial"/>
              <a:buAutoNum type="arabicPeriod" startAt="4"/>
            </a:pPr>
            <a:endParaRPr sz="2100" b="1" dirty="0">
              <a:solidFill>
                <a:srgbClr val="00B050"/>
              </a:solidFill>
              <a:effectLst>
                <a:outerShdw blurRad="38100" dist="38100" dir="2700000" algn="tl">
                  <a:srgbClr val="000000">
                    <a:alpha val="43137"/>
                  </a:srgbClr>
                </a:outerShdw>
              </a:effectLst>
              <a:latin typeface="Arial"/>
              <a:cs typeface="Arial"/>
            </a:endParaRPr>
          </a:p>
          <a:p>
            <a:pPr marL="458470" lvl="2" algn="just">
              <a:tabLst>
                <a:tab pos="952500" algn="l"/>
              </a:tabLst>
            </a:pPr>
            <a:r>
              <a:rPr sz="2100" b="1" spc="-5" dirty="0">
                <a:solidFill>
                  <a:srgbClr val="00B050"/>
                </a:solidFill>
                <a:effectLst>
                  <a:outerShdw blurRad="38100" dist="38100" dir="2700000" algn="tl">
                    <a:srgbClr val="000000">
                      <a:alpha val="43137"/>
                    </a:srgbClr>
                  </a:outerShdw>
                </a:effectLst>
                <a:latin typeface="Arial"/>
                <a:cs typeface="Arial"/>
              </a:rPr>
              <a:t>Tiempo</a:t>
            </a:r>
            <a:r>
              <a:rPr sz="2100" b="1" spc="-15" dirty="0">
                <a:solidFill>
                  <a:srgbClr val="00B050"/>
                </a:solidFill>
                <a:effectLst>
                  <a:outerShdw blurRad="38100" dist="38100" dir="2700000" algn="tl">
                    <a:srgbClr val="000000">
                      <a:alpha val="43137"/>
                    </a:srgbClr>
                  </a:outerShdw>
                </a:effectLst>
                <a:latin typeface="Arial"/>
                <a:cs typeface="Arial"/>
              </a:rPr>
              <a:t> </a:t>
            </a:r>
            <a:r>
              <a:rPr sz="2100" b="1" dirty="0">
                <a:solidFill>
                  <a:srgbClr val="00B050"/>
                </a:solidFill>
                <a:effectLst>
                  <a:outerShdw blurRad="38100" dist="38100" dir="2700000" algn="tl">
                    <a:srgbClr val="000000">
                      <a:alpha val="43137"/>
                    </a:srgbClr>
                  </a:outerShdw>
                </a:effectLst>
                <a:latin typeface="Arial"/>
                <a:cs typeface="Arial"/>
              </a:rPr>
              <a:t>máximo</a:t>
            </a:r>
            <a:r>
              <a:rPr sz="2100" b="1" spc="-10" dirty="0">
                <a:solidFill>
                  <a:srgbClr val="00B050"/>
                </a:solidFill>
                <a:effectLst>
                  <a:outerShdw blurRad="38100" dist="38100" dir="2700000" algn="tl">
                    <a:srgbClr val="000000">
                      <a:alpha val="43137"/>
                    </a:srgbClr>
                  </a:outerShdw>
                </a:effectLst>
                <a:latin typeface="Arial"/>
                <a:cs typeface="Arial"/>
              </a:rPr>
              <a:t> </a:t>
            </a:r>
            <a:r>
              <a:rPr sz="2100" b="1" spc="-5" dirty="0">
                <a:solidFill>
                  <a:srgbClr val="00B050"/>
                </a:solidFill>
                <a:effectLst>
                  <a:outerShdw blurRad="38100" dist="38100" dir="2700000" algn="tl">
                    <a:srgbClr val="000000">
                      <a:alpha val="43137"/>
                    </a:srgbClr>
                  </a:outerShdw>
                </a:effectLst>
                <a:latin typeface="Arial"/>
                <a:cs typeface="Arial"/>
              </a:rPr>
              <a:t>de apertura</a:t>
            </a:r>
            <a:r>
              <a:rPr sz="2100" b="1" spc="5" dirty="0">
                <a:solidFill>
                  <a:srgbClr val="00B050"/>
                </a:solidFill>
                <a:effectLst>
                  <a:outerShdw blurRad="38100" dist="38100" dir="2700000" algn="tl">
                    <a:srgbClr val="000000">
                      <a:alpha val="43137"/>
                    </a:srgbClr>
                  </a:outerShdw>
                </a:effectLst>
                <a:latin typeface="Arial"/>
                <a:cs typeface="Arial"/>
              </a:rPr>
              <a:t> </a:t>
            </a:r>
            <a:r>
              <a:rPr sz="2100" b="1" dirty="0">
                <a:solidFill>
                  <a:srgbClr val="00B050"/>
                </a:solidFill>
                <a:effectLst>
                  <a:outerShdw blurRad="38100" dist="38100" dir="2700000" algn="tl">
                    <a:srgbClr val="000000">
                      <a:alpha val="43137"/>
                    </a:srgbClr>
                  </a:outerShdw>
                </a:effectLst>
                <a:latin typeface="Arial"/>
                <a:cs typeface="Arial"/>
              </a:rPr>
              <a:t>y</a:t>
            </a:r>
            <a:r>
              <a:rPr sz="2100" b="1" spc="-50" dirty="0">
                <a:solidFill>
                  <a:srgbClr val="00B050"/>
                </a:solidFill>
                <a:effectLst>
                  <a:outerShdw blurRad="38100" dist="38100" dir="2700000" algn="tl">
                    <a:srgbClr val="000000">
                      <a:alpha val="43137"/>
                    </a:srgbClr>
                  </a:outerShdw>
                </a:effectLst>
                <a:latin typeface="Arial"/>
                <a:cs typeface="Arial"/>
              </a:rPr>
              <a:t> </a:t>
            </a:r>
            <a:r>
              <a:rPr sz="2100" b="1" spc="-5" dirty="0">
                <a:solidFill>
                  <a:srgbClr val="00B050"/>
                </a:solidFill>
                <a:effectLst>
                  <a:outerShdw blurRad="38100" dist="38100" dir="2700000" algn="tl">
                    <a:srgbClr val="000000">
                      <a:alpha val="43137"/>
                    </a:srgbClr>
                  </a:outerShdw>
                </a:effectLst>
                <a:latin typeface="Arial"/>
                <a:cs typeface="Arial"/>
              </a:rPr>
              <a:t>de</a:t>
            </a:r>
            <a:r>
              <a:rPr sz="2100" b="1" dirty="0">
                <a:solidFill>
                  <a:srgbClr val="00B050"/>
                </a:solidFill>
                <a:effectLst>
                  <a:outerShdw blurRad="38100" dist="38100" dir="2700000" algn="tl">
                    <a:srgbClr val="000000">
                      <a:alpha val="43137"/>
                    </a:srgbClr>
                  </a:outerShdw>
                </a:effectLst>
                <a:latin typeface="Arial"/>
                <a:cs typeface="Arial"/>
              </a:rPr>
              <a:t> cierre</a:t>
            </a:r>
          </a:p>
          <a:p>
            <a:pPr lvl="2" algn="just">
              <a:spcBef>
                <a:spcPts val="40"/>
              </a:spcBef>
              <a:buFont typeface="Arial"/>
              <a:buAutoNum type="arabicPeriod" startAt="4"/>
            </a:pPr>
            <a:endParaRPr sz="2100" b="1" dirty="0">
              <a:solidFill>
                <a:srgbClr val="00B050"/>
              </a:solidFill>
              <a:effectLst>
                <a:outerShdw blurRad="38100" dist="38100" dir="2700000" algn="tl">
                  <a:srgbClr val="000000">
                    <a:alpha val="43137"/>
                  </a:srgbClr>
                </a:outerShdw>
              </a:effectLst>
              <a:latin typeface="Arial"/>
              <a:cs typeface="Arial"/>
            </a:endParaRPr>
          </a:p>
          <a:p>
            <a:pPr marL="12065" lvl="1" algn="just">
              <a:spcBef>
                <a:spcPts val="5"/>
              </a:spcBef>
              <a:tabLst>
                <a:tab pos="360045" algn="l"/>
              </a:tabLst>
            </a:pPr>
            <a:r>
              <a:rPr lang="es-AR" sz="2100" b="1" spc="-5" dirty="0" smtClean="0">
                <a:solidFill>
                  <a:srgbClr val="00B050"/>
                </a:solidFill>
                <a:effectLst>
                  <a:outerShdw blurRad="38100" dist="38100" dir="2700000" algn="tl">
                    <a:srgbClr val="000000">
                      <a:alpha val="43137"/>
                    </a:srgbClr>
                  </a:outerShdw>
                </a:effectLst>
                <a:latin typeface="Arial"/>
                <a:cs typeface="Arial"/>
              </a:rPr>
              <a:t>	  </a:t>
            </a:r>
            <a:r>
              <a:rPr sz="2100" b="1" spc="-5" dirty="0" err="1" smtClean="0">
                <a:solidFill>
                  <a:srgbClr val="00B050"/>
                </a:solidFill>
                <a:effectLst>
                  <a:outerShdw blurRad="38100" dist="38100" dir="2700000" algn="tl">
                    <a:srgbClr val="000000">
                      <a:alpha val="43137"/>
                    </a:srgbClr>
                  </a:outerShdw>
                </a:effectLst>
                <a:latin typeface="Arial"/>
                <a:cs typeface="Arial"/>
              </a:rPr>
              <a:t>Pruebas</a:t>
            </a:r>
            <a:r>
              <a:rPr sz="2100" b="1" spc="-40" dirty="0" smtClean="0">
                <a:solidFill>
                  <a:srgbClr val="00B050"/>
                </a:solidFill>
                <a:effectLst>
                  <a:outerShdw blurRad="38100" dist="38100" dir="2700000" algn="tl">
                    <a:srgbClr val="000000">
                      <a:alpha val="43137"/>
                    </a:srgbClr>
                  </a:outerShdw>
                </a:effectLst>
                <a:latin typeface="Arial"/>
                <a:cs typeface="Arial"/>
              </a:rPr>
              <a:t> </a:t>
            </a:r>
            <a:r>
              <a:rPr sz="2100" b="1" spc="-5" dirty="0">
                <a:solidFill>
                  <a:srgbClr val="00B050"/>
                </a:solidFill>
                <a:effectLst>
                  <a:outerShdw blurRad="38100" dist="38100" dir="2700000" algn="tl">
                    <a:srgbClr val="000000">
                      <a:alpha val="43137"/>
                    </a:srgbClr>
                  </a:outerShdw>
                </a:effectLst>
                <a:latin typeface="Arial"/>
                <a:cs typeface="Arial"/>
              </a:rPr>
              <a:t>tipo</a:t>
            </a:r>
            <a:endParaRPr sz="2100" b="1" dirty="0">
              <a:solidFill>
                <a:srgbClr val="00B050"/>
              </a:solidFill>
              <a:effectLst>
                <a:outerShdw blurRad="38100" dist="38100" dir="2700000" algn="tl">
                  <a:srgbClr val="000000">
                    <a:alpha val="43137"/>
                  </a:srgbClr>
                </a:outerShdw>
              </a:effectLst>
              <a:latin typeface="Arial"/>
              <a:cs typeface="Arial"/>
            </a:endParaRPr>
          </a:p>
          <a:p>
            <a:pPr lvl="1" algn="just">
              <a:spcBef>
                <a:spcPts val="40"/>
              </a:spcBef>
              <a:buFont typeface="Arial"/>
              <a:buAutoNum type="arabicPeriod" startAt="3"/>
            </a:pPr>
            <a:endParaRPr sz="2100" b="1" dirty="0">
              <a:solidFill>
                <a:srgbClr val="00B050"/>
              </a:solidFill>
              <a:effectLst>
                <a:outerShdw blurRad="38100" dist="38100" dir="2700000" algn="tl">
                  <a:srgbClr val="000000">
                    <a:alpha val="43137"/>
                  </a:srgbClr>
                </a:outerShdw>
              </a:effectLst>
              <a:latin typeface="Arial"/>
              <a:cs typeface="Arial"/>
            </a:endParaRPr>
          </a:p>
          <a:p>
            <a:pPr marL="1764030" lvl="4" indent="-342900" algn="just">
              <a:buFont typeface="Arial" panose="020B0604020202020204" pitchFamily="34" charset="0"/>
              <a:buChar char="•"/>
              <a:tabLst>
                <a:tab pos="1001394" algn="l"/>
              </a:tabLst>
            </a:pPr>
            <a:r>
              <a:rPr sz="2100" b="1" spc="-5" dirty="0">
                <a:solidFill>
                  <a:srgbClr val="FF0000"/>
                </a:solidFill>
                <a:effectLst>
                  <a:outerShdw blurRad="38100" dist="38100" dir="2700000" algn="tl">
                    <a:srgbClr val="000000">
                      <a:alpha val="43137"/>
                    </a:srgbClr>
                  </a:outerShdw>
                </a:effectLst>
                <a:latin typeface="Arial"/>
                <a:cs typeface="Arial"/>
              </a:rPr>
              <a:t>Certificado</a:t>
            </a:r>
            <a:r>
              <a:rPr sz="2100" b="1" spc="-15" dirty="0">
                <a:solidFill>
                  <a:srgbClr val="FF0000"/>
                </a:solidFill>
                <a:effectLst>
                  <a:outerShdw blurRad="38100" dist="38100" dir="2700000" algn="tl">
                    <a:srgbClr val="000000">
                      <a:alpha val="43137"/>
                    </a:srgbClr>
                  </a:outerShdw>
                </a:effectLst>
                <a:latin typeface="Arial"/>
                <a:cs typeface="Arial"/>
              </a:rPr>
              <a:t> </a:t>
            </a:r>
            <a:r>
              <a:rPr sz="2100" b="1" spc="-5" dirty="0">
                <a:solidFill>
                  <a:srgbClr val="FF0000"/>
                </a:solidFill>
                <a:effectLst>
                  <a:outerShdw blurRad="38100" dist="38100" dir="2700000" algn="tl">
                    <a:srgbClr val="000000">
                      <a:alpha val="43137"/>
                    </a:srgbClr>
                  </a:outerShdw>
                </a:effectLst>
                <a:latin typeface="Arial"/>
                <a:cs typeface="Arial"/>
              </a:rPr>
              <a:t>de pruebas</a:t>
            </a:r>
            <a:r>
              <a:rPr sz="2100" b="1" spc="-20" dirty="0">
                <a:solidFill>
                  <a:srgbClr val="FF0000"/>
                </a:solidFill>
                <a:effectLst>
                  <a:outerShdw blurRad="38100" dist="38100" dir="2700000" algn="tl">
                    <a:srgbClr val="000000">
                      <a:alpha val="43137"/>
                    </a:srgbClr>
                  </a:outerShdw>
                </a:effectLst>
                <a:latin typeface="Arial"/>
                <a:cs typeface="Arial"/>
              </a:rPr>
              <a:t> </a:t>
            </a:r>
            <a:r>
              <a:rPr sz="2100" b="1" spc="-5" dirty="0">
                <a:solidFill>
                  <a:srgbClr val="FF0000"/>
                </a:solidFill>
                <a:effectLst>
                  <a:outerShdw blurRad="38100" dist="38100" dir="2700000" algn="tl">
                    <a:srgbClr val="000000">
                      <a:alpha val="43137"/>
                    </a:srgbClr>
                  </a:outerShdw>
                </a:effectLst>
                <a:latin typeface="Arial"/>
                <a:cs typeface="Arial"/>
              </a:rPr>
              <a:t>tipo</a:t>
            </a:r>
            <a:endParaRPr sz="2100" b="1" dirty="0">
              <a:solidFill>
                <a:srgbClr val="FF000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Arial" panose="020B0604020202020204" pitchFamily="34" charset="0"/>
              <a:buChar char="•"/>
            </a:pPr>
            <a:endParaRPr sz="2100" b="1" dirty="0">
              <a:solidFill>
                <a:srgbClr val="FF0000"/>
              </a:solidFill>
              <a:effectLst>
                <a:outerShdw blurRad="38100" dist="38100" dir="2700000" algn="tl">
                  <a:srgbClr val="000000">
                    <a:alpha val="43137"/>
                  </a:srgbClr>
                </a:outerShdw>
              </a:effectLst>
              <a:latin typeface="Arial"/>
              <a:cs typeface="Arial"/>
            </a:endParaRPr>
          </a:p>
          <a:p>
            <a:pPr marL="1764030" lvl="4" indent="-342900" algn="just">
              <a:spcBef>
                <a:spcPts val="5"/>
              </a:spcBef>
              <a:buFont typeface="Arial" panose="020B0604020202020204" pitchFamily="34" charset="0"/>
              <a:buChar char="•"/>
              <a:tabLst>
                <a:tab pos="1001394" algn="l"/>
              </a:tabLst>
            </a:pPr>
            <a:r>
              <a:rPr sz="2100" b="1" spc="-5" dirty="0">
                <a:solidFill>
                  <a:srgbClr val="FF0000"/>
                </a:solidFill>
                <a:effectLst>
                  <a:outerShdw blurRad="38100" dist="38100" dir="2700000" algn="tl">
                    <a:srgbClr val="000000">
                      <a:alpha val="43137"/>
                    </a:srgbClr>
                  </a:outerShdw>
                </a:effectLst>
                <a:latin typeface="Arial"/>
                <a:cs typeface="Arial"/>
              </a:rPr>
              <a:t>Reporte</a:t>
            </a:r>
            <a:r>
              <a:rPr sz="2100" b="1" spc="-15" dirty="0">
                <a:solidFill>
                  <a:srgbClr val="FF0000"/>
                </a:solidFill>
                <a:effectLst>
                  <a:outerShdw blurRad="38100" dist="38100" dir="2700000" algn="tl">
                    <a:srgbClr val="000000">
                      <a:alpha val="43137"/>
                    </a:srgbClr>
                  </a:outerShdw>
                </a:effectLst>
                <a:latin typeface="Arial"/>
                <a:cs typeface="Arial"/>
              </a:rPr>
              <a:t> </a:t>
            </a:r>
            <a:r>
              <a:rPr sz="2100" b="1" spc="-5" dirty="0">
                <a:solidFill>
                  <a:srgbClr val="FF0000"/>
                </a:solidFill>
                <a:effectLst>
                  <a:outerShdw blurRad="38100" dist="38100" dir="2700000" algn="tl">
                    <a:srgbClr val="000000">
                      <a:alpha val="43137"/>
                    </a:srgbClr>
                  </a:outerShdw>
                </a:effectLst>
                <a:latin typeface="Arial"/>
                <a:cs typeface="Arial"/>
              </a:rPr>
              <a:t>de</a:t>
            </a:r>
            <a:r>
              <a:rPr sz="2100" b="1" spc="-10" dirty="0">
                <a:solidFill>
                  <a:srgbClr val="FF0000"/>
                </a:solidFill>
                <a:effectLst>
                  <a:outerShdw blurRad="38100" dist="38100" dir="2700000" algn="tl">
                    <a:srgbClr val="000000">
                      <a:alpha val="43137"/>
                    </a:srgbClr>
                  </a:outerShdw>
                </a:effectLst>
                <a:latin typeface="Arial"/>
                <a:cs typeface="Arial"/>
              </a:rPr>
              <a:t> </a:t>
            </a:r>
            <a:r>
              <a:rPr sz="2100" b="1" spc="-5" dirty="0">
                <a:solidFill>
                  <a:srgbClr val="FF0000"/>
                </a:solidFill>
                <a:effectLst>
                  <a:outerShdw blurRad="38100" dist="38100" dir="2700000" algn="tl">
                    <a:srgbClr val="000000">
                      <a:alpha val="43137"/>
                    </a:srgbClr>
                  </a:outerShdw>
                </a:effectLst>
                <a:latin typeface="Arial"/>
                <a:cs typeface="Arial"/>
              </a:rPr>
              <a:t>prueba</a:t>
            </a:r>
            <a:r>
              <a:rPr sz="2100" b="1" spc="-10" dirty="0">
                <a:solidFill>
                  <a:srgbClr val="FF0000"/>
                </a:solidFill>
                <a:effectLst>
                  <a:outerShdw blurRad="38100" dist="38100" dir="2700000" algn="tl">
                    <a:srgbClr val="000000">
                      <a:alpha val="43137"/>
                    </a:srgbClr>
                  </a:outerShdw>
                </a:effectLst>
                <a:latin typeface="Arial"/>
                <a:cs typeface="Arial"/>
              </a:rPr>
              <a:t> </a:t>
            </a:r>
            <a:r>
              <a:rPr sz="2100" b="1" spc="-5" dirty="0">
                <a:solidFill>
                  <a:srgbClr val="FF0000"/>
                </a:solidFill>
                <a:effectLst>
                  <a:outerShdw blurRad="38100" dist="38100" dir="2700000" algn="tl">
                    <a:srgbClr val="000000">
                      <a:alpha val="43137"/>
                    </a:srgbClr>
                  </a:outerShdw>
                </a:effectLst>
                <a:latin typeface="Arial"/>
                <a:cs typeface="Arial"/>
              </a:rPr>
              <a:t>tipo</a:t>
            </a:r>
            <a:endParaRPr sz="2100" b="1" dirty="0">
              <a:solidFill>
                <a:srgbClr val="FF0000"/>
              </a:solidFill>
              <a:effectLst>
                <a:outerShdw blurRad="38100" dist="38100" dir="2700000" algn="tl">
                  <a:srgbClr val="000000">
                    <a:alpha val="43137"/>
                  </a:srgbClr>
                </a:outerShdw>
              </a:effectLst>
              <a:latin typeface="Arial"/>
              <a:cs typeface="Arial"/>
            </a:endParaRPr>
          </a:p>
          <a:p>
            <a:pPr lvl="2">
              <a:spcBef>
                <a:spcPts val="40"/>
              </a:spcBef>
              <a:buFont typeface="Arial"/>
              <a:buAutoNum type="arabicPeriod"/>
            </a:pPr>
            <a:endParaRPr sz="2100" dirty="0">
              <a:latin typeface="Arial"/>
              <a:cs typeface="Arial"/>
            </a:endParaRPr>
          </a:p>
          <a:p>
            <a:pPr marL="359410" lvl="1" indent="-347345">
              <a:buAutoNum type="arabicPeriod" startAt="3"/>
              <a:tabLst>
                <a:tab pos="360045" algn="l"/>
              </a:tabLst>
            </a:pPr>
            <a:endParaRPr sz="1400" dirty="0">
              <a:latin typeface="Arial"/>
              <a:cs typeface="Arial"/>
            </a:endParaRPr>
          </a:p>
        </p:txBody>
      </p:sp>
      <p:sp>
        <p:nvSpPr>
          <p:cNvPr id="7" name="Rectángulo 6"/>
          <p:cNvSpPr/>
          <p:nvPr/>
        </p:nvSpPr>
        <p:spPr>
          <a:xfrm>
            <a:off x="6781800" y="533400"/>
            <a:ext cx="6248400" cy="9646230"/>
          </a:xfrm>
          <a:prstGeom prst="rect">
            <a:avLst/>
          </a:prstGeom>
        </p:spPr>
        <p:txBody>
          <a:bodyPr wrap="square">
            <a:spAutoFit/>
          </a:bodyPr>
          <a:lstStyle/>
          <a:p>
            <a:pPr marL="12065" lvl="1">
              <a:tabLst>
                <a:tab pos="360045" algn="l"/>
              </a:tabLst>
            </a:pPr>
            <a:r>
              <a:rPr lang="es-AR" sz="2000" b="1" spc="-5" dirty="0">
                <a:solidFill>
                  <a:srgbClr val="00B050"/>
                </a:solidFill>
                <a:effectLst>
                  <a:outerShdw blurRad="38100" dist="38100" dir="2700000" algn="tl">
                    <a:srgbClr val="000000">
                      <a:alpha val="43137"/>
                    </a:srgbClr>
                  </a:outerShdw>
                </a:effectLst>
                <a:latin typeface="Arial"/>
                <a:cs typeface="Arial"/>
              </a:rPr>
              <a:t>Pruebas</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tipo</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especificadas</a:t>
            </a:r>
          </a:p>
          <a:p>
            <a:pPr marL="359410" lvl="2">
              <a:spcBef>
                <a:spcPts val="100"/>
              </a:spcBef>
              <a:tabLst>
                <a:tab pos="854075" algn="l"/>
              </a:tabLst>
            </a:pPr>
            <a:r>
              <a:rPr lang="es-AR" sz="2000" b="1" spc="-5" dirty="0">
                <a:solidFill>
                  <a:srgbClr val="00B050"/>
                </a:solidFill>
                <a:latin typeface="Arial"/>
                <a:cs typeface="Arial"/>
              </a:rPr>
              <a:t>Pruebas</a:t>
            </a:r>
            <a:r>
              <a:rPr lang="es-AR" sz="2000" b="1" spc="-20" dirty="0">
                <a:solidFill>
                  <a:srgbClr val="00B050"/>
                </a:solidFill>
                <a:latin typeface="Arial"/>
                <a:cs typeface="Arial"/>
              </a:rPr>
              <a:t> </a:t>
            </a:r>
            <a:r>
              <a:rPr lang="es-AR" sz="2000" b="1" spc="-5" dirty="0">
                <a:solidFill>
                  <a:srgbClr val="00B050"/>
                </a:solidFill>
                <a:latin typeface="Arial"/>
                <a:cs typeface="Arial"/>
              </a:rPr>
              <a:t>dieléctricas</a:t>
            </a:r>
            <a:endParaRPr lang="es-AR" sz="2000" dirty="0">
              <a:solidFill>
                <a:srgbClr val="00B050"/>
              </a:solidFill>
              <a:latin typeface="Arial"/>
              <a:cs typeface="Arial"/>
            </a:endParaRPr>
          </a:p>
          <a:p>
            <a:pPr lvl="2">
              <a:spcBef>
                <a:spcPts val="45"/>
              </a:spcBef>
              <a:buFont typeface="Arial"/>
              <a:buAutoNum type="arabicPeriod"/>
            </a:pPr>
            <a:endParaRPr lang="es-AR" sz="2000" dirty="0">
              <a:latin typeface="Arial"/>
              <a:cs typeface="Arial"/>
            </a:endParaRPr>
          </a:p>
          <a:p>
            <a:pPr marL="899160" indent="-342900">
              <a:lnSpc>
                <a:spcPts val="2100"/>
              </a:lnSpc>
              <a:buFont typeface="Wingdings" panose="05000000000000000000" pitchFamily="2" charset="2"/>
              <a:buChar char="ü"/>
            </a:pPr>
            <a:r>
              <a:rPr lang="es-AR" sz="2000" b="1" dirty="0" smtClean="0">
                <a:solidFill>
                  <a:srgbClr val="FF0000"/>
                </a:solidFill>
                <a:effectLst>
                  <a:outerShdw blurRad="38100" dist="38100" dir="2700000" algn="tl">
                    <a:srgbClr val="000000">
                      <a:alpha val="43137"/>
                    </a:srgbClr>
                  </a:outerShdw>
                </a:effectLst>
                <a:latin typeface="Arial"/>
                <a:cs typeface="Arial"/>
              </a:rPr>
              <a:t>Prueba</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tensión</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resistencia</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al</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choque 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rayo</a:t>
            </a:r>
          </a:p>
          <a:p>
            <a:pPr marL="899160" indent="-342900">
              <a:lnSpc>
                <a:spcPts val="2100"/>
              </a:lnSpc>
              <a:buFont typeface="Wingdings" panose="05000000000000000000" pitchFamily="2" charset="2"/>
              <a:buChar char="ü"/>
            </a:pPr>
            <a:endParaRPr lang="es-AR" sz="2000" b="1"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tensión </a:t>
            </a:r>
            <a:r>
              <a:rPr lang="es-AR" sz="2000" b="1" spc="-10"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resistencia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al</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choque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maniobra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a:t>
            </a:r>
            <a:r>
              <a:rPr lang="es-AR" sz="2000" b="1" spc="20" dirty="0" smtClean="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tensión</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resistencia</a:t>
            </a:r>
            <a:r>
              <a:rPr lang="es-AR" sz="2000" b="1" spc="3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frecuencia</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industrial</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con</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el </a:t>
            </a:r>
            <a:r>
              <a:rPr lang="es-AR" sz="2000" b="1" spc="-37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seccionador</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cerrado</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el</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seccionador abierto</a:t>
            </a:r>
            <a:r>
              <a:rPr lang="es-AR" sz="2000" b="1" spc="-5" dirty="0" smtClean="0">
                <a:solidFill>
                  <a:srgbClr val="FF0000"/>
                </a:solidFill>
                <a:effectLst>
                  <a:outerShdw blurRad="38100" dist="38100" dir="2700000" algn="tl">
                    <a:srgbClr val="000000">
                      <a:alpha val="43137"/>
                    </a:srgbClr>
                  </a:outerShdw>
                </a:effectLst>
                <a:latin typeface="Arial"/>
                <a:cs typeface="Arial"/>
              </a:rPr>
              <a:t>.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Pruebas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Tensión de</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Radio Influencia</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(RIV</a:t>
            </a:r>
            <a:r>
              <a:rPr lang="es-AR" sz="2000" b="1" spc="-5" dirty="0" smtClean="0">
                <a:solidFill>
                  <a:srgbClr val="FF0000"/>
                </a:solidFill>
                <a:effectLst>
                  <a:outerShdw blurRad="38100" dist="38100" dir="2700000" algn="tl">
                    <a:srgbClr val="000000">
                      <a:alpha val="43137"/>
                    </a:srgbClr>
                  </a:outerShdw>
                </a:effectLst>
                <a:latin typeface="Arial"/>
                <a:cs typeface="Arial"/>
              </a:rPr>
              <a:t>)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Medición</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resistencia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los</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contactos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corriente</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instantánea</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3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corta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duración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Pruebas</a:t>
            </a:r>
            <a:r>
              <a:rPr lang="es-AR" sz="2000" b="1" spc="-10"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rutinas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especificadas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Verificación</a:t>
            </a:r>
            <a:r>
              <a:rPr lang="es-AR" sz="2000" b="1" spc="-2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operación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Pruebas</a:t>
            </a:r>
            <a:r>
              <a:rPr lang="es-AR" sz="2000" b="1"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sobre los circuitos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auxiliares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y</a:t>
            </a:r>
            <a:r>
              <a:rPr lang="es-AR" sz="2000" b="1" spc="-3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control </a:t>
            </a:r>
          </a:p>
          <a:p>
            <a:pPr marL="898526" lvl="3" indent="-342900">
              <a:lnSpc>
                <a:spcPts val="2100"/>
              </a:lnSpc>
              <a:buFont typeface="Wingdings" panose="05000000000000000000" pitchFamily="2" charset="2"/>
              <a:buChar char="ü"/>
              <a:tabLst>
                <a:tab pos="666750" algn="l"/>
              </a:tabLst>
            </a:pPr>
            <a:endParaRPr lang="es-AR" sz="2000" b="1" spc="-5" dirty="0" smtClean="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15" dirty="0" smtClean="0">
                <a:solidFill>
                  <a:srgbClr val="FF0000"/>
                </a:solidFill>
                <a:effectLst>
                  <a:outerShdw blurRad="38100" dist="38100" dir="2700000" algn="tl">
                    <a:srgbClr val="000000">
                      <a:alpha val="43137"/>
                    </a:srgbClr>
                  </a:outerShdw>
                </a:effectLst>
                <a:latin typeface="Arial"/>
                <a:cs typeface="Arial"/>
              </a:rPr>
              <a:t>P</a:t>
            </a:r>
            <a:r>
              <a:rPr lang="es-AR" sz="2000" b="1" dirty="0" smtClean="0">
                <a:solidFill>
                  <a:srgbClr val="FF0000"/>
                </a:solidFill>
                <a:effectLst>
                  <a:outerShdw blurRad="38100" dist="38100" dir="2700000" algn="tl">
                    <a:srgbClr val="000000">
                      <a:alpha val="43137"/>
                    </a:srgbClr>
                  </a:outerShdw>
                </a:effectLst>
                <a:latin typeface="Arial"/>
                <a:cs typeface="Arial"/>
              </a:rPr>
              <a:t>r</a:t>
            </a:r>
            <a:r>
              <a:rPr lang="es-AR" sz="2000" b="1" spc="-10" dirty="0" smtClean="0">
                <a:solidFill>
                  <a:srgbClr val="FF0000"/>
                </a:solidFill>
                <a:effectLst>
                  <a:outerShdw blurRad="38100" dist="38100" dir="2700000" algn="tl">
                    <a:srgbClr val="000000">
                      <a:alpha val="43137"/>
                    </a:srgbClr>
                  </a:outerShdw>
                </a:effectLst>
                <a:latin typeface="Arial"/>
                <a:cs typeface="Arial"/>
              </a:rPr>
              <a:t>u</a:t>
            </a:r>
            <a:r>
              <a:rPr lang="es-AR" sz="2000" b="1" dirty="0" smtClean="0">
                <a:solidFill>
                  <a:srgbClr val="FF0000"/>
                </a:solidFill>
                <a:effectLst>
                  <a:outerShdw blurRad="38100" dist="38100" dir="2700000" algn="tl">
                    <a:srgbClr val="000000">
                      <a:alpha val="43137"/>
                    </a:srgbClr>
                  </a:outerShdw>
                </a:effectLst>
                <a:latin typeface="Arial"/>
                <a:cs typeface="Arial"/>
              </a:rPr>
              <a:t>e</a:t>
            </a:r>
            <a:r>
              <a:rPr lang="es-AR" sz="2000" b="1" spc="-10" dirty="0" smtClean="0">
                <a:solidFill>
                  <a:srgbClr val="FF0000"/>
                </a:solidFill>
                <a:effectLst>
                  <a:outerShdw blurRad="38100" dist="38100" dir="2700000" algn="tl">
                    <a:srgbClr val="000000">
                      <a:alpha val="43137"/>
                    </a:srgbClr>
                  </a:outerShdw>
                </a:effectLst>
                <a:latin typeface="Arial"/>
                <a:cs typeface="Arial"/>
              </a:rPr>
              <a:t>b</a:t>
            </a:r>
            <a:r>
              <a:rPr lang="es-AR" sz="2000" b="1" spc="-15" dirty="0" smtClean="0">
                <a:solidFill>
                  <a:srgbClr val="FF0000"/>
                </a:solidFill>
                <a:effectLst>
                  <a:outerShdw blurRad="38100" dist="38100" dir="2700000" algn="tl">
                    <a:srgbClr val="000000">
                      <a:alpha val="43137"/>
                    </a:srgbClr>
                  </a:outerShdw>
                </a:effectLst>
                <a:latin typeface="Arial"/>
                <a:cs typeface="Arial"/>
              </a:rPr>
              <a:t>a</a:t>
            </a:r>
            <a:r>
              <a:rPr lang="es-AR" sz="2000" b="1" dirty="0" smtClean="0">
                <a:solidFill>
                  <a:srgbClr val="FF0000"/>
                </a:solidFill>
                <a:effectLst>
                  <a:outerShdw blurRad="38100" dist="38100" dir="2700000" algn="tl">
                    <a:srgbClr val="000000">
                      <a:alpha val="43137"/>
                    </a:srgbClr>
                  </a:outerShdw>
                </a:effectLst>
                <a:latin typeface="Arial"/>
                <a:cs typeface="Arial"/>
              </a:rPr>
              <a:t>s</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d</a:t>
            </a:r>
            <a:r>
              <a:rPr lang="es-AR" sz="2000" b="1" dirty="0">
                <a:solidFill>
                  <a:srgbClr val="FF0000"/>
                </a:solidFill>
                <a:effectLst>
                  <a:outerShdw blurRad="38100" dist="38100" dir="2700000" algn="tl">
                    <a:srgbClr val="000000">
                      <a:alpha val="43137"/>
                    </a:srgbClr>
                  </a:outerShdw>
                </a:effectLst>
                <a:latin typeface="Arial"/>
                <a:cs typeface="Arial"/>
              </a:rPr>
              <a:t>e	re</a:t>
            </a:r>
            <a:r>
              <a:rPr lang="es-AR" sz="2000" b="1" spc="-15" dirty="0">
                <a:solidFill>
                  <a:srgbClr val="FF0000"/>
                </a:solidFill>
                <a:effectLst>
                  <a:outerShdw blurRad="38100" dist="38100" dir="2700000" algn="tl">
                    <a:srgbClr val="000000">
                      <a:alpha val="43137"/>
                    </a:srgbClr>
                  </a:outerShdw>
                </a:effectLst>
                <a:latin typeface="Arial"/>
                <a:cs typeface="Arial"/>
              </a:rPr>
              <a:t>s</a:t>
            </a:r>
            <a:r>
              <a:rPr lang="es-AR" sz="2000" b="1" dirty="0">
                <a:solidFill>
                  <a:srgbClr val="FF0000"/>
                </a:solidFill>
                <a:effectLst>
                  <a:outerShdw blurRad="38100" dist="38100" dir="2700000" algn="tl">
                    <a:srgbClr val="000000">
                      <a:alpha val="43137"/>
                    </a:srgbClr>
                  </a:outerShdw>
                </a:effectLst>
                <a:latin typeface="Arial"/>
                <a:cs typeface="Arial"/>
              </a:rPr>
              <a:t>iste</a:t>
            </a:r>
            <a:r>
              <a:rPr lang="es-AR" sz="2000" b="1" spc="-10" dirty="0">
                <a:solidFill>
                  <a:srgbClr val="FF0000"/>
                </a:solidFill>
                <a:effectLst>
                  <a:outerShdw blurRad="38100" dist="38100" dir="2700000" algn="tl">
                    <a:srgbClr val="000000">
                      <a:alpha val="43137"/>
                    </a:srgbClr>
                  </a:outerShdw>
                </a:effectLst>
                <a:latin typeface="Arial"/>
                <a:cs typeface="Arial"/>
              </a:rPr>
              <a:t>n</a:t>
            </a:r>
            <a:r>
              <a:rPr lang="es-AR" sz="2000" b="1" dirty="0">
                <a:solidFill>
                  <a:srgbClr val="FF0000"/>
                </a:solidFill>
                <a:effectLst>
                  <a:outerShdw blurRad="38100" dist="38100" dir="2700000" algn="tl">
                    <a:srgbClr val="000000">
                      <a:alpha val="43137"/>
                    </a:srgbClr>
                  </a:outerShdw>
                </a:effectLst>
                <a:latin typeface="Arial"/>
                <a:cs typeface="Arial"/>
              </a:rPr>
              <a:t>cia	a	</a:t>
            </a:r>
            <a:r>
              <a:rPr lang="es-AR" sz="2000" b="1" spc="-15" dirty="0">
                <a:solidFill>
                  <a:srgbClr val="FF0000"/>
                </a:solidFill>
                <a:effectLst>
                  <a:outerShdw blurRad="38100" dist="38100" dir="2700000" algn="tl">
                    <a:srgbClr val="000000">
                      <a:alpha val="43137"/>
                    </a:srgbClr>
                  </a:outerShdw>
                </a:effectLst>
                <a:latin typeface="Arial"/>
                <a:cs typeface="Arial"/>
              </a:rPr>
              <a:t>f</a:t>
            </a:r>
            <a:r>
              <a:rPr lang="es-AR" sz="2000" b="1" dirty="0">
                <a:solidFill>
                  <a:srgbClr val="FF0000"/>
                </a:solidFill>
                <a:effectLst>
                  <a:outerShdw blurRad="38100" dist="38100" dir="2700000" algn="tl">
                    <a:srgbClr val="000000">
                      <a:alpha val="43137"/>
                    </a:srgbClr>
                  </a:outerShdw>
                </a:effectLst>
                <a:latin typeface="Arial"/>
                <a:cs typeface="Arial"/>
              </a:rPr>
              <a:t>rec</a:t>
            </a:r>
            <a:r>
              <a:rPr lang="es-AR" sz="2000" b="1" spc="-10" dirty="0">
                <a:solidFill>
                  <a:srgbClr val="FF0000"/>
                </a:solidFill>
                <a:effectLst>
                  <a:outerShdw blurRad="38100" dist="38100" dir="2700000" algn="tl">
                    <a:srgbClr val="000000">
                      <a:alpha val="43137"/>
                    </a:srgbClr>
                  </a:outerShdw>
                </a:effectLst>
                <a:latin typeface="Arial"/>
                <a:cs typeface="Arial"/>
              </a:rPr>
              <a:t>u</a:t>
            </a:r>
            <a:r>
              <a:rPr lang="es-AR" sz="2000" b="1" dirty="0">
                <a:solidFill>
                  <a:srgbClr val="FF0000"/>
                </a:solidFill>
                <a:effectLst>
                  <a:outerShdw blurRad="38100" dist="38100" dir="2700000" algn="tl">
                    <a:srgbClr val="000000">
                      <a:alpha val="43137"/>
                    </a:srgbClr>
                  </a:outerShdw>
                </a:effectLst>
                <a:latin typeface="Arial"/>
                <a:cs typeface="Arial"/>
              </a:rPr>
              <a:t>e</a:t>
            </a:r>
            <a:r>
              <a:rPr lang="es-AR" sz="2000" b="1" spc="-10" dirty="0">
                <a:solidFill>
                  <a:srgbClr val="FF0000"/>
                </a:solidFill>
                <a:effectLst>
                  <a:outerShdw blurRad="38100" dist="38100" dir="2700000" algn="tl">
                    <a:srgbClr val="000000">
                      <a:alpha val="43137"/>
                    </a:srgbClr>
                  </a:outerShdw>
                </a:effectLst>
                <a:latin typeface="Arial"/>
                <a:cs typeface="Arial"/>
              </a:rPr>
              <a:t>n</a:t>
            </a:r>
            <a:r>
              <a:rPr lang="es-AR" sz="2000" b="1" dirty="0">
                <a:solidFill>
                  <a:srgbClr val="FF0000"/>
                </a:solidFill>
                <a:effectLst>
                  <a:outerShdw blurRad="38100" dist="38100" dir="2700000" algn="tl">
                    <a:srgbClr val="000000">
                      <a:alpha val="43137"/>
                    </a:srgbClr>
                  </a:outerShdw>
                </a:effectLst>
                <a:latin typeface="Arial"/>
                <a:cs typeface="Arial"/>
              </a:rPr>
              <a:t>c</a:t>
            </a:r>
            <a:r>
              <a:rPr lang="es-AR" sz="2000" b="1" spc="-10" dirty="0">
                <a:solidFill>
                  <a:srgbClr val="FF0000"/>
                </a:solidFill>
                <a:effectLst>
                  <a:outerShdw blurRad="38100" dist="38100" dir="2700000" algn="tl">
                    <a:srgbClr val="000000">
                      <a:alpha val="43137"/>
                    </a:srgbClr>
                  </a:outerShdw>
                </a:effectLst>
                <a:latin typeface="Arial"/>
                <a:cs typeface="Arial"/>
              </a:rPr>
              <a:t>i</a:t>
            </a:r>
            <a:r>
              <a:rPr lang="es-AR" sz="2000" b="1" dirty="0">
                <a:solidFill>
                  <a:srgbClr val="FF0000"/>
                </a:solidFill>
                <a:effectLst>
                  <a:outerShdw blurRad="38100" dist="38100" dir="2700000" algn="tl">
                    <a:srgbClr val="000000">
                      <a:alpha val="43137"/>
                    </a:srgbClr>
                  </a:outerShdw>
                </a:effectLst>
                <a:latin typeface="Arial"/>
                <a:cs typeface="Arial"/>
              </a:rPr>
              <a:t>a	i</a:t>
            </a:r>
            <a:r>
              <a:rPr lang="es-AR" sz="2000" b="1" spc="-20" dirty="0">
                <a:solidFill>
                  <a:srgbClr val="FF0000"/>
                </a:solidFill>
                <a:effectLst>
                  <a:outerShdw blurRad="38100" dist="38100" dir="2700000" algn="tl">
                    <a:srgbClr val="000000">
                      <a:alpha val="43137"/>
                    </a:srgbClr>
                  </a:outerShdw>
                </a:effectLst>
                <a:latin typeface="Arial"/>
                <a:cs typeface="Arial"/>
              </a:rPr>
              <a:t>n</a:t>
            </a:r>
            <a:r>
              <a:rPr lang="es-AR" sz="2000" b="1" spc="-10" dirty="0">
                <a:solidFill>
                  <a:srgbClr val="FF0000"/>
                </a:solidFill>
                <a:effectLst>
                  <a:outerShdw blurRad="38100" dist="38100" dir="2700000" algn="tl">
                    <a:srgbClr val="000000">
                      <a:alpha val="43137"/>
                    </a:srgbClr>
                  </a:outerShdw>
                </a:effectLst>
                <a:latin typeface="Arial"/>
                <a:cs typeface="Arial"/>
              </a:rPr>
              <a:t>du</a:t>
            </a:r>
            <a:r>
              <a:rPr lang="es-AR" sz="2000" b="1" dirty="0">
                <a:solidFill>
                  <a:srgbClr val="FF0000"/>
                </a:solidFill>
                <a:effectLst>
                  <a:outerShdw blurRad="38100" dist="38100" dir="2700000" algn="tl">
                    <a:srgbClr val="000000">
                      <a:alpha val="43137"/>
                    </a:srgbClr>
                  </a:outerShdw>
                </a:effectLst>
                <a:latin typeface="Arial"/>
                <a:cs typeface="Arial"/>
              </a:rPr>
              <a:t>stri</a:t>
            </a:r>
            <a:r>
              <a:rPr lang="es-AR" sz="2000" b="1" spc="-15" dirty="0">
                <a:solidFill>
                  <a:srgbClr val="FF0000"/>
                </a:solidFill>
                <a:effectLst>
                  <a:outerShdw blurRad="38100" dist="38100" dir="2700000" algn="tl">
                    <a:srgbClr val="000000">
                      <a:alpha val="43137"/>
                    </a:srgbClr>
                  </a:outerShdw>
                </a:effectLst>
                <a:latin typeface="Arial"/>
                <a:cs typeface="Arial"/>
              </a:rPr>
              <a:t>a</a:t>
            </a:r>
            <a:r>
              <a:rPr lang="es-AR" sz="2000" b="1" dirty="0">
                <a:solidFill>
                  <a:srgbClr val="FF0000"/>
                </a:solidFill>
                <a:effectLst>
                  <a:outerShdw blurRad="38100" dist="38100" dir="2700000" algn="tl">
                    <a:srgbClr val="000000">
                      <a:alpha val="43137"/>
                    </a:srgbClr>
                  </a:outerShdw>
                </a:effectLst>
                <a:latin typeface="Arial"/>
                <a:cs typeface="Arial"/>
              </a:rPr>
              <a:t>l	</a:t>
            </a:r>
            <a:r>
              <a:rPr lang="es-AR" sz="2000" b="1" spc="-10" dirty="0">
                <a:solidFill>
                  <a:srgbClr val="FF0000"/>
                </a:solidFill>
                <a:effectLst>
                  <a:outerShdw blurRad="38100" dist="38100" dir="2700000" algn="tl">
                    <a:srgbClr val="000000">
                      <a:alpha val="43137"/>
                    </a:srgbClr>
                  </a:outerShdw>
                </a:effectLst>
                <a:latin typeface="Arial"/>
                <a:cs typeface="Arial"/>
              </a:rPr>
              <a:t>d</a:t>
            </a:r>
            <a:r>
              <a:rPr lang="es-AR" sz="2000" b="1" spc="-15" dirty="0">
                <a:solidFill>
                  <a:srgbClr val="FF0000"/>
                </a:solidFill>
                <a:effectLst>
                  <a:outerShdw blurRad="38100" dist="38100" dir="2700000" algn="tl">
                    <a:srgbClr val="000000">
                      <a:alpha val="43137"/>
                    </a:srgbClr>
                  </a:outerShdw>
                </a:effectLst>
                <a:latin typeface="Arial"/>
                <a:cs typeface="Arial"/>
              </a:rPr>
              <a:t>e</a:t>
            </a:r>
            <a:r>
              <a:rPr lang="es-AR" sz="2000" b="1" dirty="0">
                <a:solidFill>
                  <a:srgbClr val="FF0000"/>
                </a:solidFill>
                <a:effectLst>
                  <a:outerShdw blurRad="38100" dist="38100" dir="2700000" algn="tl">
                    <a:srgbClr val="000000">
                      <a:alpha val="43137"/>
                    </a:srgbClr>
                  </a:outerShdw>
                </a:effectLst>
                <a:latin typeface="Arial"/>
                <a:cs typeface="Arial"/>
              </a:rPr>
              <a:t>l  </a:t>
            </a:r>
            <a:r>
              <a:rPr lang="es-AR" sz="2000" b="1" spc="-5" dirty="0">
                <a:solidFill>
                  <a:srgbClr val="FF0000"/>
                </a:solidFill>
                <a:effectLst>
                  <a:outerShdw blurRad="38100" dist="38100" dir="2700000" algn="tl">
                    <a:srgbClr val="000000">
                      <a:alpha val="43137"/>
                    </a:srgbClr>
                  </a:outerShdw>
                </a:effectLst>
                <a:latin typeface="Arial"/>
                <a:cs typeface="Arial"/>
              </a:rPr>
              <a:t>circuito</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smtClean="0">
                <a:solidFill>
                  <a:srgbClr val="FF0000"/>
                </a:solidFill>
                <a:effectLst>
                  <a:outerShdw blurRad="38100" dist="38100" dir="2700000" algn="tl">
                    <a:srgbClr val="000000">
                      <a:alpha val="43137"/>
                    </a:srgbClr>
                  </a:outerShdw>
                </a:effectLst>
                <a:latin typeface="Arial"/>
                <a:cs typeface="Arial"/>
              </a:rPr>
              <a:t>principal </a:t>
            </a:r>
          </a:p>
          <a:p>
            <a:pPr marL="898526" lvl="3" indent="-342900">
              <a:lnSpc>
                <a:spcPts val="2100"/>
              </a:lnSpc>
              <a:buFont typeface="Wingdings" panose="05000000000000000000" pitchFamily="2" charset="2"/>
              <a:buChar char="ü"/>
              <a:tabLst>
                <a:tab pos="666750" algn="l"/>
              </a:tabLst>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98526" lvl="3" indent="-342900">
              <a:lnSpc>
                <a:spcPts val="2100"/>
              </a:lnSpc>
              <a:buFont typeface="Wingdings" panose="05000000000000000000" pitchFamily="2" charset="2"/>
              <a:buChar char="ü"/>
              <a:tabLst>
                <a:tab pos="666750" algn="l"/>
              </a:tabLst>
            </a:pPr>
            <a:r>
              <a:rPr lang="es-AR" sz="2000" b="1" spc="-5" dirty="0" smtClean="0">
                <a:solidFill>
                  <a:srgbClr val="FF0000"/>
                </a:solidFill>
                <a:effectLst>
                  <a:outerShdw blurRad="38100" dist="38100" dir="2700000" algn="tl">
                    <a:srgbClr val="000000">
                      <a:alpha val="43137"/>
                    </a:srgbClr>
                  </a:outerShdw>
                </a:effectLst>
                <a:latin typeface="Arial"/>
                <a:cs typeface="Arial"/>
              </a:rPr>
              <a:t>Medición</a:t>
            </a:r>
            <a:r>
              <a:rPr lang="es-AR" sz="2000" b="1" spc="-15" dirty="0" smtClean="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de </a:t>
            </a:r>
            <a:r>
              <a:rPr lang="es-AR" sz="2000" b="1" dirty="0">
                <a:solidFill>
                  <a:srgbClr val="FF0000"/>
                </a:solidFill>
                <a:effectLst>
                  <a:outerShdw blurRad="38100" dist="38100" dir="2700000" algn="tl">
                    <a:srgbClr val="000000">
                      <a:alpha val="43137"/>
                    </a:srgbClr>
                  </a:outerShdw>
                </a:effectLst>
                <a:latin typeface="Arial"/>
                <a:cs typeface="Arial"/>
              </a:rPr>
              <a:t>la</a:t>
            </a:r>
            <a:r>
              <a:rPr lang="es-AR" sz="2000" b="1" spc="-2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resistencia</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principa</a:t>
            </a:r>
            <a:r>
              <a:rPr lang="es-AR" sz="2000" b="1" spc="-5" dirty="0">
                <a:latin typeface="Arial"/>
                <a:cs typeface="Arial"/>
              </a:rPr>
              <a:t>l</a:t>
            </a:r>
            <a:endParaRPr lang="es-AR" sz="2000" dirty="0">
              <a:latin typeface="Arial"/>
              <a:cs typeface="Arial"/>
            </a:endParaRPr>
          </a:p>
          <a:p>
            <a:pPr marL="360045">
              <a:lnSpc>
                <a:spcPts val="2100"/>
              </a:lnSpc>
              <a:spcBef>
                <a:spcPts val="5"/>
              </a:spcBef>
            </a:pPr>
            <a:endParaRPr lang="es-AR" sz="2000" dirty="0">
              <a:latin typeface="Arial"/>
              <a:cs typeface="Arial"/>
            </a:endParaRPr>
          </a:p>
        </p:txBody>
      </p:sp>
      <p:sp>
        <p:nvSpPr>
          <p:cNvPr id="8" name="Rectángulo 7"/>
          <p:cNvSpPr/>
          <p:nvPr/>
        </p:nvSpPr>
        <p:spPr>
          <a:xfrm>
            <a:off x="7170906" y="4038600"/>
            <a:ext cx="6705600" cy="492443"/>
          </a:xfrm>
          <a:prstGeom prst="rect">
            <a:avLst/>
          </a:prstGeom>
        </p:spPr>
        <p:txBody>
          <a:bodyPr>
            <a:spAutoFit/>
          </a:bodyPr>
          <a:lstStyle/>
          <a:p>
            <a:pPr>
              <a:spcBef>
                <a:spcPts val="40"/>
              </a:spcBef>
            </a:pPr>
            <a:endParaRPr lang="es-AR" sz="1300" dirty="0">
              <a:latin typeface="Arial"/>
              <a:cs typeface="Arial"/>
            </a:endParaRPr>
          </a:p>
          <a:p>
            <a:pPr>
              <a:spcBef>
                <a:spcPts val="45"/>
              </a:spcBef>
            </a:pPr>
            <a:endParaRPr lang="es-AR" sz="1300" dirty="0">
              <a:latin typeface="Arial"/>
              <a:cs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04800" y="304800"/>
            <a:ext cx="7848600" cy="9528249"/>
          </a:xfrm>
          <a:prstGeom prst="rect">
            <a:avLst/>
          </a:prstGeom>
        </p:spPr>
        <p:txBody>
          <a:bodyPr vert="horz" wrap="square" lIns="0" tIns="12700" rIns="0" bIns="0" rtlCol="0">
            <a:spAutoFit/>
          </a:bodyPr>
          <a:lstStyle/>
          <a:p>
            <a:pPr marL="12065" lvl="1" algn="just">
              <a:lnSpc>
                <a:spcPts val="1800"/>
              </a:lnSpc>
              <a:tabLst>
                <a:tab pos="360045" algn="l"/>
              </a:tabLst>
            </a:pPr>
            <a:r>
              <a:rPr lang="es-AR" sz="2000" u="sng" spc="-5" dirty="0">
                <a:effectLst>
                  <a:outerShdw blurRad="38100" dist="38100" dir="2700000" algn="tl">
                    <a:srgbClr val="000000">
                      <a:alpha val="43137"/>
                    </a:srgbClr>
                  </a:outerShdw>
                </a:effectLst>
                <a:latin typeface="Arial"/>
                <a:cs typeface="Arial"/>
              </a:rPr>
              <a:t>Prueba</a:t>
            </a:r>
            <a:r>
              <a:rPr lang="es-AR" sz="2000" u="sng" dirty="0">
                <a:effectLst>
                  <a:outerShdw blurRad="38100" dist="38100" dir="2700000" algn="tl">
                    <a:srgbClr val="000000">
                      <a:alpha val="43137"/>
                    </a:srgbClr>
                  </a:outerShdw>
                </a:effectLst>
                <a:latin typeface="Arial"/>
                <a:cs typeface="Arial"/>
              </a:rPr>
              <a:t> </a:t>
            </a:r>
            <a:r>
              <a:rPr lang="es-AR" sz="2000" u="sng" spc="-5" dirty="0">
                <a:effectLst>
                  <a:outerShdw blurRad="38100" dist="38100" dir="2700000" algn="tl">
                    <a:srgbClr val="000000">
                      <a:alpha val="43137"/>
                    </a:srgbClr>
                  </a:outerShdw>
                </a:effectLst>
                <a:latin typeface="Arial"/>
                <a:cs typeface="Arial"/>
              </a:rPr>
              <a:t>de</a:t>
            </a:r>
            <a:r>
              <a:rPr lang="es-AR" sz="2000" u="sng" spc="-10" dirty="0">
                <a:effectLst>
                  <a:outerShdw blurRad="38100" dist="38100" dir="2700000" algn="tl">
                    <a:srgbClr val="000000">
                      <a:alpha val="43137"/>
                    </a:srgbClr>
                  </a:outerShdw>
                </a:effectLst>
                <a:latin typeface="Arial"/>
                <a:cs typeface="Arial"/>
              </a:rPr>
              <a:t> </a:t>
            </a:r>
            <a:r>
              <a:rPr lang="es-AR" sz="2000" u="sng" spc="-5" dirty="0">
                <a:effectLst>
                  <a:outerShdw blurRad="38100" dist="38100" dir="2700000" algn="tl">
                    <a:srgbClr val="000000">
                      <a:alpha val="43137"/>
                    </a:srgbClr>
                  </a:outerShdw>
                </a:effectLst>
                <a:latin typeface="Arial"/>
                <a:cs typeface="Arial"/>
              </a:rPr>
              <a:t>aceptación</a:t>
            </a:r>
            <a:r>
              <a:rPr lang="es-AR" sz="2000" u="sng" spc="-10" dirty="0">
                <a:effectLst>
                  <a:outerShdw blurRad="38100" dist="38100" dir="2700000" algn="tl">
                    <a:srgbClr val="000000">
                      <a:alpha val="43137"/>
                    </a:srgbClr>
                  </a:outerShdw>
                </a:effectLst>
                <a:latin typeface="Arial"/>
                <a:cs typeface="Arial"/>
              </a:rPr>
              <a:t> </a:t>
            </a:r>
            <a:r>
              <a:rPr lang="es-AR" sz="2000" u="sng" dirty="0">
                <a:effectLst>
                  <a:outerShdw blurRad="38100" dist="38100" dir="2700000" algn="tl">
                    <a:srgbClr val="000000">
                      <a:alpha val="43137"/>
                    </a:srgbClr>
                  </a:outerShdw>
                </a:effectLst>
                <a:latin typeface="Arial"/>
                <a:cs typeface="Arial"/>
              </a:rPr>
              <a:t>en</a:t>
            </a:r>
            <a:r>
              <a:rPr lang="es-AR" sz="2000" u="sng" spc="-5" dirty="0">
                <a:effectLst>
                  <a:outerShdw blurRad="38100" dist="38100" dir="2700000" algn="tl">
                    <a:srgbClr val="000000">
                      <a:alpha val="43137"/>
                    </a:srgbClr>
                  </a:outerShdw>
                </a:effectLst>
                <a:latin typeface="Arial"/>
                <a:cs typeface="Arial"/>
              </a:rPr>
              <a:t> sitios</a:t>
            </a:r>
            <a:r>
              <a:rPr lang="es-AR" sz="2000" u="sng" dirty="0">
                <a:effectLst>
                  <a:outerShdw blurRad="38100" dist="38100" dir="2700000" algn="tl">
                    <a:srgbClr val="000000">
                      <a:alpha val="43137"/>
                    </a:srgbClr>
                  </a:outerShdw>
                </a:effectLst>
                <a:latin typeface="Arial"/>
                <a:cs typeface="Arial"/>
              </a:rPr>
              <a:t> </a:t>
            </a:r>
            <a:r>
              <a:rPr lang="es-AR" sz="2000" u="sng" spc="-5" dirty="0">
                <a:effectLst>
                  <a:outerShdw blurRad="38100" dist="38100" dir="2700000" algn="tl">
                    <a:srgbClr val="000000">
                      <a:alpha val="43137"/>
                    </a:srgbClr>
                  </a:outerShdw>
                </a:effectLst>
                <a:latin typeface="Arial"/>
                <a:cs typeface="Arial"/>
              </a:rPr>
              <a:t>especificados</a:t>
            </a:r>
            <a:endParaRPr lang="es-AR" sz="2000" u="sng" dirty="0">
              <a:effectLst>
                <a:outerShdw blurRad="38100" dist="38100" dir="2700000" algn="tl">
                  <a:srgbClr val="000000">
                    <a:alpha val="43137"/>
                  </a:srgbClr>
                </a:outerShdw>
              </a:effectLst>
              <a:latin typeface="Arial"/>
              <a:cs typeface="Arial"/>
            </a:endParaRPr>
          </a:p>
          <a:p>
            <a:pPr lvl="1" algn="just">
              <a:lnSpc>
                <a:spcPts val="1800"/>
              </a:lnSpc>
              <a:spcBef>
                <a:spcPts val="40"/>
              </a:spcBef>
              <a:buFont typeface="Arial"/>
              <a:buAutoNum type="arabicPeriod" startAt="7"/>
            </a:pPr>
            <a:endParaRPr lang="es-AR" sz="2000" dirty="0">
              <a:latin typeface="Arial"/>
              <a:cs typeface="Arial"/>
            </a:endParaRPr>
          </a:p>
          <a:p>
            <a:pPr marL="359410" lvl="2" algn="just">
              <a:lnSpc>
                <a:spcPts val="1800"/>
              </a:lnSpc>
              <a:tabLst>
                <a:tab pos="854075" algn="l"/>
              </a:tabLst>
            </a:pPr>
            <a:r>
              <a:rPr lang="es-AR" sz="2000" spc="-5" dirty="0">
                <a:solidFill>
                  <a:srgbClr val="00B050"/>
                </a:solidFill>
                <a:effectLst>
                  <a:outerShdw blurRad="38100" dist="38100" dir="2700000" algn="tl">
                    <a:srgbClr val="000000">
                      <a:alpha val="43137"/>
                    </a:srgbClr>
                  </a:outerShdw>
                </a:effectLst>
                <a:latin typeface="Arial"/>
                <a:cs typeface="Arial"/>
              </a:rPr>
              <a:t>Verificación</a:t>
            </a:r>
            <a:r>
              <a:rPr lang="es-AR" sz="2000" spc="-10"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de</a:t>
            </a:r>
            <a:r>
              <a:rPr lang="es-AR" sz="2000"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operación</a:t>
            </a:r>
            <a:r>
              <a:rPr lang="es-AR" sz="2000" spc="-15"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del</a:t>
            </a:r>
            <a:r>
              <a:rPr lang="es-AR" sz="2000" spc="-10" dirty="0">
                <a:solidFill>
                  <a:srgbClr val="00B050"/>
                </a:solidFill>
                <a:effectLst>
                  <a:outerShdw blurRad="38100" dist="38100" dir="2700000" algn="tl">
                    <a:srgbClr val="000000">
                      <a:alpha val="43137"/>
                    </a:srgbClr>
                  </a:outerShdw>
                </a:effectLst>
                <a:latin typeface="Arial"/>
                <a:cs typeface="Arial"/>
              </a:rPr>
              <a:t> </a:t>
            </a:r>
            <a:r>
              <a:rPr lang="es-AR" sz="2000" spc="-5" dirty="0">
                <a:solidFill>
                  <a:srgbClr val="00B050"/>
                </a:solidFill>
                <a:effectLst>
                  <a:outerShdw blurRad="38100" dist="38100" dir="2700000" algn="tl">
                    <a:srgbClr val="000000">
                      <a:alpha val="43137"/>
                    </a:srgbClr>
                  </a:outerShdw>
                </a:effectLst>
                <a:latin typeface="Arial"/>
                <a:cs typeface="Arial"/>
              </a:rPr>
              <a:t>seccionador</a:t>
            </a:r>
            <a:endParaRPr lang="es-AR" sz="2000" dirty="0">
              <a:solidFill>
                <a:srgbClr val="00B05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lang="es-AR" sz="2000" b="1" spc="-5" dirty="0" smtClean="0">
                <a:solidFill>
                  <a:srgbClr val="FF0000"/>
                </a:solidFill>
                <a:effectLst>
                  <a:outerShdw blurRad="38100" dist="38100" dir="2700000" algn="tl">
                    <a:srgbClr val="000000">
                      <a:alpha val="43137"/>
                    </a:srgbClr>
                  </a:outerShdw>
                </a:effectLst>
                <a:latin typeface="Arial"/>
                <a:cs typeface="Arial"/>
              </a:rPr>
              <a:t>Verificar</a:t>
            </a:r>
            <a:r>
              <a:rPr lang="es-AR" sz="2000" b="1" spc="290" dirty="0" smtClean="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el</a:t>
            </a:r>
            <a:r>
              <a:rPr lang="es-AR" sz="2000" b="1" spc="29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movimiento</a:t>
            </a:r>
            <a:r>
              <a:rPr lang="es-AR" sz="2000" b="1" spc="30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29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acoplamiento</a:t>
            </a:r>
            <a:r>
              <a:rPr lang="es-AR" sz="2000" b="1" spc="29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entre</a:t>
            </a:r>
            <a:r>
              <a:rPr lang="es-AR" sz="2000" b="1" spc="29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los</a:t>
            </a:r>
            <a:r>
              <a:rPr lang="es-AR" sz="2000" b="1" spc="295"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contactos </a:t>
            </a:r>
            <a:r>
              <a:rPr lang="es-AR" sz="2000" b="1" spc="-37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principales</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al</a:t>
            </a:r>
            <a:r>
              <a:rPr lang="es-AR" sz="2000" b="1" spc="-5" dirty="0">
                <a:solidFill>
                  <a:srgbClr val="FF0000"/>
                </a:solidFill>
                <a:effectLst>
                  <a:outerShdw blurRad="38100" dist="38100" dir="2700000" algn="tl">
                    <a:srgbClr val="000000">
                      <a:alpha val="43137"/>
                    </a:srgbClr>
                  </a:outerShdw>
                </a:effectLst>
                <a:latin typeface="Arial"/>
                <a:cs typeface="Arial"/>
              </a:rPr>
              <a:t> final </a:t>
            </a:r>
            <a:r>
              <a:rPr lang="es-AR" sz="2000" b="1" dirty="0">
                <a:solidFill>
                  <a:srgbClr val="FF0000"/>
                </a:solidFill>
                <a:effectLst>
                  <a:outerShdw blurRad="38100" dist="38100" dir="2700000" algn="tl">
                    <a:srgbClr val="000000">
                      <a:alpha val="43137"/>
                    </a:srgbClr>
                  </a:outerShdw>
                </a:effectLst>
                <a:latin typeface="Arial"/>
                <a:cs typeface="Arial"/>
              </a:rPr>
              <a:t>de la</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operación</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cierre</a:t>
            </a:r>
            <a:r>
              <a:rPr lang="es-AR" sz="2000" b="1" spc="-5" dirty="0" smtClean="0">
                <a:solidFill>
                  <a:srgbClr val="FF0000"/>
                </a:solidFill>
                <a:effectLst>
                  <a:outerShdw blurRad="38100" dist="38100" dir="2700000" algn="tl">
                    <a:srgbClr val="000000">
                      <a:alpha val="43137"/>
                    </a:srgbClr>
                  </a:outerShdw>
                </a:effectLst>
                <a:latin typeface="Arial"/>
                <a:cs typeface="Arial"/>
              </a:rPr>
              <a:t>. </a:t>
            </a:r>
          </a:p>
          <a:p>
            <a:pPr marL="812800" marR="6985" lvl="1" indent="-342900" algn="just">
              <a:lnSpc>
                <a:spcPts val="1800"/>
              </a:lnSpc>
              <a:spcBef>
                <a:spcPts val="830"/>
              </a:spcBef>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sz="2000" b="1" spc="-5" dirty="0" err="1" smtClean="0">
                <a:solidFill>
                  <a:srgbClr val="FF0000"/>
                </a:solidFill>
                <a:effectLst>
                  <a:outerShdw blurRad="38100" dist="38100" dir="2700000" algn="tl">
                    <a:srgbClr val="000000">
                      <a:alpha val="43137"/>
                    </a:srgbClr>
                  </a:outerShdw>
                </a:effectLst>
                <a:latin typeface="Arial"/>
                <a:cs typeface="Arial"/>
              </a:rPr>
              <a:t>Verificar</a:t>
            </a:r>
            <a:r>
              <a:rPr sz="2000" b="1" spc="625" dirty="0" smtClean="0">
                <a:solidFill>
                  <a:srgbClr val="FF0000"/>
                </a:solidFill>
                <a:effectLst>
                  <a:outerShdw blurRad="38100" dist="38100" dir="2700000" algn="tl">
                    <a:srgbClr val="000000">
                      <a:alpha val="43137"/>
                    </a:srgbClr>
                  </a:outerShdw>
                </a:effectLst>
                <a:latin typeface="Arial"/>
                <a:cs typeface="Arial"/>
              </a:rPr>
              <a:t> </a:t>
            </a:r>
            <a:r>
              <a:rPr sz="2000" b="1" spc="-10" dirty="0">
                <a:solidFill>
                  <a:srgbClr val="FF0000"/>
                </a:solidFill>
                <a:effectLst>
                  <a:outerShdw blurRad="38100" dist="38100" dir="2700000" algn="tl">
                    <a:srgbClr val="000000">
                      <a:alpha val="43137"/>
                    </a:srgbClr>
                  </a:outerShdw>
                </a:effectLst>
                <a:latin typeface="Arial"/>
                <a:cs typeface="Arial"/>
              </a:rPr>
              <a:t>el	</a:t>
            </a:r>
            <a:r>
              <a:rPr sz="2000" b="1" spc="-5" dirty="0">
                <a:solidFill>
                  <a:srgbClr val="FF0000"/>
                </a:solidFill>
                <a:effectLst>
                  <a:outerShdw blurRad="38100" dist="38100" dir="2700000" algn="tl">
                    <a:srgbClr val="000000">
                      <a:alpha val="43137"/>
                    </a:srgbClr>
                  </a:outerShdw>
                </a:effectLst>
                <a:latin typeface="Arial"/>
                <a:cs typeface="Arial"/>
              </a:rPr>
              <a:t>movimiento	</a:t>
            </a:r>
            <a:r>
              <a:rPr sz="2000" b="1" dirty="0">
                <a:solidFill>
                  <a:srgbClr val="FF0000"/>
                </a:solidFill>
                <a:effectLst>
                  <a:outerShdw blurRad="38100" dist="38100" dir="2700000" algn="tl">
                    <a:srgbClr val="000000">
                      <a:alpha val="43137"/>
                    </a:srgbClr>
                  </a:outerShdw>
                </a:effectLst>
                <a:latin typeface="Arial"/>
                <a:cs typeface="Arial"/>
              </a:rPr>
              <a:t>de</a:t>
            </a:r>
            <a:r>
              <a:rPr sz="2000" b="1" spc="61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la	</a:t>
            </a:r>
            <a:r>
              <a:rPr sz="2000" b="1" spc="-5" dirty="0">
                <a:solidFill>
                  <a:srgbClr val="FF0000"/>
                </a:solidFill>
                <a:effectLst>
                  <a:outerShdw blurRad="38100" dist="38100" dir="2700000" algn="tl">
                    <a:srgbClr val="000000">
                      <a:alpha val="43137"/>
                    </a:srgbClr>
                  </a:outerShdw>
                </a:effectLst>
                <a:latin typeface="Arial"/>
                <a:cs typeface="Arial"/>
              </a:rPr>
              <a:t>apertura</a:t>
            </a:r>
            <a:r>
              <a:rPr sz="2000" b="1" spc="61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y</a:t>
            </a:r>
            <a:r>
              <a:rPr sz="2000" b="1" spc="61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la	</a:t>
            </a:r>
            <a:r>
              <a:rPr sz="2000" b="1" spc="-5" dirty="0" err="1">
                <a:solidFill>
                  <a:srgbClr val="FF0000"/>
                </a:solidFill>
                <a:effectLst>
                  <a:outerShdw blurRad="38100" dist="38100" dir="2700000" algn="tl">
                    <a:srgbClr val="000000">
                      <a:alpha val="43137"/>
                    </a:srgbClr>
                  </a:outerShdw>
                </a:effectLst>
                <a:latin typeface="Arial"/>
                <a:cs typeface="Arial"/>
              </a:rPr>
              <a:t>posición</a:t>
            </a:r>
            <a:r>
              <a:rPr sz="2000" b="1" spc="545" dirty="0">
                <a:solidFill>
                  <a:srgbClr val="FF0000"/>
                </a:solidFill>
                <a:effectLst>
                  <a:outerShdw blurRad="38100" dist="38100" dir="2700000" algn="tl">
                    <a:srgbClr val="000000">
                      <a:alpha val="43137"/>
                    </a:srgbClr>
                  </a:outerShdw>
                </a:effectLst>
                <a:latin typeface="Arial"/>
                <a:cs typeface="Arial"/>
              </a:rPr>
              <a:t> </a:t>
            </a:r>
            <a:r>
              <a:rPr sz="2000" b="1" spc="-5" dirty="0" smtClean="0">
                <a:solidFill>
                  <a:srgbClr val="FF0000"/>
                </a:solidFill>
                <a:effectLst>
                  <a:outerShdw blurRad="38100" dist="38100" dir="2700000" algn="tl">
                    <a:srgbClr val="000000">
                      <a:alpha val="43137"/>
                    </a:srgbClr>
                  </a:outerShdw>
                </a:effectLst>
                <a:latin typeface="Arial"/>
                <a:cs typeface="Arial"/>
              </a:rPr>
              <a:t>del</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sz="2000" b="1" spc="-5" dirty="0" err="1" smtClean="0">
                <a:solidFill>
                  <a:srgbClr val="FF0000"/>
                </a:solidFill>
                <a:effectLst>
                  <a:outerShdw blurRad="38100" dist="38100" dir="2700000" algn="tl">
                    <a:srgbClr val="000000">
                      <a:alpha val="43137"/>
                    </a:srgbClr>
                  </a:outerShdw>
                </a:effectLst>
                <a:latin typeface="Arial"/>
                <a:cs typeface="Arial"/>
              </a:rPr>
              <a:t>seccionador</a:t>
            </a:r>
            <a:r>
              <a:rPr sz="2000" b="1" spc="-10" dirty="0" smtClean="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después</a:t>
            </a:r>
            <a:r>
              <a:rPr sz="2000" b="1" spc="5" dirty="0">
                <a:solidFill>
                  <a:srgbClr val="FF0000"/>
                </a:solidFill>
                <a:effectLst>
                  <a:outerShdw blurRad="38100" dist="38100" dir="2700000" algn="tl">
                    <a:srgbClr val="000000">
                      <a:alpha val="43137"/>
                    </a:srgbClr>
                  </a:outerShdw>
                </a:effectLst>
                <a:latin typeface="Arial"/>
                <a:cs typeface="Arial"/>
              </a:rPr>
              <a:t> </a:t>
            </a:r>
            <a:r>
              <a:rPr sz="2000" b="1" spc="-10" dirty="0">
                <a:solidFill>
                  <a:srgbClr val="FF0000"/>
                </a:solidFill>
                <a:effectLst>
                  <a:outerShdw blurRad="38100" dist="38100" dir="2700000" algn="tl">
                    <a:srgbClr val="000000">
                      <a:alpha val="43137"/>
                    </a:srgbClr>
                  </a:outerShdw>
                </a:effectLst>
                <a:latin typeface="Arial"/>
                <a:cs typeface="Arial"/>
              </a:rPr>
              <a:t>de</a:t>
            </a:r>
            <a:r>
              <a:rPr sz="2000" b="1" spc="1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la</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err="1">
                <a:solidFill>
                  <a:srgbClr val="FF0000"/>
                </a:solidFill>
                <a:effectLst>
                  <a:outerShdw blurRad="38100" dist="38100" dir="2700000" algn="tl">
                    <a:srgbClr val="000000">
                      <a:alpha val="43137"/>
                    </a:srgbClr>
                  </a:outerShdw>
                </a:effectLst>
                <a:latin typeface="Arial"/>
                <a:cs typeface="Arial"/>
              </a:rPr>
              <a:t>apertura</a:t>
            </a:r>
            <a:r>
              <a:rPr sz="2000" b="1" spc="-5" dirty="0" smtClean="0">
                <a:solidFill>
                  <a:srgbClr val="FF0000"/>
                </a:solidFill>
                <a:effectLst>
                  <a:outerShdw blurRad="38100" dist="38100" dir="2700000" algn="tl">
                    <a:srgbClr val="000000">
                      <a:alpha val="43137"/>
                    </a:srgbClr>
                  </a:outerShdw>
                </a:effectLst>
                <a:latin typeface="Arial"/>
                <a:cs typeface="Arial"/>
              </a:rPr>
              <a:t>.</a:t>
            </a:r>
            <a:r>
              <a:rPr lang="es-AR" sz="2000" b="1" spc="-5" dirty="0" smtClean="0">
                <a:solidFill>
                  <a:srgbClr val="FF0000"/>
                </a:solidFill>
                <a:effectLst>
                  <a:outerShdw blurRad="38100" dist="38100" dir="2700000" algn="tl">
                    <a:srgbClr val="000000">
                      <a:alpha val="43137"/>
                    </a:srgbClr>
                  </a:outerShdw>
                </a:effectLst>
                <a:latin typeface="Arial"/>
                <a:cs typeface="Arial"/>
              </a:rPr>
              <a:t> </a:t>
            </a:r>
          </a:p>
          <a:p>
            <a:pPr marL="812800" marR="6985" lvl="1" indent="-342900" algn="just">
              <a:lnSpc>
                <a:spcPts val="1800"/>
              </a:lnSpc>
              <a:spcBef>
                <a:spcPts val="830"/>
              </a:spcBef>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sz="2000" b="1" spc="-5" dirty="0" err="1" smtClean="0">
                <a:solidFill>
                  <a:srgbClr val="FF0000"/>
                </a:solidFill>
                <a:effectLst>
                  <a:outerShdw blurRad="38100" dist="38100" dir="2700000" algn="tl">
                    <a:srgbClr val="000000">
                      <a:alpha val="43137"/>
                    </a:srgbClr>
                  </a:outerShdw>
                </a:effectLst>
                <a:latin typeface="Arial"/>
                <a:cs typeface="Arial"/>
              </a:rPr>
              <a:t>Funcionamiento</a:t>
            </a:r>
            <a:r>
              <a:rPr sz="2000" b="1" spc="-10" dirty="0" smtClean="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los contactos</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10" dirty="0">
                <a:solidFill>
                  <a:srgbClr val="FF0000"/>
                </a:solidFill>
                <a:effectLst>
                  <a:outerShdw blurRad="38100" dist="38100" dir="2700000" algn="tl">
                    <a:srgbClr val="000000">
                      <a:alpha val="43137"/>
                    </a:srgbClr>
                  </a:outerShdw>
                </a:effectLst>
                <a:latin typeface="Arial"/>
                <a:cs typeface="Arial"/>
              </a:rPr>
              <a:t>de </a:t>
            </a:r>
            <a:r>
              <a:rPr sz="2000" b="1" dirty="0">
                <a:solidFill>
                  <a:srgbClr val="FF0000"/>
                </a:solidFill>
                <a:effectLst>
                  <a:outerShdw blurRad="38100" dist="38100" dir="2700000" algn="tl">
                    <a:srgbClr val="000000">
                      <a:alpha val="43137"/>
                    </a:srgbClr>
                  </a:outerShdw>
                </a:effectLst>
                <a:latin typeface="Arial"/>
                <a:cs typeface="Arial"/>
              </a:rPr>
              <a:t>fin</a:t>
            </a:r>
            <a:r>
              <a:rPr sz="2000" b="1" spc="-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5" dirty="0">
                <a:solidFill>
                  <a:srgbClr val="FF0000"/>
                </a:solidFill>
                <a:effectLst>
                  <a:outerShdw blurRad="38100" dist="38100" dir="2700000" algn="tl">
                    <a:srgbClr val="000000">
                      <a:alpha val="43137"/>
                    </a:srgbClr>
                  </a:outerShdw>
                </a:effectLst>
                <a:latin typeface="Arial"/>
                <a:cs typeface="Arial"/>
              </a:rPr>
              <a:t> </a:t>
            </a:r>
            <a:r>
              <a:rPr sz="2000" b="1" spc="-5" dirty="0" err="1" smtClean="0">
                <a:solidFill>
                  <a:srgbClr val="FF0000"/>
                </a:solidFill>
                <a:effectLst>
                  <a:outerShdw blurRad="38100" dist="38100" dir="2700000" algn="tl">
                    <a:srgbClr val="000000">
                      <a:alpha val="43137"/>
                    </a:srgbClr>
                  </a:outerShdw>
                </a:effectLst>
                <a:latin typeface="Arial"/>
                <a:cs typeface="Arial"/>
              </a:rPr>
              <a:t>carrera</a:t>
            </a:r>
            <a:r>
              <a:rPr lang="es-AR" sz="2000" b="1" spc="-5" dirty="0" smtClean="0">
                <a:solidFill>
                  <a:srgbClr val="FF0000"/>
                </a:solidFill>
                <a:effectLst>
                  <a:outerShdw blurRad="38100" dist="38100" dir="2700000" algn="tl">
                    <a:srgbClr val="000000">
                      <a:alpha val="43137"/>
                    </a:srgbClr>
                  </a:outerShdw>
                </a:effectLst>
                <a:latin typeface="Arial"/>
                <a:cs typeface="Arial"/>
              </a:rPr>
              <a:t>. </a:t>
            </a:r>
          </a:p>
          <a:p>
            <a:pPr marL="812800" marR="6985" lvl="1" indent="-342900" algn="just">
              <a:lnSpc>
                <a:spcPts val="1800"/>
              </a:lnSpc>
              <a:spcBef>
                <a:spcPts val="830"/>
              </a:spcBef>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sz="2000" b="1" spc="-5" dirty="0" err="1" smtClean="0">
                <a:solidFill>
                  <a:srgbClr val="FF0000"/>
                </a:solidFill>
                <a:effectLst>
                  <a:outerShdw blurRad="38100" dist="38100" dir="2700000" algn="tl">
                    <a:srgbClr val="000000">
                      <a:alpha val="43137"/>
                    </a:srgbClr>
                  </a:outerShdw>
                </a:effectLst>
                <a:latin typeface="Arial"/>
                <a:cs typeface="Arial"/>
              </a:rPr>
              <a:t>Operación</a:t>
            </a:r>
            <a:r>
              <a:rPr sz="2000" b="1" spc="-45" dirty="0" smtClean="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2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cierre</a:t>
            </a:r>
            <a:r>
              <a:rPr sz="2000" b="1" spc="-4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y</a:t>
            </a:r>
            <a:r>
              <a:rPr sz="2000" b="1" spc="-4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apertura</a:t>
            </a:r>
            <a:r>
              <a:rPr sz="2000" b="1" spc="-4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4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seccionador</a:t>
            </a:r>
            <a:r>
              <a:rPr sz="2000" b="1" spc="-4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comando</a:t>
            </a:r>
            <a:r>
              <a:rPr sz="2000" b="1" spc="-3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local</a:t>
            </a:r>
            <a:r>
              <a:rPr sz="2000" b="1" spc="-2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y </a:t>
            </a:r>
            <a:r>
              <a:rPr sz="2000" b="1" spc="-375" dirty="0">
                <a:solidFill>
                  <a:srgbClr val="FF0000"/>
                </a:solidFill>
                <a:effectLst>
                  <a:outerShdw blurRad="38100" dist="38100" dir="2700000" algn="tl">
                    <a:srgbClr val="000000">
                      <a:alpha val="43137"/>
                    </a:srgbClr>
                  </a:outerShdw>
                </a:effectLst>
                <a:latin typeface="Arial"/>
                <a:cs typeface="Arial"/>
              </a:rPr>
              <a:t> </a:t>
            </a:r>
            <a:r>
              <a:rPr sz="2000" b="1" dirty="0" err="1">
                <a:solidFill>
                  <a:srgbClr val="FF0000"/>
                </a:solidFill>
                <a:effectLst>
                  <a:outerShdw blurRad="38100" dist="38100" dir="2700000" algn="tl">
                    <a:srgbClr val="000000">
                      <a:alpha val="43137"/>
                    </a:srgbClr>
                  </a:outerShdw>
                </a:effectLst>
                <a:latin typeface="Arial"/>
                <a:cs typeface="Arial"/>
              </a:rPr>
              <a:t>remoto</a:t>
            </a:r>
            <a:r>
              <a:rPr sz="2000" b="1" dirty="0" smtClean="0">
                <a:solidFill>
                  <a:srgbClr val="FF0000"/>
                </a:solidFill>
                <a:effectLst>
                  <a:outerShdw blurRad="38100" dist="38100" dir="2700000" algn="tl">
                    <a:srgbClr val="000000">
                      <a:alpha val="43137"/>
                    </a:srgbClr>
                  </a:outerShdw>
                </a:effectLst>
                <a:latin typeface="Arial"/>
                <a:cs typeface="Arial"/>
              </a:rPr>
              <a:t>.</a:t>
            </a:r>
            <a:r>
              <a:rPr lang="es-AR" sz="2000" b="1" dirty="0" smtClean="0">
                <a:solidFill>
                  <a:srgbClr val="FF0000"/>
                </a:solidFill>
                <a:effectLst>
                  <a:outerShdw blurRad="38100" dist="38100" dir="2700000" algn="tl">
                    <a:srgbClr val="000000">
                      <a:alpha val="43137"/>
                    </a:srgbClr>
                  </a:outerShdw>
                </a:effectLst>
                <a:latin typeface="Arial"/>
                <a:cs typeface="Arial"/>
              </a:rPr>
              <a:t> </a:t>
            </a:r>
          </a:p>
          <a:p>
            <a:pPr marL="812800" marR="6985" lvl="1" indent="-342900" algn="just">
              <a:lnSpc>
                <a:spcPts val="1800"/>
              </a:lnSpc>
              <a:spcBef>
                <a:spcPts val="830"/>
              </a:spcBef>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sz="2000" b="1" spc="-5" dirty="0" err="1" smtClean="0">
                <a:solidFill>
                  <a:srgbClr val="FF0000"/>
                </a:solidFill>
                <a:effectLst>
                  <a:outerShdw blurRad="38100" dist="38100" dir="2700000" algn="tl">
                    <a:srgbClr val="000000">
                      <a:alpha val="43137"/>
                    </a:srgbClr>
                  </a:outerShdw>
                </a:effectLst>
                <a:latin typeface="Arial"/>
                <a:cs typeface="Arial"/>
              </a:rPr>
              <a:t>Verificación</a:t>
            </a:r>
            <a:r>
              <a:rPr sz="2000" b="1" spc="10" dirty="0" smtClean="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los </a:t>
            </a:r>
            <a:r>
              <a:rPr sz="2000" b="1" spc="-5" dirty="0">
                <a:solidFill>
                  <a:srgbClr val="FF0000"/>
                </a:solidFill>
                <a:effectLst>
                  <a:outerShdw blurRad="38100" dist="38100" dir="2700000" algn="tl">
                    <a:srgbClr val="000000">
                      <a:alpha val="43137"/>
                    </a:srgbClr>
                  </a:outerShdw>
                </a:effectLst>
                <a:latin typeface="Arial"/>
                <a:cs typeface="Arial"/>
              </a:rPr>
              <a:t>enclavamientos</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eléctricos</a:t>
            </a:r>
            <a:r>
              <a:rPr sz="2000" b="1" dirty="0">
                <a:solidFill>
                  <a:srgbClr val="FF0000"/>
                </a:solidFill>
                <a:effectLst>
                  <a:outerShdw blurRad="38100" dist="38100" dir="2700000" algn="tl">
                    <a:srgbClr val="000000">
                      <a:alpha val="43137"/>
                    </a:srgbClr>
                  </a:outerShdw>
                </a:effectLst>
                <a:latin typeface="Arial"/>
                <a:cs typeface="Arial"/>
              </a:rPr>
              <a:t> y</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err="1">
                <a:solidFill>
                  <a:srgbClr val="FF0000"/>
                </a:solidFill>
                <a:effectLst>
                  <a:outerShdw blurRad="38100" dist="38100" dir="2700000" algn="tl">
                    <a:srgbClr val="000000">
                      <a:alpha val="43137"/>
                    </a:srgbClr>
                  </a:outerShdw>
                </a:effectLst>
                <a:latin typeface="Arial"/>
                <a:cs typeface="Arial"/>
              </a:rPr>
              <a:t>mecánicos</a:t>
            </a:r>
            <a:r>
              <a:rPr sz="2000" b="1" spc="-5" dirty="0" smtClean="0">
                <a:solidFill>
                  <a:srgbClr val="FF0000"/>
                </a:solidFill>
                <a:effectLst>
                  <a:outerShdw blurRad="38100" dist="38100" dir="2700000" algn="tl">
                    <a:srgbClr val="000000">
                      <a:alpha val="43137"/>
                    </a:srgbClr>
                  </a:outerShdw>
                </a:effectLst>
                <a:latin typeface="Arial"/>
                <a:cs typeface="Arial"/>
              </a:rPr>
              <a:t>.</a:t>
            </a:r>
            <a:r>
              <a:rPr lang="es-AR" sz="2000" b="1" spc="-5" dirty="0" smtClean="0">
                <a:solidFill>
                  <a:srgbClr val="FF0000"/>
                </a:solidFill>
                <a:effectLst>
                  <a:outerShdw blurRad="38100" dist="38100" dir="2700000" algn="tl">
                    <a:srgbClr val="000000">
                      <a:alpha val="43137"/>
                    </a:srgbClr>
                  </a:outerShdw>
                </a:effectLst>
                <a:latin typeface="Arial"/>
                <a:cs typeface="Arial"/>
              </a:rPr>
              <a:t> </a:t>
            </a:r>
          </a:p>
          <a:p>
            <a:pPr marL="812800" marR="6985" lvl="1" indent="-342900" algn="just">
              <a:lnSpc>
                <a:spcPts val="1800"/>
              </a:lnSpc>
              <a:spcBef>
                <a:spcPts val="830"/>
              </a:spcBef>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812800" marR="6985" lvl="1" indent="-342900" algn="just">
              <a:lnSpc>
                <a:spcPts val="1800"/>
              </a:lnSpc>
              <a:spcBef>
                <a:spcPts val="830"/>
              </a:spcBef>
              <a:buFont typeface="Arial" panose="020B0604020202020204" pitchFamily="34" charset="0"/>
              <a:buChar char="•"/>
            </a:pPr>
            <a:r>
              <a:rPr sz="2000" b="1" spc="-5" dirty="0" smtClean="0">
                <a:solidFill>
                  <a:srgbClr val="FF0000"/>
                </a:solidFill>
                <a:effectLst>
                  <a:outerShdw blurRad="38100" dist="38100" dir="2700000" algn="tl">
                    <a:srgbClr val="000000">
                      <a:alpha val="43137"/>
                    </a:srgbClr>
                  </a:outerShdw>
                </a:effectLst>
                <a:latin typeface="Arial"/>
                <a:cs typeface="Arial"/>
              </a:rPr>
              <a:t>-</a:t>
            </a:r>
            <a:r>
              <a:rPr sz="2000" b="1" spc="-5" dirty="0">
                <a:solidFill>
                  <a:srgbClr val="FF0000"/>
                </a:solidFill>
                <a:effectLst>
                  <a:outerShdw blurRad="38100" dist="38100" dir="2700000" algn="tl">
                    <a:srgbClr val="000000">
                      <a:alpha val="43137"/>
                    </a:srgbClr>
                  </a:outerShdw>
                </a:effectLst>
                <a:latin typeface="Arial"/>
                <a:cs typeface="Arial"/>
              </a:rPr>
              <a:t>Funcionamiento</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10" dirty="0">
                <a:solidFill>
                  <a:srgbClr val="FF0000"/>
                </a:solidFill>
                <a:effectLst>
                  <a:outerShdw blurRad="38100" dist="38100" dir="2700000" algn="tl">
                    <a:srgbClr val="000000">
                      <a:alpha val="43137"/>
                    </a:srgbClr>
                  </a:outerShdw>
                </a:effectLst>
                <a:latin typeface="Arial"/>
                <a:cs typeface="Arial"/>
              </a:rPr>
              <a:t>de</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las</a:t>
            </a:r>
            <a:r>
              <a:rPr sz="2000" b="1"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cuchillas</a:t>
            </a:r>
            <a:r>
              <a:rPr sz="2000" b="1" dirty="0">
                <a:solidFill>
                  <a:srgbClr val="FF0000"/>
                </a:solidFill>
                <a:effectLst>
                  <a:outerShdw blurRad="38100" dist="38100" dir="2700000" algn="tl">
                    <a:srgbClr val="000000">
                      <a:alpha val="43137"/>
                    </a:srgbClr>
                  </a:outerShdw>
                </a:effectLst>
                <a:latin typeface="Arial"/>
                <a:cs typeface="Arial"/>
              </a:rPr>
              <a:t> de</a:t>
            </a:r>
            <a:r>
              <a:rPr sz="2000" b="1" spc="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puesta </a:t>
            </a:r>
            <a:r>
              <a:rPr sz="2000" b="1" dirty="0">
                <a:solidFill>
                  <a:srgbClr val="FF0000"/>
                </a:solidFill>
                <a:effectLst>
                  <a:outerShdw blurRad="38100" dist="38100" dir="2700000" algn="tl">
                    <a:srgbClr val="000000">
                      <a:alpha val="43137"/>
                    </a:srgbClr>
                  </a:outerShdw>
                </a:effectLst>
                <a:latin typeface="Arial"/>
                <a:cs typeface="Arial"/>
              </a:rPr>
              <a:t>a</a:t>
            </a:r>
            <a:r>
              <a:rPr sz="2000" b="1" spc="-5" dirty="0">
                <a:solidFill>
                  <a:srgbClr val="FF0000"/>
                </a:solidFill>
                <a:effectLst>
                  <a:outerShdw blurRad="38100" dist="38100" dir="2700000" algn="tl">
                    <a:srgbClr val="000000">
                      <a:alpha val="43137"/>
                    </a:srgbClr>
                  </a:outerShdw>
                </a:effectLst>
                <a:latin typeface="Arial"/>
                <a:cs typeface="Arial"/>
              </a:rPr>
              <a:t> tierra</a:t>
            </a:r>
            <a:endParaRPr sz="2000" b="1" dirty="0">
              <a:solidFill>
                <a:srgbClr val="FF0000"/>
              </a:solidFill>
              <a:effectLst>
                <a:outerShdw blurRad="38100" dist="38100" dir="2700000" algn="tl">
                  <a:srgbClr val="000000">
                    <a:alpha val="43137"/>
                  </a:srgbClr>
                </a:outerShdw>
              </a:effectLst>
              <a:latin typeface="Arial"/>
              <a:cs typeface="Arial"/>
            </a:endParaRPr>
          </a:p>
          <a:p>
            <a:pPr marL="507365" algn="just">
              <a:lnSpc>
                <a:spcPts val="1800"/>
              </a:lnSpc>
              <a:spcBef>
                <a:spcPts val="5"/>
              </a:spcBef>
            </a:pPr>
            <a:endParaRPr lang="es-AR" sz="2000" dirty="0">
              <a:latin typeface="Arial"/>
              <a:cs typeface="Arial"/>
            </a:endParaRPr>
          </a:p>
          <a:p>
            <a:pPr marL="507365" algn="just">
              <a:lnSpc>
                <a:spcPts val="1800"/>
              </a:lnSpc>
              <a:spcBef>
                <a:spcPts val="5"/>
              </a:spcBef>
            </a:pPr>
            <a:r>
              <a:rPr sz="2000" b="1" spc="-5" dirty="0" err="1" smtClean="0">
                <a:solidFill>
                  <a:srgbClr val="00B050"/>
                </a:solidFill>
                <a:effectLst>
                  <a:outerShdw blurRad="38100" dist="38100" dir="2700000" algn="tl">
                    <a:srgbClr val="000000">
                      <a:alpha val="43137"/>
                    </a:srgbClr>
                  </a:outerShdw>
                </a:effectLst>
                <a:latin typeface="Arial"/>
                <a:cs typeface="Arial"/>
              </a:rPr>
              <a:t>Verificaciones</a:t>
            </a:r>
            <a:r>
              <a:rPr sz="2000" b="1" spc="-10" dirty="0" smtClean="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eléctricas</a:t>
            </a:r>
            <a:endParaRPr sz="2000" b="1" dirty="0">
              <a:solidFill>
                <a:srgbClr val="00B050"/>
              </a:solidFill>
              <a:effectLst>
                <a:outerShdw blurRad="38100" dist="38100" dir="2700000" algn="tl">
                  <a:srgbClr val="000000">
                    <a:alpha val="43137"/>
                  </a:srgbClr>
                </a:outerShdw>
              </a:effectLst>
              <a:latin typeface="Arial"/>
              <a:cs typeface="Arial"/>
            </a:endParaRPr>
          </a:p>
          <a:p>
            <a:pPr algn="just">
              <a:lnSpc>
                <a:spcPts val="1800"/>
              </a:lnSpc>
              <a:spcBef>
                <a:spcPts val="40"/>
              </a:spcBef>
            </a:pPr>
            <a:endParaRPr sz="2000" dirty="0">
              <a:latin typeface="Arial"/>
              <a:cs typeface="Arial"/>
            </a:endParaRPr>
          </a:p>
          <a:p>
            <a:pPr marL="998220" indent="-342900" algn="just">
              <a:lnSpc>
                <a:spcPts val="1800"/>
              </a:lnSpc>
              <a:buFont typeface="Arial" panose="020B0604020202020204" pitchFamily="34" charset="0"/>
              <a:buChar char="•"/>
            </a:pPr>
            <a:r>
              <a:rPr sz="2000" b="1" dirty="0" err="1" smtClean="0">
                <a:solidFill>
                  <a:srgbClr val="FF0000"/>
                </a:solidFill>
                <a:effectLst>
                  <a:outerShdw blurRad="38100" dist="38100" dir="2700000" algn="tl">
                    <a:srgbClr val="000000">
                      <a:alpha val="43137"/>
                    </a:srgbClr>
                  </a:outerShdw>
                </a:effectLst>
                <a:latin typeface="Arial"/>
                <a:cs typeface="Arial"/>
              </a:rPr>
              <a:t>Pruebas</a:t>
            </a:r>
            <a:r>
              <a:rPr sz="2000" b="1" spc="-5" dirty="0" smtClean="0">
                <a:solidFill>
                  <a:srgbClr val="FF0000"/>
                </a:solidFill>
                <a:effectLst>
                  <a:outerShdw blurRad="38100" dist="38100" dir="2700000" algn="tl">
                    <a:srgbClr val="000000">
                      <a:alpha val="43137"/>
                    </a:srgbClr>
                  </a:outerShdw>
                </a:effectLst>
                <a:latin typeface="Arial"/>
                <a:cs typeface="Arial"/>
              </a:rPr>
              <a:t> </a:t>
            </a:r>
            <a:r>
              <a:rPr sz="2000" b="1" spc="-10" dirty="0">
                <a:solidFill>
                  <a:srgbClr val="FF0000"/>
                </a:solidFill>
                <a:effectLst>
                  <a:outerShdw blurRad="38100" dist="38100" dir="2700000" algn="tl">
                    <a:srgbClr val="000000">
                      <a:alpha val="43137"/>
                    </a:srgbClr>
                  </a:outerShdw>
                </a:effectLst>
                <a:latin typeface="Arial"/>
                <a:cs typeface="Arial"/>
              </a:rPr>
              <a:t>de</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aislamiento </a:t>
            </a:r>
            <a:r>
              <a:rPr sz="2000" b="1" dirty="0">
                <a:solidFill>
                  <a:srgbClr val="FF0000"/>
                </a:solidFill>
                <a:effectLst>
                  <a:outerShdw blurRad="38100" dist="38100" dir="2700000" algn="tl">
                    <a:srgbClr val="000000">
                      <a:alpha val="43137"/>
                    </a:srgbClr>
                  </a:outerShdw>
                </a:effectLst>
                <a:latin typeface="Arial"/>
                <a:cs typeface="Arial"/>
              </a:rPr>
              <a:t>sobre</a:t>
            </a:r>
            <a:r>
              <a:rPr sz="2000" b="1" spc="-1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los</a:t>
            </a:r>
            <a:r>
              <a:rPr sz="2000" b="1" spc="-5" dirty="0">
                <a:solidFill>
                  <a:srgbClr val="FF0000"/>
                </a:solidFill>
                <a:effectLst>
                  <a:outerShdw blurRad="38100" dist="38100" dir="2700000" algn="tl">
                    <a:srgbClr val="000000">
                      <a:alpha val="43137"/>
                    </a:srgbClr>
                  </a:outerShdw>
                </a:effectLst>
                <a:latin typeface="Arial"/>
                <a:cs typeface="Arial"/>
              </a:rPr>
              <a:t> circuitos</a:t>
            </a:r>
            <a:r>
              <a:rPr sz="2000" b="1" dirty="0">
                <a:solidFill>
                  <a:srgbClr val="FF0000"/>
                </a:solidFill>
                <a:effectLst>
                  <a:outerShdw blurRad="38100" dist="38100" dir="2700000" algn="tl">
                    <a:srgbClr val="000000">
                      <a:alpha val="43137"/>
                    </a:srgbClr>
                  </a:outerShdw>
                </a:effectLst>
                <a:latin typeface="Arial"/>
                <a:cs typeface="Arial"/>
              </a:rPr>
              <a:t> de</a:t>
            </a:r>
            <a:r>
              <a:rPr sz="2000" b="1" spc="-1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mando</a:t>
            </a:r>
            <a:r>
              <a:rPr sz="2000" b="1" spc="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y</a:t>
            </a:r>
            <a:r>
              <a:rPr sz="2000" b="1" spc="-5" dirty="0">
                <a:solidFill>
                  <a:srgbClr val="FF0000"/>
                </a:solidFill>
                <a:effectLst>
                  <a:outerShdw blurRad="38100" dist="38100" dir="2700000" algn="tl">
                    <a:srgbClr val="000000">
                      <a:alpha val="43137"/>
                    </a:srgbClr>
                  </a:outerShdw>
                </a:effectLst>
                <a:latin typeface="Arial"/>
                <a:cs typeface="Arial"/>
              </a:rPr>
              <a:t> </a:t>
            </a:r>
            <a:r>
              <a:rPr sz="2000" b="1" spc="-5" dirty="0" smtClean="0">
                <a:solidFill>
                  <a:srgbClr val="FF0000"/>
                </a:solidFill>
                <a:effectLst>
                  <a:outerShdw blurRad="38100" dist="38100" dir="2700000" algn="tl">
                    <a:srgbClr val="000000">
                      <a:alpha val="43137"/>
                    </a:srgbClr>
                  </a:outerShdw>
                </a:effectLst>
                <a:latin typeface="Arial"/>
                <a:cs typeface="Arial"/>
              </a:rPr>
              <a:t>control</a:t>
            </a:r>
            <a:r>
              <a:rPr lang="es-AR" sz="2000" b="1" spc="-5" dirty="0" smtClean="0">
                <a:solidFill>
                  <a:srgbClr val="FF0000"/>
                </a:solidFill>
                <a:effectLst>
                  <a:outerShdw blurRad="38100" dist="38100" dir="2700000" algn="tl">
                    <a:srgbClr val="000000">
                      <a:alpha val="43137"/>
                    </a:srgbClr>
                  </a:outerShdw>
                </a:effectLst>
                <a:latin typeface="Arial"/>
                <a:cs typeface="Arial"/>
              </a:rPr>
              <a:t> </a:t>
            </a:r>
          </a:p>
          <a:p>
            <a:pPr marL="998220" indent="-342900" algn="just">
              <a:lnSpc>
                <a:spcPts val="1800"/>
              </a:lnSpc>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sz="2000" b="1" spc="-10" dirty="0" err="1" smtClean="0">
                <a:solidFill>
                  <a:srgbClr val="FF0000"/>
                </a:solidFill>
                <a:effectLst>
                  <a:outerShdw blurRad="38100" dist="38100" dir="2700000" algn="tl">
                    <a:srgbClr val="000000">
                      <a:alpha val="43137"/>
                    </a:srgbClr>
                  </a:outerShdw>
                </a:effectLst>
                <a:latin typeface="Arial"/>
                <a:cs typeface="Arial"/>
              </a:rPr>
              <a:t>F</a:t>
            </a:r>
            <a:r>
              <a:rPr sz="2000" b="1" dirty="0" err="1" smtClean="0">
                <a:solidFill>
                  <a:srgbClr val="FF0000"/>
                </a:solidFill>
                <a:effectLst>
                  <a:outerShdw blurRad="38100" dist="38100" dir="2700000" algn="tl">
                    <a:srgbClr val="000000">
                      <a:alpha val="43137"/>
                    </a:srgbClr>
                  </a:outerShdw>
                </a:effectLst>
                <a:latin typeface="Arial"/>
                <a:cs typeface="Arial"/>
              </a:rPr>
              <a:t>unc</a:t>
            </a:r>
            <a:r>
              <a:rPr sz="2000" b="1" spc="-15" dirty="0" err="1" smtClean="0">
                <a:solidFill>
                  <a:srgbClr val="FF0000"/>
                </a:solidFill>
                <a:effectLst>
                  <a:outerShdw blurRad="38100" dist="38100" dir="2700000" algn="tl">
                    <a:srgbClr val="000000">
                      <a:alpha val="43137"/>
                    </a:srgbClr>
                  </a:outerShdw>
                </a:effectLst>
                <a:latin typeface="Arial"/>
                <a:cs typeface="Arial"/>
              </a:rPr>
              <a:t>i</a:t>
            </a:r>
            <a:r>
              <a:rPr sz="2000" b="1" dirty="0" err="1" smtClean="0">
                <a:solidFill>
                  <a:srgbClr val="FF0000"/>
                </a:solidFill>
                <a:effectLst>
                  <a:outerShdw blurRad="38100" dist="38100" dir="2700000" algn="tl">
                    <a:srgbClr val="000000">
                      <a:alpha val="43137"/>
                    </a:srgbClr>
                  </a:outerShdw>
                </a:effectLst>
                <a:latin typeface="Arial"/>
                <a:cs typeface="Arial"/>
              </a:rPr>
              <a:t>on</a:t>
            </a:r>
            <a:r>
              <a:rPr sz="2000" b="1" spc="-15" dirty="0" err="1" smtClean="0">
                <a:solidFill>
                  <a:srgbClr val="FF0000"/>
                </a:solidFill>
                <a:effectLst>
                  <a:outerShdw blurRad="38100" dist="38100" dir="2700000" algn="tl">
                    <a:srgbClr val="000000">
                      <a:alpha val="43137"/>
                    </a:srgbClr>
                  </a:outerShdw>
                </a:effectLst>
                <a:latin typeface="Arial"/>
                <a:cs typeface="Arial"/>
              </a:rPr>
              <a:t>a</a:t>
            </a:r>
            <a:r>
              <a:rPr sz="2000" b="1" spc="-10" dirty="0" err="1" smtClean="0">
                <a:solidFill>
                  <a:srgbClr val="FF0000"/>
                </a:solidFill>
                <a:effectLst>
                  <a:outerShdw blurRad="38100" dist="38100" dir="2700000" algn="tl">
                    <a:srgbClr val="000000">
                      <a:alpha val="43137"/>
                    </a:srgbClr>
                  </a:outerShdw>
                </a:effectLst>
                <a:latin typeface="Arial"/>
                <a:cs typeface="Arial"/>
              </a:rPr>
              <a:t>m</a:t>
            </a:r>
            <a:r>
              <a:rPr sz="2000" b="1" dirty="0" err="1" smtClean="0">
                <a:solidFill>
                  <a:srgbClr val="FF0000"/>
                </a:solidFill>
                <a:effectLst>
                  <a:outerShdw blurRad="38100" dist="38100" dir="2700000" algn="tl">
                    <a:srgbClr val="000000">
                      <a:alpha val="43137"/>
                    </a:srgbClr>
                  </a:outerShdw>
                </a:effectLst>
                <a:latin typeface="Arial"/>
                <a:cs typeface="Arial"/>
              </a:rPr>
              <a:t>iento</a:t>
            </a:r>
            <a:r>
              <a:rPr sz="2000" b="1" dirty="0">
                <a:solidFill>
                  <a:srgbClr val="FF0000"/>
                </a:solidFill>
                <a:effectLst>
                  <a:outerShdw blurRad="38100" dist="38100" dir="2700000" algn="tl">
                    <a:srgbClr val="000000">
                      <a:alpha val="43137"/>
                    </a:srgbClr>
                  </a:outerShdw>
                </a:effectLst>
                <a:latin typeface="Arial"/>
                <a:cs typeface="Arial"/>
              </a:rPr>
              <a:t>	de	l</a:t>
            </a:r>
            <a:r>
              <a:rPr sz="2000" b="1" spc="-15" dirty="0">
                <a:solidFill>
                  <a:srgbClr val="FF0000"/>
                </a:solidFill>
                <a:effectLst>
                  <a:outerShdw blurRad="38100" dist="38100" dir="2700000" algn="tl">
                    <a:srgbClr val="000000">
                      <a:alpha val="43137"/>
                    </a:srgbClr>
                  </a:outerShdw>
                </a:effectLst>
                <a:latin typeface="Arial"/>
                <a:cs typeface="Arial"/>
              </a:rPr>
              <a:t>o</a:t>
            </a:r>
            <a:r>
              <a:rPr sz="2000" b="1" dirty="0">
                <a:solidFill>
                  <a:srgbClr val="FF0000"/>
                </a:solidFill>
                <a:effectLst>
                  <a:outerShdw blurRad="38100" dist="38100" dir="2700000" algn="tl">
                    <a:srgbClr val="000000">
                      <a:alpha val="43137"/>
                    </a:srgbClr>
                  </a:outerShdw>
                </a:effectLst>
                <a:latin typeface="Arial"/>
                <a:cs typeface="Arial"/>
              </a:rPr>
              <a:t>s	si</a:t>
            </a:r>
            <a:r>
              <a:rPr sz="2000" b="1" spc="-10" dirty="0">
                <a:solidFill>
                  <a:srgbClr val="FF0000"/>
                </a:solidFill>
                <a:effectLst>
                  <a:outerShdw blurRad="38100" dist="38100" dir="2700000" algn="tl">
                    <a:srgbClr val="000000">
                      <a:alpha val="43137"/>
                    </a:srgbClr>
                  </a:outerShdw>
                </a:effectLst>
                <a:latin typeface="Arial"/>
                <a:cs typeface="Arial"/>
              </a:rPr>
              <a:t>s</a:t>
            </a:r>
            <a:r>
              <a:rPr sz="2000" b="1" dirty="0">
                <a:solidFill>
                  <a:srgbClr val="FF0000"/>
                </a:solidFill>
                <a:effectLst>
                  <a:outerShdw blurRad="38100" dist="38100" dir="2700000" algn="tl">
                    <a:srgbClr val="000000">
                      <a:alpha val="43137"/>
                    </a:srgbClr>
                  </a:outerShdw>
                </a:effectLst>
                <a:latin typeface="Arial"/>
                <a:cs typeface="Arial"/>
              </a:rPr>
              <a:t>te</a:t>
            </a:r>
            <a:r>
              <a:rPr sz="2000" b="1" spc="-10" dirty="0">
                <a:solidFill>
                  <a:srgbClr val="FF0000"/>
                </a:solidFill>
                <a:effectLst>
                  <a:outerShdw blurRad="38100" dist="38100" dir="2700000" algn="tl">
                    <a:srgbClr val="000000">
                      <a:alpha val="43137"/>
                    </a:srgbClr>
                  </a:outerShdw>
                </a:effectLst>
                <a:latin typeface="Arial"/>
                <a:cs typeface="Arial"/>
              </a:rPr>
              <a:t>m</a:t>
            </a:r>
            <a:r>
              <a:rPr sz="2000" b="1" spc="-15" dirty="0">
                <a:solidFill>
                  <a:srgbClr val="FF0000"/>
                </a:solidFill>
                <a:effectLst>
                  <a:outerShdw blurRad="38100" dist="38100" dir="2700000" algn="tl">
                    <a:srgbClr val="000000">
                      <a:alpha val="43137"/>
                    </a:srgbClr>
                  </a:outerShdw>
                </a:effectLst>
                <a:latin typeface="Arial"/>
                <a:cs typeface="Arial"/>
              </a:rPr>
              <a:t>a</a:t>
            </a:r>
            <a:r>
              <a:rPr sz="2000" b="1" dirty="0">
                <a:solidFill>
                  <a:srgbClr val="FF0000"/>
                </a:solidFill>
                <a:effectLst>
                  <a:outerShdw blurRad="38100" dist="38100" dir="2700000" algn="tl">
                    <a:srgbClr val="000000">
                      <a:alpha val="43137"/>
                    </a:srgbClr>
                  </a:outerShdw>
                </a:effectLst>
                <a:latin typeface="Arial"/>
                <a:cs typeface="Arial"/>
              </a:rPr>
              <a:t>s	</a:t>
            </a:r>
            <a:r>
              <a:rPr sz="2000" b="1" dirty="0" smtClean="0">
                <a:solidFill>
                  <a:srgbClr val="FF0000"/>
                </a:solidFill>
                <a:effectLst>
                  <a:outerShdw blurRad="38100" dist="38100" dir="2700000" algn="tl">
                    <a:srgbClr val="000000">
                      <a:alpha val="43137"/>
                    </a:srgbClr>
                  </a:outerShdw>
                </a:effectLst>
                <a:latin typeface="Arial"/>
                <a:cs typeface="Arial"/>
              </a:rPr>
              <a:t>de</a:t>
            </a:r>
            <a:r>
              <a:rPr lang="es-AR" sz="2000" b="1" dirty="0" smtClean="0">
                <a:solidFill>
                  <a:srgbClr val="FF0000"/>
                </a:solidFill>
                <a:effectLst>
                  <a:outerShdw blurRad="38100" dist="38100" dir="2700000" algn="tl">
                    <a:srgbClr val="000000">
                      <a:alpha val="43137"/>
                    </a:srgbClr>
                  </a:outerShdw>
                </a:effectLst>
                <a:latin typeface="Arial"/>
                <a:cs typeface="Arial"/>
              </a:rPr>
              <a:t> </a:t>
            </a:r>
            <a:r>
              <a:rPr sz="2000" b="1" dirty="0" err="1" smtClean="0">
                <a:solidFill>
                  <a:srgbClr val="FF0000"/>
                </a:solidFill>
                <a:effectLst>
                  <a:outerShdw blurRad="38100" dist="38100" dir="2700000" algn="tl">
                    <a:srgbClr val="000000">
                      <a:alpha val="43137"/>
                    </a:srgbClr>
                  </a:outerShdw>
                </a:effectLst>
                <a:latin typeface="Arial"/>
                <a:cs typeface="Arial"/>
              </a:rPr>
              <a:t>ca</a:t>
            </a:r>
            <a:r>
              <a:rPr sz="2000" b="1" spc="-15" dirty="0" err="1" smtClean="0">
                <a:solidFill>
                  <a:srgbClr val="FF0000"/>
                </a:solidFill>
                <a:effectLst>
                  <a:outerShdw blurRad="38100" dist="38100" dir="2700000" algn="tl">
                    <a:srgbClr val="000000">
                      <a:alpha val="43137"/>
                    </a:srgbClr>
                  </a:outerShdw>
                </a:effectLst>
                <a:latin typeface="Arial"/>
                <a:cs typeface="Arial"/>
              </a:rPr>
              <a:t>l</a:t>
            </a:r>
            <a:r>
              <a:rPr sz="2000" b="1" dirty="0" err="1" smtClean="0">
                <a:solidFill>
                  <a:srgbClr val="FF0000"/>
                </a:solidFill>
                <a:effectLst>
                  <a:outerShdw blurRad="38100" dist="38100" dir="2700000" algn="tl">
                    <a:srgbClr val="000000">
                      <a:alpha val="43137"/>
                    </a:srgbClr>
                  </a:outerShdw>
                </a:effectLst>
                <a:latin typeface="Arial"/>
                <a:cs typeface="Arial"/>
              </a:rPr>
              <a:t>enta</a:t>
            </a:r>
            <a:r>
              <a:rPr sz="2000" b="1" spc="-10" dirty="0" err="1" smtClean="0">
                <a:solidFill>
                  <a:srgbClr val="FF0000"/>
                </a:solidFill>
                <a:effectLst>
                  <a:outerShdw blurRad="38100" dist="38100" dir="2700000" algn="tl">
                    <a:srgbClr val="000000">
                      <a:alpha val="43137"/>
                    </a:srgbClr>
                  </a:outerShdw>
                </a:effectLst>
                <a:latin typeface="Arial"/>
                <a:cs typeface="Arial"/>
              </a:rPr>
              <a:t>m</a:t>
            </a:r>
            <a:r>
              <a:rPr sz="2000" b="1" dirty="0" err="1" smtClean="0">
                <a:solidFill>
                  <a:srgbClr val="FF0000"/>
                </a:solidFill>
                <a:effectLst>
                  <a:outerShdw blurRad="38100" dist="38100" dir="2700000" algn="tl">
                    <a:srgbClr val="000000">
                      <a:alpha val="43137"/>
                    </a:srgbClr>
                  </a:outerShdw>
                </a:effectLst>
                <a:latin typeface="Arial"/>
                <a:cs typeface="Arial"/>
              </a:rPr>
              <a:t>ie</a:t>
            </a:r>
            <a:r>
              <a:rPr sz="2000" b="1" spc="-15" dirty="0" err="1" smtClean="0">
                <a:solidFill>
                  <a:srgbClr val="FF0000"/>
                </a:solidFill>
                <a:effectLst>
                  <a:outerShdw blurRad="38100" dist="38100" dir="2700000" algn="tl">
                    <a:srgbClr val="000000">
                      <a:alpha val="43137"/>
                    </a:srgbClr>
                  </a:outerShdw>
                </a:effectLst>
                <a:latin typeface="Arial"/>
                <a:cs typeface="Arial"/>
              </a:rPr>
              <a:t>n</a:t>
            </a:r>
            <a:r>
              <a:rPr sz="2000" b="1" dirty="0" err="1" smtClean="0">
                <a:solidFill>
                  <a:srgbClr val="FF0000"/>
                </a:solidFill>
                <a:effectLst>
                  <a:outerShdw blurRad="38100" dist="38100" dir="2700000" algn="tl">
                    <a:srgbClr val="000000">
                      <a:alpha val="43137"/>
                    </a:srgbClr>
                  </a:outerShdw>
                </a:effectLst>
                <a:latin typeface="Arial"/>
                <a:cs typeface="Arial"/>
              </a:rPr>
              <a:t>to</a:t>
            </a:r>
            <a:r>
              <a:rPr sz="2000" b="1" dirty="0">
                <a:solidFill>
                  <a:srgbClr val="FF0000"/>
                </a:solidFill>
                <a:effectLst>
                  <a:outerShdw blurRad="38100" dist="38100" dir="2700000" algn="tl">
                    <a:srgbClr val="000000">
                      <a:alpha val="43137"/>
                    </a:srgbClr>
                  </a:outerShdw>
                </a:effectLst>
                <a:latin typeface="Arial"/>
                <a:cs typeface="Arial"/>
              </a:rPr>
              <a:t>	e  </a:t>
            </a:r>
            <a:r>
              <a:rPr sz="2000" b="1" spc="-5" dirty="0" err="1">
                <a:solidFill>
                  <a:srgbClr val="FF0000"/>
                </a:solidFill>
                <a:effectLst>
                  <a:outerShdw blurRad="38100" dist="38100" dir="2700000" algn="tl">
                    <a:srgbClr val="000000">
                      <a:alpha val="43137"/>
                    </a:srgbClr>
                  </a:outerShdw>
                </a:effectLst>
                <a:latin typeface="Arial"/>
                <a:cs typeface="Arial"/>
              </a:rPr>
              <a:t>iluminación</a:t>
            </a:r>
            <a:r>
              <a:rPr sz="2000" b="1" spc="-5" dirty="0" smtClean="0">
                <a:solidFill>
                  <a:srgbClr val="FF0000"/>
                </a:solidFill>
                <a:effectLst>
                  <a:outerShdw blurRad="38100" dist="38100" dir="2700000" algn="tl">
                    <a:srgbClr val="000000">
                      <a:alpha val="43137"/>
                    </a:srgbClr>
                  </a:outerShdw>
                </a:effectLst>
                <a:latin typeface="Arial"/>
                <a:cs typeface="Arial"/>
              </a:rPr>
              <a:t>.</a:t>
            </a:r>
            <a:r>
              <a:rPr lang="es-AR" sz="2000" b="1" spc="-5" dirty="0" smtClean="0">
                <a:solidFill>
                  <a:srgbClr val="FF0000"/>
                </a:solidFill>
                <a:effectLst>
                  <a:outerShdw blurRad="38100" dist="38100" dir="2700000" algn="tl">
                    <a:srgbClr val="000000">
                      <a:alpha val="43137"/>
                    </a:srgbClr>
                  </a:outerShdw>
                </a:effectLst>
                <a:latin typeface="Arial"/>
                <a:cs typeface="Arial"/>
              </a:rPr>
              <a:t> </a:t>
            </a:r>
          </a:p>
          <a:p>
            <a:pPr marL="998220" indent="-342900" algn="just">
              <a:lnSpc>
                <a:spcPts val="1800"/>
              </a:lnSpc>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sz="2000" b="1" spc="-5" dirty="0" err="1" smtClean="0">
                <a:solidFill>
                  <a:srgbClr val="FF0000"/>
                </a:solidFill>
                <a:effectLst>
                  <a:outerShdw blurRad="38100" dist="38100" dir="2700000" algn="tl">
                    <a:srgbClr val="000000">
                      <a:alpha val="43137"/>
                    </a:srgbClr>
                  </a:outerShdw>
                </a:effectLst>
                <a:latin typeface="Arial"/>
                <a:cs typeface="Arial"/>
              </a:rPr>
              <a:t>Medición</a:t>
            </a:r>
            <a:r>
              <a:rPr sz="2000" b="1" spc="-15" dirty="0" smtClean="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1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la</a:t>
            </a:r>
            <a:r>
              <a:rPr sz="2000" b="1" spc="-5" dirty="0">
                <a:solidFill>
                  <a:srgbClr val="FF0000"/>
                </a:solidFill>
                <a:effectLst>
                  <a:outerShdw blurRad="38100" dist="38100" dir="2700000" algn="tl">
                    <a:srgbClr val="000000">
                      <a:alpha val="43137"/>
                    </a:srgbClr>
                  </a:outerShdw>
                </a:effectLst>
                <a:latin typeface="Arial"/>
                <a:cs typeface="Arial"/>
              </a:rPr>
              <a:t> resistencia</a:t>
            </a:r>
            <a:r>
              <a:rPr sz="2000" b="1" dirty="0">
                <a:solidFill>
                  <a:srgbClr val="FF0000"/>
                </a:solidFill>
                <a:effectLst>
                  <a:outerShdw blurRad="38100" dist="38100" dir="2700000" algn="tl">
                    <a:srgbClr val="000000">
                      <a:alpha val="43137"/>
                    </a:srgbClr>
                  </a:outerShdw>
                </a:effectLst>
                <a:latin typeface="Arial"/>
                <a:cs typeface="Arial"/>
              </a:rPr>
              <a:t> de</a:t>
            </a:r>
            <a:r>
              <a:rPr sz="2000" b="1" spc="-5" dirty="0">
                <a:solidFill>
                  <a:srgbClr val="FF0000"/>
                </a:solidFill>
                <a:effectLst>
                  <a:outerShdw blurRad="38100" dist="38100" dir="2700000" algn="tl">
                    <a:srgbClr val="000000">
                      <a:alpha val="43137"/>
                    </a:srgbClr>
                  </a:outerShdw>
                </a:effectLst>
                <a:latin typeface="Arial"/>
                <a:cs typeface="Arial"/>
              </a:rPr>
              <a:t> contacto</a:t>
            </a:r>
            <a:r>
              <a:rPr sz="2000" b="1" spc="1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la </a:t>
            </a:r>
            <a:r>
              <a:rPr sz="2000" b="1" spc="-5" dirty="0">
                <a:solidFill>
                  <a:srgbClr val="FF0000"/>
                </a:solidFill>
                <a:effectLst>
                  <a:outerShdw blurRad="38100" dist="38100" dir="2700000" algn="tl">
                    <a:srgbClr val="000000">
                      <a:alpha val="43137"/>
                    </a:srgbClr>
                  </a:outerShdw>
                </a:effectLst>
                <a:latin typeface="Arial"/>
                <a:cs typeface="Arial"/>
              </a:rPr>
              <a:t>cuchilla</a:t>
            </a:r>
            <a:r>
              <a:rPr sz="2000" b="1" spc="1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principal</a:t>
            </a:r>
            <a:r>
              <a:rPr sz="2000" b="1" spc="-5" dirty="0" smtClean="0">
                <a:solidFill>
                  <a:srgbClr val="FF0000"/>
                </a:solidFill>
                <a:effectLst>
                  <a:outerShdw blurRad="38100" dist="38100" dir="2700000" algn="tl">
                    <a:srgbClr val="000000">
                      <a:alpha val="43137"/>
                    </a:srgbClr>
                  </a:outerShdw>
                </a:effectLst>
                <a:latin typeface="Arial"/>
                <a:cs typeface="Arial"/>
              </a:rPr>
              <a:t>.</a:t>
            </a:r>
            <a:r>
              <a:rPr lang="es-AR" sz="2000" b="1" spc="-5" dirty="0" smtClean="0">
                <a:solidFill>
                  <a:srgbClr val="FF0000"/>
                </a:solidFill>
                <a:effectLst>
                  <a:outerShdw blurRad="38100" dist="38100" dir="2700000" algn="tl">
                    <a:srgbClr val="000000">
                      <a:alpha val="43137"/>
                    </a:srgbClr>
                  </a:outerShdw>
                </a:effectLst>
                <a:latin typeface="Arial"/>
                <a:cs typeface="Arial"/>
              </a:rPr>
              <a:t> </a:t>
            </a:r>
          </a:p>
          <a:p>
            <a:pPr marL="998220" indent="-342900" algn="just">
              <a:lnSpc>
                <a:spcPts val="1800"/>
              </a:lnSpc>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sz="2000" b="1" spc="-5" dirty="0" err="1" smtClean="0">
                <a:solidFill>
                  <a:srgbClr val="FF0000"/>
                </a:solidFill>
                <a:effectLst>
                  <a:outerShdw blurRad="38100" dist="38100" dir="2700000" algn="tl">
                    <a:srgbClr val="000000">
                      <a:alpha val="43137"/>
                    </a:srgbClr>
                  </a:outerShdw>
                </a:effectLst>
                <a:latin typeface="Arial"/>
                <a:cs typeface="Arial"/>
              </a:rPr>
              <a:t>Medición</a:t>
            </a:r>
            <a:r>
              <a:rPr sz="2000" b="1" spc="-100" dirty="0" smtClean="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7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la</a:t>
            </a:r>
            <a:r>
              <a:rPr sz="2000" b="1" spc="-8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resistencia</a:t>
            </a:r>
            <a:r>
              <a:rPr sz="2000" b="1" spc="-8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100"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contacto</a:t>
            </a:r>
            <a:r>
              <a:rPr sz="2000" b="1" spc="-8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7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la</a:t>
            </a:r>
            <a:r>
              <a:rPr sz="2000" b="1" spc="-8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cuchilla</a:t>
            </a:r>
            <a:r>
              <a:rPr sz="2000" b="1" spc="-75"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a:t>
            </a:r>
            <a:r>
              <a:rPr sz="2000" b="1" spc="-85" dirty="0">
                <a:solidFill>
                  <a:srgbClr val="FF0000"/>
                </a:solidFill>
                <a:effectLst>
                  <a:outerShdw blurRad="38100" dist="38100" dir="2700000" algn="tl">
                    <a:srgbClr val="000000">
                      <a:alpha val="43137"/>
                    </a:srgbClr>
                  </a:outerShdw>
                </a:effectLst>
                <a:latin typeface="Arial"/>
                <a:cs typeface="Arial"/>
              </a:rPr>
              <a:t> </a:t>
            </a:r>
            <a:r>
              <a:rPr sz="2000" b="1" spc="-5" dirty="0" err="1" smtClean="0">
                <a:solidFill>
                  <a:srgbClr val="FF0000"/>
                </a:solidFill>
                <a:effectLst>
                  <a:outerShdw blurRad="38100" dist="38100" dir="2700000" algn="tl">
                    <a:srgbClr val="000000">
                      <a:alpha val="43137"/>
                    </a:srgbClr>
                  </a:outerShdw>
                </a:effectLst>
                <a:latin typeface="Arial"/>
                <a:cs typeface="Arial"/>
              </a:rPr>
              <a:t>puesta</a:t>
            </a:r>
            <a:r>
              <a:rPr lang="es-AR" sz="2000" b="1" spc="-5" dirty="0" smtClean="0">
                <a:solidFill>
                  <a:srgbClr val="FF0000"/>
                </a:solidFill>
                <a:effectLst>
                  <a:outerShdw blurRad="38100" dist="38100" dir="2700000" algn="tl">
                    <a:srgbClr val="000000">
                      <a:alpha val="43137"/>
                    </a:srgbClr>
                  </a:outerShdw>
                </a:effectLst>
                <a:latin typeface="Arial"/>
                <a:cs typeface="Arial"/>
              </a:rPr>
              <a:t> </a:t>
            </a:r>
            <a:r>
              <a:rPr sz="2000" b="1" dirty="0" smtClean="0">
                <a:solidFill>
                  <a:srgbClr val="FF0000"/>
                </a:solidFill>
                <a:effectLst>
                  <a:outerShdw blurRad="38100" dist="38100" dir="2700000" algn="tl">
                    <a:srgbClr val="000000">
                      <a:alpha val="43137"/>
                    </a:srgbClr>
                  </a:outerShdw>
                </a:effectLst>
                <a:latin typeface="Arial"/>
                <a:cs typeface="Arial"/>
              </a:rPr>
              <a:t>a</a:t>
            </a:r>
            <a:r>
              <a:rPr sz="2000" b="1" spc="-30" dirty="0" smtClean="0">
                <a:solidFill>
                  <a:srgbClr val="FF0000"/>
                </a:solidFill>
                <a:effectLst>
                  <a:outerShdw blurRad="38100" dist="38100" dir="2700000" algn="tl">
                    <a:srgbClr val="000000">
                      <a:alpha val="43137"/>
                    </a:srgbClr>
                  </a:outerShdw>
                </a:effectLst>
                <a:latin typeface="Arial"/>
                <a:cs typeface="Arial"/>
              </a:rPr>
              <a:t> </a:t>
            </a:r>
            <a:r>
              <a:rPr sz="2000" b="1" spc="-5" dirty="0" err="1" smtClean="0">
                <a:solidFill>
                  <a:srgbClr val="FF0000"/>
                </a:solidFill>
                <a:effectLst>
                  <a:outerShdw blurRad="38100" dist="38100" dir="2700000" algn="tl">
                    <a:srgbClr val="000000">
                      <a:alpha val="43137"/>
                    </a:srgbClr>
                  </a:outerShdw>
                </a:effectLst>
                <a:latin typeface="Arial"/>
                <a:cs typeface="Arial"/>
              </a:rPr>
              <a:t>tierra</a:t>
            </a:r>
            <a:r>
              <a:rPr lang="es-AR" sz="2000" b="1" spc="-5" dirty="0" smtClean="0">
                <a:solidFill>
                  <a:srgbClr val="FF0000"/>
                </a:solidFill>
                <a:effectLst>
                  <a:outerShdw blurRad="38100" dist="38100" dir="2700000" algn="tl">
                    <a:srgbClr val="000000">
                      <a:alpha val="43137"/>
                    </a:srgbClr>
                  </a:outerShdw>
                </a:effectLst>
                <a:latin typeface="Arial"/>
                <a:cs typeface="Arial"/>
              </a:rPr>
              <a:t> </a:t>
            </a:r>
          </a:p>
          <a:p>
            <a:pPr marL="998220" indent="-342900" algn="just">
              <a:lnSpc>
                <a:spcPts val="1800"/>
              </a:lnSpc>
              <a:buFont typeface="Arial" panose="020B0604020202020204" pitchFamily="34" charset="0"/>
              <a:buChar char="•"/>
            </a:pPr>
            <a:endParaRPr lang="es-AR" sz="2000" b="1" spc="-5" dirty="0">
              <a:solidFill>
                <a:srgbClr val="FF0000"/>
              </a:solidFill>
              <a:effectLst>
                <a:outerShdw blurRad="38100" dist="38100" dir="2700000" algn="tl">
                  <a:srgbClr val="000000">
                    <a:alpha val="43137"/>
                  </a:srgbClr>
                </a:outerShdw>
              </a:effectLst>
              <a:latin typeface="Arial"/>
              <a:cs typeface="Arial"/>
            </a:endParaRPr>
          </a:p>
          <a:p>
            <a:pPr marL="998220" indent="-342900" algn="just">
              <a:lnSpc>
                <a:spcPts val="1800"/>
              </a:lnSpc>
              <a:buFont typeface="Arial" panose="020B0604020202020204" pitchFamily="34" charset="0"/>
              <a:buChar char="•"/>
            </a:pPr>
            <a:r>
              <a:rPr sz="2000" b="1" spc="-5" dirty="0" err="1" smtClean="0">
                <a:solidFill>
                  <a:srgbClr val="FF0000"/>
                </a:solidFill>
                <a:effectLst>
                  <a:outerShdw blurRad="38100" dist="38100" dir="2700000" algn="tl">
                    <a:srgbClr val="000000">
                      <a:alpha val="43137"/>
                    </a:srgbClr>
                  </a:outerShdw>
                </a:effectLst>
                <a:latin typeface="Arial"/>
                <a:cs typeface="Arial"/>
              </a:rPr>
              <a:t>Verificación</a:t>
            </a:r>
            <a:r>
              <a:rPr sz="2000" b="1" dirty="0" smtClean="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del</a:t>
            </a:r>
            <a:r>
              <a:rPr sz="2000" b="1" spc="-5" dirty="0">
                <a:solidFill>
                  <a:srgbClr val="FF0000"/>
                </a:solidFill>
                <a:effectLst>
                  <a:outerShdw blurRad="38100" dist="38100" dir="2700000" algn="tl">
                    <a:srgbClr val="000000">
                      <a:alpha val="43137"/>
                    </a:srgbClr>
                  </a:outerShdw>
                </a:effectLst>
                <a:latin typeface="Arial"/>
                <a:cs typeface="Arial"/>
              </a:rPr>
              <a:t> ajuste </a:t>
            </a:r>
            <a:r>
              <a:rPr sz="2000" b="1" dirty="0">
                <a:solidFill>
                  <a:srgbClr val="FF0000"/>
                </a:solidFill>
                <a:effectLst>
                  <a:outerShdw blurRad="38100" dist="38100" dir="2700000" algn="tl">
                    <a:srgbClr val="000000">
                      <a:alpha val="43137"/>
                    </a:srgbClr>
                  </a:outerShdw>
                </a:effectLst>
                <a:latin typeface="Arial"/>
                <a:cs typeface="Arial"/>
              </a:rPr>
              <a:t>de</a:t>
            </a:r>
            <a:r>
              <a:rPr sz="2000" b="1" spc="-10" dirty="0">
                <a:solidFill>
                  <a:srgbClr val="FF0000"/>
                </a:solidFill>
                <a:effectLst>
                  <a:outerShdw blurRad="38100" dist="38100" dir="2700000" algn="tl">
                    <a:srgbClr val="000000">
                      <a:alpha val="43137"/>
                    </a:srgbClr>
                  </a:outerShdw>
                </a:effectLst>
                <a:latin typeface="Arial"/>
                <a:cs typeface="Arial"/>
              </a:rPr>
              <a:t> </a:t>
            </a:r>
            <a:r>
              <a:rPr sz="2000" b="1" dirty="0">
                <a:solidFill>
                  <a:srgbClr val="FF0000"/>
                </a:solidFill>
                <a:effectLst>
                  <a:outerShdw blurRad="38100" dist="38100" dir="2700000" algn="tl">
                    <a:srgbClr val="000000">
                      <a:alpha val="43137"/>
                    </a:srgbClr>
                  </a:outerShdw>
                </a:effectLst>
                <a:latin typeface="Arial"/>
                <a:cs typeface="Arial"/>
              </a:rPr>
              <a:t>la</a:t>
            </a:r>
            <a:r>
              <a:rPr sz="2000" b="1" spc="-1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protección</a:t>
            </a:r>
            <a:r>
              <a:rPr sz="2000" b="1" spc="5" dirty="0">
                <a:solidFill>
                  <a:srgbClr val="FF0000"/>
                </a:solidFill>
                <a:effectLst>
                  <a:outerShdw blurRad="38100" dist="38100" dir="2700000" algn="tl">
                    <a:srgbClr val="000000">
                      <a:alpha val="43137"/>
                    </a:srgbClr>
                  </a:outerShdw>
                </a:effectLst>
                <a:latin typeface="Arial"/>
                <a:cs typeface="Arial"/>
              </a:rPr>
              <a:t> </a:t>
            </a:r>
            <a:r>
              <a:rPr sz="2000" b="1" spc="-5" dirty="0">
                <a:solidFill>
                  <a:srgbClr val="FF0000"/>
                </a:solidFill>
                <a:effectLst>
                  <a:outerShdw blurRad="38100" dist="38100" dir="2700000" algn="tl">
                    <a:srgbClr val="000000">
                      <a:alpha val="43137"/>
                    </a:srgbClr>
                  </a:outerShdw>
                </a:effectLst>
                <a:latin typeface="Arial"/>
                <a:cs typeface="Arial"/>
              </a:rPr>
              <a:t>del</a:t>
            </a:r>
            <a:r>
              <a:rPr sz="2000" b="1" spc="5" dirty="0">
                <a:solidFill>
                  <a:srgbClr val="FF0000"/>
                </a:solidFill>
                <a:effectLst>
                  <a:outerShdw blurRad="38100" dist="38100" dir="2700000" algn="tl">
                    <a:srgbClr val="000000">
                      <a:alpha val="43137"/>
                    </a:srgbClr>
                  </a:outerShdw>
                </a:effectLst>
                <a:latin typeface="Arial"/>
                <a:cs typeface="Arial"/>
              </a:rPr>
              <a:t> </a:t>
            </a:r>
            <a:r>
              <a:rPr sz="2000" b="1" spc="-10" dirty="0" smtClean="0">
                <a:solidFill>
                  <a:srgbClr val="FF0000"/>
                </a:solidFill>
                <a:effectLst>
                  <a:outerShdw blurRad="38100" dist="38100" dir="2700000" algn="tl">
                    <a:srgbClr val="000000">
                      <a:alpha val="43137"/>
                    </a:srgbClr>
                  </a:outerShdw>
                </a:effectLst>
                <a:latin typeface="Arial"/>
                <a:cs typeface="Arial"/>
              </a:rPr>
              <a:t>motor</a:t>
            </a:r>
            <a:endParaRPr lang="es-AR" sz="2000" b="1" spc="-10" dirty="0" smtClean="0">
              <a:solidFill>
                <a:srgbClr val="FF0000"/>
              </a:solidFill>
              <a:effectLst>
                <a:outerShdw blurRad="38100" dist="38100" dir="2700000" algn="tl">
                  <a:srgbClr val="000000">
                    <a:alpha val="43137"/>
                  </a:srgbClr>
                </a:outerShdw>
              </a:effectLst>
              <a:latin typeface="Arial"/>
              <a:cs typeface="Arial"/>
            </a:endParaRPr>
          </a:p>
          <a:p>
            <a:pPr marL="1147445" indent="-342900" algn="just">
              <a:lnSpc>
                <a:spcPts val="2100"/>
              </a:lnSpc>
              <a:buFont typeface="Arial" panose="020B0604020202020204" pitchFamily="34" charset="0"/>
              <a:buChar char="•"/>
            </a:pPr>
            <a:endParaRPr lang="es-AR" sz="2000" b="1" spc="-10" dirty="0">
              <a:solidFill>
                <a:srgbClr val="FF0000"/>
              </a:solidFill>
              <a:effectLst>
                <a:outerShdw blurRad="38100" dist="38100" dir="2700000" algn="tl">
                  <a:srgbClr val="000000">
                    <a:alpha val="43137"/>
                  </a:srgbClr>
                </a:outerShdw>
              </a:effectLst>
              <a:latin typeface="Arial"/>
              <a:cs typeface="Arial"/>
            </a:endParaRPr>
          </a:p>
          <a:p>
            <a:pPr marL="12700" algn="just">
              <a:lnSpc>
                <a:spcPts val="2100"/>
              </a:lnSpc>
            </a:pPr>
            <a:r>
              <a:rPr lang="es-AR" sz="2000" b="1" spc="-5" dirty="0" smtClean="0">
                <a:latin typeface="Arial"/>
                <a:cs typeface="Arial"/>
              </a:rPr>
              <a:t>           </a:t>
            </a:r>
            <a:endParaRPr sz="2000" dirty="0">
              <a:latin typeface="Arial"/>
              <a:cs typeface="Arial"/>
            </a:endParaRPr>
          </a:p>
        </p:txBody>
      </p:sp>
      <p:sp>
        <p:nvSpPr>
          <p:cNvPr id="6" name="Rectángulo 5"/>
          <p:cNvSpPr/>
          <p:nvPr/>
        </p:nvSpPr>
        <p:spPr>
          <a:xfrm>
            <a:off x="8599251" y="762000"/>
            <a:ext cx="4354749" cy="3170099"/>
          </a:xfrm>
          <a:prstGeom prst="rect">
            <a:avLst/>
          </a:prstGeom>
        </p:spPr>
        <p:txBody>
          <a:bodyPr wrap="square">
            <a:spAutoFit/>
          </a:bodyPr>
          <a:lstStyle/>
          <a:p>
            <a:pPr marL="12700" algn="just"/>
            <a:r>
              <a:rPr lang="es-AR" sz="2000" b="1" spc="-5" dirty="0">
                <a:solidFill>
                  <a:srgbClr val="00B050"/>
                </a:solidFill>
                <a:effectLst>
                  <a:outerShdw blurRad="38100" dist="38100" dir="2700000" algn="tl">
                    <a:srgbClr val="000000">
                      <a:alpha val="43137"/>
                    </a:srgbClr>
                  </a:outerShdw>
                </a:effectLst>
                <a:latin typeface="Arial"/>
                <a:cs typeface="Arial"/>
              </a:rPr>
              <a:t>Medición 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tiempos</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10" dirty="0">
                <a:solidFill>
                  <a:srgbClr val="00B050"/>
                </a:solidFill>
                <a:effectLst>
                  <a:outerShdw blurRad="38100" dist="38100" dir="2700000" algn="tl">
                    <a:srgbClr val="000000">
                      <a:alpha val="43137"/>
                    </a:srgbClr>
                  </a:outerShdw>
                </a:effectLst>
                <a:latin typeface="Arial"/>
                <a:cs typeface="Arial"/>
              </a:rPr>
              <a:t>de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operación</a:t>
            </a:r>
            <a:endParaRPr lang="es-AR" sz="2000" b="1" dirty="0">
              <a:solidFill>
                <a:srgbClr val="00B050"/>
              </a:solidFill>
              <a:effectLst>
                <a:outerShdw blurRad="38100" dist="38100" dir="2700000" algn="tl">
                  <a:srgbClr val="000000">
                    <a:alpha val="43137"/>
                  </a:srgbClr>
                </a:outerShdw>
              </a:effectLst>
              <a:latin typeface="Arial"/>
              <a:cs typeface="Arial"/>
            </a:endParaRPr>
          </a:p>
          <a:p>
            <a:pPr algn="just">
              <a:spcBef>
                <a:spcPts val="40"/>
              </a:spcBef>
            </a:pPr>
            <a:endParaRPr lang="es-AR" sz="2000" dirty="0">
              <a:latin typeface="Arial"/>
              <a:cs typeface="Arial"/>
            </a:endParaRPr>
          </a:p>
          <a:p>
            <a:pPr marL="210185" algn="just"/>
            <a:r>
              <a:rPr lang="es-AR" sz="2000" b="1" spc="-5" dirty="0">
                <a:solidFill>
                  <a:srgbClr val="FF0000"/>
                </a:solidFill>
                <a:effectLst>
                  <a:outerShdw blurRad="38100" dist="38100" dir="2700000" algn="tl">
                    <a:srgbClr val="000000">
                      <a:alpha val="43137"/>
                    </a:srgbClr>
                  </a:outerShdw>
                </a:effectLst>
                <a:latin typeface="Arial"/>
                <a:cs typeface="Arial"/>
              </a:rPr>
              <a:t>-Tiempo</a:t>
            </a:r>
            <a:r>
              <a:rPr lang="es-AR" sz="2000" b="1" spc="-3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operación</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al</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cierre</a:t>
            </a:r>
            <a:endParaRPr lang="es-AR" sz="2000" b="1" dirty="0">
              <a:solidFill>
                <a:srgbClr val="FF0000"/>
              </a:solidFill>
              <a:effectLst>
                <a:outerShdw blurRad="38100" dist="38100" dir="2700000" algn="tl">
                  <a:srgbClr val="000000">
                    <a:alpha val="43137"/>
                  </a:srgbClr>
                </a:outerShdw>
              </a:effectLst>
              <a:latin typeface="Arial"/>
              <a:cs typeface="Arial"/>
            </a:endParaRPr>
          </a:p>
          <a:p>
            <a:pPr algn="just">
              <a:spcBef>
                <a:spcPts val="45"/>
              </a:spcBef>
            </a:pPr>
            <a:endParaRPr lang="es-AR" sz="2000" b="1" dirty="0">
              <a:solidFill>
                <a:srgbClr val="FF0000"/>
              </a:solidFill>
              <a:effectLst>
                <a:outerShdw blurRad="38100" dist="38100" dir="2700000" algn="tl">
                  <a:srgbClr val="000000">
                    <a:alpha val="43137"/>
                  </a:srgbClr>
                </a:outerShdw>
              </a:effectLst>
              <a:latin typeface="Arial"/>
              <a:cs typeface="Arial"/>
            </a:endParaRPr>
          </a:p>
          <a:p>
            <a:pPr marL="215265" algn="just"/>
            <a:r>
              <a:rPr lang="es-AR" sz="2000" b="1" spc="-5" dirty="0">
                <a:solidFill>
                  <a:srgbClr val="FF0000"/>
                </a:solidFill>
                <a:effectLst>
                  <a:outerShdw blurRad="38100" dist="38100" dir="2700000" algn="tl">
                    <a:srgbClr val="000000">
                      <a:alpha val="43137"/>
                    </a:srgbClr>
                  </a:outerShdw>
                </a:effectLst>
                <a:latin typeface="Arial"/>
                <a:cs typeface="Arial"/>
              </a:rPr>
              <a:t>-Tiempo</a:t>
            </a:r>
            <a:r>
              <a:rPr lang="es-AR" sz="2000" b="1" spc="-10" dirty="0">
                <a:solidFill>
                  <a:srgbClr val="FF0000"/>
                </a:solidFill>
                <a:effectLst>
                  <a:outerShdw blurRad="38100" dist="38100" dir="2700000" algn="tl">
                    <a:srgbClr val="000000">
                      <a:alpha val="43137"/>
                    </a:srgbClr>
                  </a:outerShdw>
                </a:effectLst>
                <a:latin typeface="Arial"/>
                <a:cs typeface="Arial"/>
              </a:rPr>
              <a:t> de</a:t>
            </a:r>
            <a:r>
              <a:rPr lang="es-AR" sz="2000" b="1" dirty="0">
                <a:solidFill>
                  <a:srgbClr val="FF0000"/>
                </a:solidFill>
                <a:effectLst>
                  <a:outerShdw blurRad="38100" dist="38100" dir="2700000" algn="tl">
                    <a:srgbClr val="000000">
                      <a:alpha val="43137"/>
                    </a:srgbClr>
                  </a:outerShdw>
                </a:effectLst>
                <a:latin typeface="Arial"/>
                <a:cs typeface="Arial"/>
              </a:rPr>
              <a:t> operación</a:t>
            </a:r>
            <a:r>
              <a:rPr lang="es-AR" sz="2000" b="1" spc="-20"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a</a:t>
            </a:r>
            <a:r>
              <a:rPr lang="es-AR" sz="2000" b="1" spc="-1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 </a:t>
            </a:r>
            <a:r>
              <a:rPr lang="es-AR" sz="2000" b="1" spc="-5" dirty="0">
                <a:solidFill>
                  <a:srgbClr val="FF0000"/>
                </a:solidFill>
                <a:effectLst>
                  <a:outerShdw blurRad="38100" dist="38100" dir="2700000" algn="tl">
                    <a:srgbClr val="000000">
                      <a:alpha val="43137"/>
                    </a:srgbClr>
                  </a:outerShdw>
                </a:effectLst>
                <a:latin typeface="Arial"/>
                <a:cs typeface="Arial"/>
              </a:rPr>
              <a:t>apertura</a:t>
            </a:r>
            <a:endParaRPr lang="es-AR" sz="2000" b="1" dirty="0">
              <a:solidFill>
                <a:srgbClr val="FF0000"/>
              </a:solidFill>
              <a:effectLst>
                <a:outerShdw blurRad="38100" dist="38100" dir="2700000" algn="tl">
                  <a:srgbClr val="000000">
                    <a:alpha val="43137"/>
                  </a:srgbClr>
                </a:outerShdw>
              </a:effectLst>
              <a:latin typeface="Arial"/>
              <a:cs typeface="Arial"/>
            </a:endParaRPr>
          </a:p>
          <a:p>
            <a:pPr algn="just">
              <a:spcBef>
                <a:spcPts val="40"/>
              </a:spcBef>
            </a:pPr>
            <a:endParaRPr lang="es-AR" sz="2000" b="1" dirty="0">
              <a:solidFill>
                <a:srgbClr val="FF0000"/>
              </a:solidFill>
              <a:effectLst>
                <a:outerShdw blurRad="38100" dist="38100" dir="2700000" algn="tl">
                  <a:srgbClr val="000000">
                    <a:alpha val="43137"/>
                  </a:srgbClr>
                </a:outerShdw>
              </a:effectLst>
              <a:latin typeface="Arial"/>
              <a:cs typeface="Arial"/>
            </a:endParaRPr>
          </a:p>
          <a:p>
            <a:pPr marL="210185" algn="just"/>
            <a:r>
              <a:rPr lang="es-AR" sz="2000" b="1" spc="-5" dirty="0">
                <a:solidFill>
                  <a:srgbClr val="FF0000"/>
                </a:solidFill>
                <a:effectLst>
                  <a:outerShdw blurRad="38100" dist="38100" dir="2700000" algn="tl">
                    <a:srgbClr val="000000">
                      <a:alpha val="43137"/>
                    </a:srgbClr>
                  </a:outerShdw>
                </a:effectLst>
                <a:latin typeface="Arial"/>
                <a:cs typeface="Arial"/>
              </a:rPr>
              <a:t>-Verificación </a:t>
            </a:r>
            <a:r>
              <a:rPr lang="es-AR" sz="2000" b="1" dirty="0">
                <a:solidFill>
                  <a:srgbClr val="FF0000"/>
                </a:solidFill>
                <a:effectLst>
                  <a:outerShdw blurRad="38100" dist="38100" dir="2700000" algn="tl">
                    <a:srgbClr val="000000">
                      <a:alpha val="43137"/>
                    </a:srgbClr>
                  </a:outerShdw>
                </a:effectLst>
                <a:latin typeface="Arial"/>
                <a:cs typeface="Arial"/>
              </a:rPr>
              <a:t>de</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10" dirty="0">
                <a:solidFill>
                  <a:srgbClr val="FF0000"/>
                </a:solidFill>
                <a:effectLst>
                  <a:outerShdw blurRad="38100" dist="38100" dir="2700000" algn="tl">
                    <a:srgbClr val="000000">
                      <a:alpha val="43137"/>
                    </a:srgbClr>
                  </a:outerShdw>
                </a:effectLst>
                <a:latin typeface="Arial"/>
                <a:cs typeface="Arial"/>
              </a:rPr>
              <a:t>la</a:t>
            </a:r>
            <a:r>
              <a:rPr lang="es-AR" sz="2000" b="1"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simultaneidad</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en</a:t>
            </a:r>
            <a:r>
              <a:rPr lang="es-AR" sz="2000" b="1" spc="5" dirty="0">
                <a:solidFill>
                  <a:srgbClr val="FF0000"/>
                </a:solidFill>
                <a:effectLst>
                  <a:outerShdw blurRad="38100" dist="38100" dir="2700000" algn="tl">
                    <a:srgbClr val="000000">
                      <a:alpha val="43137"/>
                    </a:srgbClr>
                  </a:outerShdw>
                </a:effectLst>
                <a:latin typeface="Arial"/>
                <a:cs typeface="Arial"/>
              </a:rPr>
              <a:t> </a:t>
            </a:r>
            <a:r>
              <a:rPr lang="es-AR" sz="2000" b="1" dirty="0">
                <a:solidFill>
                  <a:srgbClr val="FF0000"/>
                </a:solidFill>
                <a:effectLst>
                  <a:outerShdw blurRad="38100" dist="38100" dir="2700000" algn="tl">
                    <a:srgbClr val="000000">
                      <a:alpha val="43137"/>
                    </a:srgbClr>
                  </a:outerShdw>
                </a:effectLst>
                <a:latin typeface="Arial"/>
                <a:cs typeface="Arial"/>
              </a:rPr>
              <a:t>la </a:t>
            </a:r>
            <a:r>
              <a:rPr lang="es-AR" sz="2000" b="1" spc="-5" dirty="0">
                <a:solidFill>
                  <a:srgbClr val="FF0000"/>
                </a:solidFill>
                <a:effectLst>
                  <a:outerShdw blurRad="38100" dist="38100" dir="2700000" algn="tl">
                    <a:srgbClr val="000000">
                      <a:alpha val="43137"/>
                    </a:srgbClr>
                  </a:outerShdw>
                </a:effectLst>
                <a:latin typeface="Arial"/>
                <a:cs typeface="Arial"/>
              </a:rPr>
              <a:t>operación</a:t>
            </a:r>
            <a:r>
              <a:rPr lang="es-AR" sz="2000" b="1" spc="10" dirty="0">
                <a:solidFill>
                  <a:srgbClr val="FF0000"/>
                </a:solidFill>
                <a:effectLst>
                  <a:outerShdw blurRad="38100" dist="38100" dir="2700000" algn="tl">
                    <a:srgbClr val="000000">
                      <a:alpha val="43137"/>
                    </a:srgbClr>
                  </a:outerShdw>
                </a:effectLst>
                <a:latin typeface="Arial"/>
                <a:cs typeface="Arial"/>
              </a:rPr>
              <a:t> </a:t>
            </a:r>
            <a:r>
              <a:rPr lang="es-AR" sz="2000" b="1" spc="-5" dirty="0">
                <a:solidFill>
                  <a:srgbClr val="FF0000"/>
                </a:solidFill>
                <a:effectLst>
                  <a:outerShdw blurRad="38100" dist="38100" dir="2700000" algn="tl">
                    <a:srgbClr val="000000">
                      <a:alpha val="43137"/>
                    </a:srgbClr>
                  </a:outerShdw>
                </a:effectLst>
                <a:latin typeface="Arial"/>
                <a:cs typeface="Arial"/>
              </a:rPr>
              <a:t>trifásica</a:t>
            </a:r>
            <a:endParaRPr lang="es-AR" sz="2000" b="1" dirty="0">
              <a:solidFill>
                <a:srgbClr val="FF0000"/>
              </a:solidFill>
              <a:effectLst>
                <a:outerShdw blurRad="38100" dist="38100" dir="2700000" algn="tl">
                  <a:srgbClr val="000000">
                    <a:alpha val="43137"/>
                  </a:srgbClr>
                </a:outerShdw>
              </a:effectLst>
              <a:latin typeface="Arial"/>
              <a:cs typeface="Arial"/>
            </a:endParaRPr>
          </a:p>
          <a:p>
            <a:pPr marL="1718945" lvl="2" algn="just"/>
            <a:endParaRPr lang="es-AR" sz="2000" dirty="0">
              <a:latin typeface="Arial"/>
              <a:cs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538264" y="843983"/>
            <a:ext cx="12420600" cy="8784456"/>
          </a:xfrm>
          <a:prstGeom prst="rect">
            <a:avLst/>
          </a:prstGeom>
        </p:spPr>
        <p:txBody>
          <a:bodyPr vert="horz" wrap="square" lIns="0" tIns="12700" rIns="0" bIns="0" rtlCol="0">
            <a:spAutoFit/>
          </a:bodyPr>
          <a:lstStyle/>
          <a:p>
            <a:pPr>
              <a:lnSpc>
                <a:spcPts val="1900"/>
              </a:lnSpc>
              <a:buFont typeface="Arial"/>
              <a:buAutoNum type="arabicPeriod" startAt="6"/>
            </a:pPr>
            <a:endParaRPr sz="2400" b="1" dirty="0">
              <a:effectLst>
                <a:outerShdw blurRad="38100" dist="38100" dir="2700000" algn="tl">
                  <a:srgbClr val="000000">
                    <a:alpha val="43137"/>
                  </a:srgbClr>
                </a:outerShdw>
              </a:effectLst>
              <a:latin typeface="Arial"/>
              <a:cs typeface="Arial"/>
            </a:endParaRPr>
          </a:p>
          <a:p>
            <a:pPr marL="12065" lvl="1" algn="just">
              <a:lnSpc>
                <a:spcPts val="1900"/>
              </a:lnSpc>
              <a:tabLst>
                <a:tab pos="469900" algn="l"/>
              </a:tabLst>
            </a:pPr>
            <a:r>
              <a:rPr sz="2400" b="1" dirty="0" err="1" smtClean="0">
                <a:effectLst>
                  <a:outerShdw blurRad="38100" dist="38100" dir="2700000" algn="tl">
                    <a:srgbClr val="000000">
                      <a:alpha val="43137"/>
                    </a:srgbClr>
                  </a:outerShdw>
                </a:effectLst>
                <a:latin typeface="Arial"/>
                <a:cs typeface="Arial"/>
              </a:rPr>
              <a:t>Objeto</a:t>
            </a:r>
            <a:r>
              <a:rPr sz="2400" b="1" spc="-5" dirty="0" smtClean="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y</a:t>
            </a:r>
            <a:r>
              <a:rPr sz="2400" b="1" spc="-5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campo</a:t>
            </a:r>
            <a:r>
              <a:rPr sz="2400" b="1" spc="-1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5" dirty="0">
                <a:effectLst>
                  <a:outerShdw blurRad="38100" dist="38100" dir="2700000" algn="tl">
                    <a:srgbClr val="000000">
                      <a:alpha val="43137"/>
                    </a:srgbClr>
                  </a:outerShdw>
                </a:effectLst>
                <a:latin typeface="Arial"/>
                <a:cs typeface="Arial"/>
              </a:rPr>
              <a:t> aplicaciones</a:t>
            </a:r>
            <a:endParaRPr sz="2400" b="1" dirty="0">
              <a:effectLst>
                <a:outerShdw blurRad="38100" dist="38100" dir="2700000" algn="tl">
                  <a:srgbClr val="000000">
                    <a:alpha val="43137"/>
                  </a:srgbClr>
                </a:outerShdw>
              </a:effectLst>
              <a:latin typeface="Arial"/>
              <a:cs typeface="Arial"/>
            </a:endParaRPr>
          </a:p>
          <a:p>
            <a:pPr marL="812800" marR="5715" lvl="1" indent="-342900" algn="just">
              <a:lnSpc>
                <a:spcPts val="1900"/>
              </a:lnSpc>
              <a:spcBef>
                <a:spcPts val="819"/>
              </a:spcBef>
              <a:buFont typeface="Wingdings" panose="05000000000000000000" pitchFamily="2" charset="2"/>
              <a:buChar char="Ø"/>
            </a:pPr>
            <a:r>
              <a:rPr sz="2400" b="1" dirty="0">
                <a:effectLst>
                  <a:outerShdw blurRad="38100" dist="38100" dir="2700000" algn="tl">
                    <a:srgbClr val="000000">
                      <a:alpha val="43137"/>
                    </a:srgbClr>
                  </a:outerShdw>
                </a:effectLst>
                <a:latin typeface="Arial"/>
                <a:cs typeface="Arial"/>
              </a:rPr>
              <a:t>El </a:t>
            </a:r>
            <a:r>
              <a:rPr sz="2400" b="1" spc="-5" dirty="0">
                <a:effectLst>
                  <a:outerShdw blurRad="38100" dist="38100" dir="2700000" algn="tl">
                    <a:srgbClr val="000000">
                      <a:alpha val="43137"/>
                    </a:srgbClr>
                  </a:outerShdw>
                </a:effectLst>
                <a:latin typeface="Arial"/>
                <a:cs typeface="Arial"/>
              </a:rPr>
              <a:t>propósito </a:t>
            </a:r>
            <a:r>
              <a:rPr sz="2400" b="1" dirty="0">
                <a:effectLst>
                  <a:outerShdw blurRad="38100" dist="38100" dir="2700000" algn="tl">
                    <a:srgbClr val="000000">
                      <a:alpha val="43137"/>
                    </a:srgbClr>
                  </a:outerShdw>
                </a:effectLst>
                <a:latin typeface="Arial"/>
                <a:cs typeface="Arial"/>
              </a:rPr>
              <a:t>de </a:t>
            </a:r>
            <a:r>
              <a:rPr sz="2400" b="1" spc="-5" dirty="0">
                <a:effectLst>
                  <a:outerShdw blurRad="38100" dist="38100" dir="2700000" algn="tl">
                    <a:srgbClr val="000000">
                      <a:alpha val="43137"/>
                    </a:srgbClr>
                  </a:outerShdw>
                </a:effectLst>
                <a:latin typeface="Arial"/>
                <a:cs typeface="Arial"/>
              </a:rPr>
              <a:t>estas especificaciones </a:t>
            </a:r>
            <a:r>
              <a:rPr sz="2400" b="1" spc="-10" dirty="0">
                <a:effectLst>
                  <a:outerShdw blurRad="38100" dist="38100" dir="2700000" algn="tl">
                    <a:srgbClr val="000000">
                      <a:alpha val="43137"/>
                    </a:srgbClr>
                  </a:outerShdw>
                </a:effectLst>
                <a:latin typeface="Arial"/>
                <a:cs typeface="Arial"/>
              </a:rPr>
              <a:t>es </a:t>
            </a:r>
            <a:r>
              <a:rPr sz="2400" b="1" spc="-5" dirty="0">
                <a:effectLst>
                  <a:outerShdw blurRad="38100" dist="38100" dir="2700000" algn="tl">
                    <a:srgbClr val="000000">
                      <a:alpha val="43137"/>
                    </a:srgbClr>
                  </a:outerShdw>
                </a:effectLst>
                <a:latin typeface="Arial"/>
                <a:cs typeface="Arial"/>
              </a:rPr>
              <a:t>establecer las condiciones </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técnicas </a:t>
            </a:r>
            <a:r>
              <a:rPr sz="2400" b="1" dirty="0">
                <a:effectLst>
                  <a:outerShdw blurRad="38100" dist="38100" dir="2700000" algn="tl">
                    <a:srgbClr val="000000">
                      <a:alpha val="43137"/>
                    </a:srgbClr>
                  </a:outerShdw>
                </a:effectLst>
                <a:latin typeface="Arial"/>
                <a:cs typeface="Arial"/>
              </a:rPr>
              <a:t>y </a:t>
            </a:r>
            <a:r>
              <a:rPr sz="2400" b="1" spc="-5" dirty="0">
                <a:effectLst>
                  <a:outerShdw blurRad="38100" dist="38100" dir="2700000" algn="tl">
                    <a:srgbClr val="000000">
                      <a:alpha val="43137"/>
                    </a:srgbClr>
                  </a:outerShdw>
                </a:effectLst>
                <a:latin typeface="Arial"/>
                <a:cs typeface="Arial"/>
              </a:rPr>
              <a:t>generales </a:t>
            </a:r>
            <a:r>
              <a:rPr sz="2400" b="1" dirty="0">
                <a:effectLst>
                  <a:outerShdw blurRad="38100" dist="38100" dir="2700000" algn="tl">
                    <a:srgbClr val="000000">
                      <a:alpha val="43137"/>
                    </a:srgbClr>
                  </a:outerShdw>
                </a:effectLst>
                <a:latin typeface="Arial"/>
                <a:cs typeface="Arial"/>
              </a:rPr>
              <a:t>que </a:t>
            </a:r>
            <a:r>
              <a:rPr sz="2400" b="1" spc="-5" dirty="0">
                <a:effectLst>
                  <a:outerShdw blurRad="38100" dist="38100" dir="2700000" algn="tl">
                    <a:srgbClr val="000000">
                      <a:alpha val="43137"/>
                    </a:srgbClr>
                  </a:outerShdw>
                </a:effectLst>
                <a:latin typeface="Arial"/>
                <a:cs typeface="Arial"/>
              </a:rPr>
              <a:t>deberán cumplir los aisladores </a:t>
            </a:r>
            <a:r>
              <a:rPr sz="2400" b="1" spc="-10" dirty="0">
                <a:effectLst>
                  <a:outerShdw blurRad="38100" dist="38100" dir="2700000" algn="tl">
                    <a:srgbClr val="000000">
                      <a:alpha val="43137"/>
                    </a:srgbClr>
                  </a:outerShdw>
                </a:effectLst>
                <a:latin typeface="Arial"/>
                <a:cs typeface="Arial"/>
              </a:rPr>
              <a:t>de </a:t>
            </a:r>
            <a:r>
              <a:rPr sz="2400" b="1" spc="-5" dirty="0">
                <a:effectLst>
                  <a:outerShdw blurRad="38100" dist="38100" dir="2700000" algn="tl">
                    <a:srgbClr val="000000">
                      <a:alpha val="43137"/>
                    </a:srgbClr>
                  </a:outerShdw>
                </a:effectLst>
                <a:latin typeface="Arial"/>
                <a:cs typeface="Arial"/>
              </a:rPr>
              <a:t>suspensión </a:t>
            </a:r>
            <a:r>
              <a:rPr sz="2400" b="1" spc="-37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y</a:t>
            </a:r>
            <a:r>
              <a:rPr sz="2400" b="1" spc="-2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 </a:t>
            </a:r>
            <a:r>
              <a:rPr sz="2400" b="1" spc="-5" dirty="0">
                <a:effectLst>
                  <a:outerShdw blurRad="38100" dist="38100" dir="2700000" algn="tl">
                    <a:srgbClr val="000000">
                      <a:alpha val="43137"/>
                    </a:srgbClr>
                  </a:outerShdw>
                </a:effectLst>
                <a:latin typeface="Arial"/>
                <a:cs typeface="Arial"/>
              </a:rPr>
              <a:t>soporte.</a:t>
            </a:r>
            <a:endParaRPr sz="2400" b="1" dirty="0">
              <a:effectLst>
                <a:outerShdw blurRad="38100" dist="38100" dir="2700000" algn="tl">
                  <a:srgbClr val="000000">
                    <a:alpha val="43137"/>
                  </a:srgbClr>
                </a:outerShdw>
              </a:effectLst>
              <a:latin typeface="Arial"/>
              <a:cs typeface="Arial"/>
            </a:endParaRPr>
          </a:p>
          <a:p>
            <a:pPr>
              <a:lnSpc>
                <a:spcPts val="1900"/>
              </a:lnSpc>
              <a:spcBef>
                <a:spcPts val="55"/>
              </a:spcBef>
            </a:pPr>
            <a:endParaRPr sz="2400" b="1" dirty="0">
              <a:effectLst>
                <a:outerShdw blurRad="38100" dist="38100" dir="2700000" algn="tl">
                  <a:srgbClr val="000000">
                    <a:alpha val="43137"/>
                  </a:srgbClr>
                </a:outerShdw>
              </a:effectLst>
              <a:latin typeface="Arial"/>
              <a:cs typeface="Arial"/>
            </a:endParaRPr>
          </a:p>
          <a:p>
            <a:pPr marL="12065" lvl="1" algn="just">
              <a:lnSpc>
                <a:spcPts val="1900"/>
              </a:lnSpc>
              <a:tabLst>
                <a:tab pos="469900" algn="l"/>
              </a:tabLst>
            </a:pPr>
            <a:r>
              <a:rPr sz="2400" b="1" spc="-5" dirty="0">
                <a:effectLst>
                  <a:outerShdw blurRad="38100" dist="38100" dir="2700000" algn="tl">
                    <a:srgbClr val="000000">
                      <a:alpha val="43137"/>
                    </a:srgbClr>
                  </a:outerShdw>
                </a:effectLst>
                <a:latin typeface="Arial"/>
                <a:cs typeface="Arial"/>
              </a:rPr>
              <a:t>Normas</a:t>
            </a:r>
            <a:r>
              <a:rPr sz="2400" b="1" spc="-3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Internacionales</a:t>
            </a:r>
            <a:endParaRPr sz="2400" b="1" dirty="0">
              <a:effectLst>
                <a:outerShdw blurRad="38100" dist="38100" dir="2700000" algn="tl">
                  <a:srgbClr val="000000">
                    <a:alpha val="43137"/>
                  </a:srgbClr>
                </a:outerShdw>
              </a:effectLst>
              <a:latin typeface="Arial"/>
              <a:cs typeface="Arial"/>
            </a:endParaRPr>
          </a:p>
          <a:p>
            <a:pPr marL="2983231" lvl="8">
              <a:lnSpc>
                <a:spcPts val="1900"/>
              </a:lnSpc>
              <a:spcBef>
                <a:spcPts val="730"/>
              </a:spcBef>
              <a:tabLst>
                <a:tab pos="698500" algn="l"/>
              </a:tabLst>
            </a:pPr>
            <a:r>
              <a:rPr sz="2400" b="1" spc="-5" dirty="0">
                <a:effectLst>
                  <a:outerShdw blurRad="38100" dist="38100" dir="2700000" algn="tl">
                    <a:srgbClr val="000000">
                      <a:alpha val="43137"/>
                    </a:srgbClr>
                  </a:outerShdw>
                </a:effectLst>
                <a:latin typeface="Arial"/>
                <a:cs typeface="Arial"/>
              </a:rPr>
              <a:t>Normas</a:t>
            </a:r>
            <a:r>
              <a:rPr sz="2400" b="1" spc="-15" dirty="0">
                <a:effectLst>
                  <a:outerShdw blurRad="38100" dist="38100" dir="2700000" algn="tl">
                    <a:srgbClr val="000000">
                      <a:alpha val="43137"/>
                    </a:srgbClr>
                  </a:outerShdw>
                </a:effectLst>
                <a:latin typeface="Arial"/>
                <a:cs typeface="Arial"/>
              </a:rPr>
              <a:t> ANSI</a:t>
            </a:r>
            <a:endParaRPr sz="2400" b="1" dirty="0">
              <a:effectLst>
                <a:outerShdw blurRad="38100" dist="38100" dir="2700000" algn="tl">
                  <a:srgbClr val="000000">
                    <a:alpha val="43137"/>
                  </a:srgbClr>
                </a:outerShdw>
              </a:effectLst>
              <a:latin typeface="Arial"/>
              <a:cs typeface="Arial"/>
            </a:endParaRPr>
          </a:p>
          <a:p>
            <a:pPr marL="3441065" lvl="6">
              <a:lnSpc>
                <a:spcPts val="1900"/>
              </a:lnSpc>
              <a:spcBef>
                <a:spcPts val="735"/>
              </a:spcBef>
            </a:pPr>
            <a:r>
              <a:rPr sz="2400" b="1" dirty="0">
                <a:effectLst>
                  <a:outerShdw blurRad="38100" dist="38100" dir="2700000" algn="tl">
                    <a:srgbClr val="000000">
                      <a:alpha val="43137"/>
                    </a:srgbClr>
                  </a:outerShdw>
                </a:effectLst>
                <a:latin typeface="Arial"/>
                <a:cs typeface="Arial"/>
              </a:rPr>
              <a:t>-ANSI</a:t>
            </a:r>
            <a:r>
              <a:rPr sz="2400" b="1" spc="-8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C29.1</a:t>
            </a:r>
            <a:endParaRPr sz="2400" b="1" dirty="0">
              <a:effectLst>
                <a:outerShdw blurRad="38100" dist="38100" dir="2700000" algn="tl">
                  <a:srgbClr val="000000">
                    <a:alpha val="43137"/>
                  </a:srgbClr>
                </a:outerShdw>
              </a:effectLst>
              <a:latin typeface="Arial"/>
              <a:cs typeface="Arial"/>
            </a:endParaRPr>
          </a:p>
          <a:p>
            <a:pPr marL="3441065" lvl="6">
              <a:lnSpc>
                <a:spcPts val="1900"/>
              </a:lnSpc>
              <a:spcBef>
                <a:spcPts val="745"/>
              </a:spcBef>
            </a:pPr>
            <a:r>
              <a:rPr sz="2400" b="1" dirty="0">
                <a:effectLst>
                  <a:outerShdw blurRad="38100" dist="38100" dir="2700000" algn="tl">
                    <a:srgbClr val="000000">
                      <a:alpha val="43137"/>
                    </a:srgbClr>
                  </a:outerShdw>
                </a:effectLst>
                <a:latin typeface="Arial"/>
                <a:cs typeface="Arial"/>
              </a:rPr>
              <a:t>-ANSI</a:t>
            </a:r>
            <a:r>
              <a:rPr sz="2400" b="1" spc="-8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C68.1</a:t>
            </a:r>
            <a:endParaRPr sz="2400" b="1" dirty="0">
              <a:effectLst>
                <a:outerShdw blurRad="38100" dist="38100" dir="2700000" algn="tl">
                  <a:srgbClr val="000000">
                    <a:alpha val="43137"/>
                  </a:srgbClr>
                </a:outerShdw>
              </a:effectLst>
              <a:latin typeface="Arial"/>
              <a:cs typeface="Arial"/>
            </a:endParaRPr>
          </a:p>
          <a:p>
            <a:pPr marL="3441065" lvl="6">
              <a:lnSpc>
                <a:spcPts val="1900"/>
              </a:lnSpc>
              <a:spcBef>
                <a:spcPts val="720"/>
              </a:spcBef>
            </a:pPr>
            <a:r>
              <a:rPr sz="2400" b="1" dirty="0">
                <a:effectLst>
                  <a:outerShdw blurRad="38100" dist="38100" dir="2700000" algn="tl">
                    <a:srgbClr val="000000">
                      <a:alpha val="43137"/>
                    </a:srgbClr>
                  </a:outerShdw>
                </a:effectLst>
                <a:latin typeface="Arial"/>
                <a:cs typeface="Arial"/>
              </a:rPr>
              <a:t>-ANSI</a:t>
            </a:r>
            <a:r>
              <a:rPr sz="2400" b="1" spc="-8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C76.1</a:t>
            </a:r>
            <a:endParaRPr sz="2400" b="1" dirty="0">
              <a:effectLst>
                <a:outerShdw blurRad="38100" dist="38100" dir="2700000" algn="tl">
                  <a:srgbClr val="000000">
                    <a:alpha val="43137"/>
                  </a:srgbClr>
                </a:outerShdw>
              </a:effectLst>
              <a:latin typeface="Arial"/>
              <a:cs typeface="Arial"/>
            </a:endParaRPr>
          </a:p>
          <a:p>
            <a:pPr lvl="6">
              <a:lnSpc>
                <a:spcPts val="1900"/>
              </a:lnSpc>
              <a:spcBef>
                <a:spcPts val="40"/>
              </a:spcBef>
            </a:pPr>
            <a:endParaRPr sz="2400" b="1" dirty="0">
              <a:effectLst>
                <a:outerShdw blurRad="38100" dist="38100" dir="2700000" algn="tl">
                  <a:srgbClr val="000000">
                    <a:alpha val="43137"/>
                  </a:srgbClr>
                </a:outerShdw>
              </a:effectLst>
              <a:latin typeface="Arial"/>
              <a:cs typeface="Arial"/>
            </a:endParaRPr>
          </a:p>
          <a:p>
            <a:pPr marL="2954655" lvl="8">
              <a:lnSpc>
                <a:spcPts val="1900"/>
              </a:lnSpc>
              <a:tabLst>
                <a:tab pos="706120" algn="l"/>
              </a:tabLst>
            </a:pPr>
            <a:r>
              <a:rPr sz="2400" b="1" spc="-5" dirty="0">
                <a:effectLst>
                  <a:outerShdw blurRad="38100" dist="38100" dir="2700000" algn="tl">
                    <a:srgbClr val="000000">
                      <a:alpha val="43137"/>
                    </a:srgbClr>
                  </a:outerShdw>
                </a:effectLst>
                <a:latin typeface="Arial"/>
                <a:cs typeface="Arial"/>
              </a:rPr>
              <a:t>Normas</a:t>
            </a:r>
            <a:r>
              <a:rPr sz="2400" b="1" spc="-4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CEI</a:t>
            </a:r>
            <a:endParaRPr sz="2400" b="1" dirty="0">
              <a:effectLst>
                <a:outerShdw blurRad="38100" dist="38100" dir="2700000" algn="tl">
                  <a:srgbClr val="000000">
                    <a:alpha val="43137"/>
                  </a:srgbClr>
                </a:outerShdw>
              </a:effectLst>
              <a:latin typeface="Arial"/>
              <a:cs typeface="Arial"/>
            </a:endParaRPr>
          </a:p>
          <a:p>
            <a:pPr lvl="6">
              <a:lnSpc>
                <a:spcPts val="1900"/>
              </a:lnSpc>
              <a:spcBef>
                <a:spcPts val="40"/>
              </a:spcBef>
            </a:pPr>
            <a:endParaRPr sz="2400" b="1" dirty="0">
              <a:effectLst>
                <a:outerShdw blurRad="38100" dist="38100" dir="2700000" algn="tl">
                  <a:srgbClr val="000000">
                    <a:alpha val="43137"/>
                  </a:srgbClr>
                </a:outerShdw>
              </a:effectLst>
              <a:latin typeface="Arial"/>
              <a:cs typeface="Arial"/>
            </a:endParaRPr>
          </a:p>
          <a:p>
            <a:pPr marL="3448685" lvl="6">
              <a:lnSpc>
                <a:spcPts val="1900"/>
              </a:lnSpc>
              <a:spcBef>
                <a:spcPts val="5"/>
              </a:spcBef>
            </a:pPr>
            <a:r>
              <a:rPr sz="2400" b="1" spc="-5" dirty="0">
                <a:effectLst>
                  <a:outerShdw blurRad="38100" dist="38100" dir="2700000" algn="tl">
                    <a:srgbClr val="000000">
                      <a:alpha val="43137"/>
                    </a:srgbClr>
                  </a:outerShdw>
                </a:effectLst>
                <a:latin typeface="Arial"/>
                <a:cs typeface="Arial"/>
              </a:rPr>
              <a:t>-CEI</a:t>
            </a:r>
            <a:r>
              <a:rPr sz="2400" b="1" spc="-5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60</a:t>
            </a:r>
          </a:p>
          <a:p>
            <a:pPr lvl="6">
              <a:lnSpc>
                <a:spcPts val="1900"/>
              </a:lnSpc>
              <a:spcBef>
                <a:spcPts val="40"/>
              </a:spcBef>
            </a:pPr>
            <a:endParaRPr sz="2400" b="1" dirty="0">
              <a:effectLst>
                <a:outerShdw blurRad="38100" dist="38100" dir="2700000" algn="tl">
                  <a:srgbClr val="000000">
                    <a:alpha val="43137"/>
                  </a:srgbClr>
                </a:outerShdw>
              </a:effectLst>
              <a:latin typeface="Arial"/>
              <a:cs typeface="Arial"/>
            </a:endParaRPr>
          </a:p>
          <a:p>
            <a:pPr marL="3448685" lvl="6">
              <a:lnSpc>
                <a:spcPts val="1900"/>
              </a:lnSpc>
            </a:pPr>
            <a:r>
              <a:rPr sz="2400" b="1" dirty="0">
                <a:effectLst>
                  <a:outerShdw blurRad="38100" dist="38100" dir="2700000" algn="tl">
                    <a:srgbClr val="000000">
                      <a:alpha val="43137"/>
                    </a:srgbClr>
                  </a:outerShdw>
                </a:effectLst>
                <a:latin typeface="Arial"/>
                <a:cs typeface="Arial"/>
              </a:rPr>
              <a:t>-</a:t>
            </a:r>
            <a:r>
              <a:rPr sz="2400" b="1" spc="-10" dirty="0">
                <a:effectLst>
                  <a:outerShdw blurRad="38100" dist="38100" dir="2700000" algn="tl">
                    <a:srgbClr val="000000">
                      <a:alpha val="43137"/>
                    </a:srgbClr>
                  </a:outerShdw>
                </a:effectLst>
                <a:latin typeface="Arial"/>
                <a:cs typeface="Arial"/>
              </a:rPr>
              <a:t>C</a:t>
            </a:r>
            <a:r>
              <a:rPr sz="2400" b="1" spc="-15" dirty="0">
                <a:effectLst>
                  <a:outerShdw blurRad="38100" dist="38100" dir="2700000" algn="tl">
                    <a:srgbClr val="000000">
                      <a:alpha val="43137"/>
                    </a:srgbClr>
                  </a:outerShdw>
                </a:effectLst>
                <a:latin typeface="Arial"/>
                <a:cs typeface="Arial"/>
              </a:rPr>
              <a:t>E</a:t>
            </a:r>
            <a:r>
              <a:rPr sz="2400" b="1" dirty="0">
                <a:effectLst>
                  <a:outerShdw blurRad="38100" dist="38100" dir="2700000" algn="tl">
                    <a:srgbClr val="000000">
                      <a:alpha val="43137"/>
                    </a:srgbClr>
                  </a:outerShdw>
                </a:effectLst>
                <a:latin typeface="Arial"/>
                <a:cs typeface="Arial"/>
              </a:rPr>
              <a:t>I</a:t>
            </a:r>
            <a:r>
              <a:rPr sz="2400" b="1" spc="-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120</a:t>
            </a:r>
          </a:p>
          <a:p>
            <a:pPr lvl="6">
              <a:lnSpc>
                <a:spcPts val="1900"/>
              </a:lnSpc>
              <a:spcBef>
                <a:spcPts val="30"/>
              </a:spcBef>
            </a:pPr>
            <a:endParaRPr sz="2400" b="1" dirty="0">
              <a:effectLst>
                <a:outerShdw blurRad="38100" dist="38100" dir="2700000" algn="tl">
                  <a:srgbClr val="000000">
                    <a:alpha val="43137"/>
                  </a:srgbClr>
                </a:outerShdw>
              </a:effectLst>
              <a:latin typeface="Arial"/>
              <a:cs typeface="Arial"/>
            </a:endParaRPr>
          </a:p>
          <a:p>
            <a:pPr marL="3448685" lvl="6">
              <a:lnSpc>
                <a:spcPts val="1900"/>
              </a:lnSpc>
            </a:pPr>
            <a:r>
              <a:rPr sz="2400" b="1" dirty="0">
                <a:effectLst>
                  <a:outerShdw blurRad="38100" dist="38100" dir="2700000" algn="tl">
                    <a:srgbClr val="000000">
                      <a:alpha val="43137"/>
                    </a:srgbClr>
                  </a:outerShdw>
                </a:effectLst>
                <a:latin typeface="Arial"/>
                <a:cs typeface="Arial"/>
              </a:rPr>
              <a:t>-</a:t>
            </a:r>
            <a:r>
              <a:rPr sz="2400" b="1" spc="-10" dirty="0">
                <a:effectLst>
                  <a:outerShdw blurRad="38100" dist="38100" dir="2700000" algn="tl">
                    <a:srgbClr val="000000">
                      <a:alpha val="43137"/>
                    </a:srgbClr>
                  </a:outerShdw>
                </a:effectLst>
                <a:latin typeface="Arial"/>
                <a:cs typeface="Arial"/>
              </a:rPr>
              <a:t>C</a:t>
            </a:r>
            <a:r>
              <a:rPr sz="2400" b="1" spc="-15" dirty="0">
                <a:effectLst>
                  <a:outerShdw blurRad="38100" dist="38100" dir="2700000" algn="tl">
                    <a:srgbClr val="000000">
                      <a:alpha val="43137"/>
                    </a:srgbClr>
                  </a:outerShdw>
                </a:effectLst>
                <a:latin typeface="Arial"/>
                <a:cs typeface="Arial"/>
              </a:rPr>
              <a:t>E</a:t>
            </a:r>
            <a:r>
              <a:rPr sz="2400" b="1" dirty="0">
                <a:effectLst>
                  <a:outerShdw blurRad="38100" dist="38100" dir="2700000" algn="tl">
                    <a:srgbClr val="000000">
                      <a:alpha val="43137"/>
                    </a:srgbClr>
                  </a:outerShdw>
                </a:effectLst>
                <a:latin typeface="Arial"/>
                <a:cs typeface="Arial"/>
              </a:rPr>
              <a:t>I</a:t>
            </a:r>
            <a:r>
              <a:rPr sz="2400" b="1" spc="-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383</a:t>
            </a:r>
          </a:p>
          <a:p>
            <a:pPr lvl="6">
              <a:lnSpc>
                <a:spcPts val="1900"/>
              </a:lnSpc>
              <a:spcBef>
                <a:spcPts val="40"/>
              </a:spcBef>
            </a:pPr>
            <a:endParaRPr sz="2400" b="1" dirty="0">
              <a:effectLst>
                <a:outerShdw blurRad="38100" dist="38100" dir="2700000" algn="tl">
                  <a:srgbClr val="000000">
                    <a:alpha val="43137"/>
                  </a:srgbClr>
                </a:outerShdw>
              </a:effectLst>
              <a:latin typeface="Arial"/>
              <a:cs typeface="Arial"/>
            </a:endParaRPr>
          </a:p>
          <a:p>
            <a:pPr marL="3398520" lvl="6">
              <a:lnSpc>
                <a:spcPts val="1900"/>
              </a:lnSpc>
            </a:pPr>
            <a:r>
              <a:rPr sz="2400" b="1" spc="-5" dirty="0">
                <a:effectLst>
                  <a:outerShdw blurRad="38100" dist="38100" dir="2700000" algn="tl">
                    <a:srgbClr val="000000">
                      <a:alpha val="43137"/>
                    </a:srgbClr>
                  </a:outerShdw>
                </a:effectLst>
                <a:latin typeface="Arial"/>
                <a:cs typeface="Arial"/>
              </a:rPr>
              <a:t>-CEI</a:t>
            </a:r>
            <a:r>
              <a:rPr sz="2400" b="1" spc="-4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575</a:t>
            </a:r>
          </a:p>
          <a:p>
            <a:pPr lvl="6">
              <a:lnSpc>
                <a:spcPts val="1900"/>
              </a:lnSpc>
              <a:spcBef>
                <a:spcPts val="40"/>
              </a:spcBef>
            </a:pPr>
            <a:endParaRPr sz="2400" b="1" dirty="0">
              <a:effectLst>
                <a:outerShdw blurRad="38100" dist="38100" dir="2700000" algn="tl">
                  <a:srgbClr val="000000">
                    <a:alpha val="43137"/>
                  </a:srgbClr>
                </a:outerShdw>
              </a:effectLst>
              <a:latin typeface="Arial"/>
              <a:cs typeface="Arial"/>
            </a:endParaRPr>
          </a:p>
          <a:p>
            <a:pPr marL="3398520" lvl="6">
              <a:lnSpc>
                <a:spcPts val="1900"/>
              </a:lnSpc>
              <a:spcBef>
                <a:spcPts val="5"/>
              </a:spcBef>
            </a:pPr>
            <a:r>
              <a:rPr sz="2400" b="1" spc="-5" dirty="0">
                <a:effectLst>
                  <a:outerShdw blurRad="38100" dist="38100" dir="2700000" algn="tl">
                    <a:srgbClr val="000000">
                      <a:alpha val="43137"/>
                    </a:srgbClr>
                  </a:outerShdw>
                </a:effectLst>
                <a:latin typeface="Arial"/>
                <a:cs typeface="Arial"/>
              </a:rPr>
              <a:t>-CEI</a:t>
            </a:r>
            <a:r>
              <a:rPr sz="2400" b="1" spc="-2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SPR</a:t>
            </a:r>
            <a:r>
              <a:rPr sz="2400" b="1" spc="-40" dirty="0">
                <a:effectLst>
                  <a:outerShdw blurRad="38100" dist="38100" dir="2700000" algn="tl">
                    <a:srgbClr val="000000">
                      <a:alpha val="43137"/>
                    </a:srgbClr>
                  </a:outerShdw>
                </a:effectLst>
                <a:latin typeface="Arial"/>
                <a:cs typeface="Arial"/>
              </a:rPr>
              <a:t> </a:t>
            </a:r>
            <a:r>
              <a:rPr sz="2400" b="1" dirty="0" err="1">
                <a:effectLst>
                  <a:outerShdw blurRad="38100" dist="38100" dir="2700000" algn="tl">
                    <a:srgbClr val="000000">
                      <a:alpha val="43137"/>
                    </a:srgbClr>
                  </a:outerShdw>
                </a:effectLst>
                <a:latin typeface="Arial"/>
                <a:cs typeface="Arial"/>
              </a:rPr>
              <a:t>publicación</a:t>
            </a:r>
            <a:r>
              <a:rPr sz="2400" b="1" spc="-25" dirty="0">
                <a:effectLst>
                  <a:outerShdw blurRad="38100" dist="38100" dir="2700000" algn="tl">
                    <a:srgbClr val="000000">
                      <a:alpha val="43137"/>
                    </a:srgbClr>
                  </a:outerShdw>
                </a:effectLst>
                <a:latin typeface="Arial"/>
                <a:cs typeface="Arial"/>
              </a:rPr>
              <a:t> </a:t>
            </a:r>
            <a:r>
              <a:rPr sz="2400" b="1" dirty="0" smtClean="0">
                <a:effectLst>
                  <a:outerShdw blurRad="38100" dist="38100" dir="2700000" algn="tl">
                    <a:srgbClr val="000000">
                      <a:alpha val="43137"/>
                    </a:srgbClr>
                  </a:outerShdw>
                </a:effectLst>
                <a:latin typeface="Arial"/>
                <a:cs typeface="Arial"/>
              </a:rPr>
              <a:t>1</a:t>
            </a:r>
            <a:endParaRPr lang="es-AR" sz="2400" b="1" dirty="0" smtClean="0">
              <a:effectLst>
                <a:outerShdw blurRad="38100" dist="38100" dir="2700000" algn="tl">
                  <a:srgbClr val="000000">
                    <a:alpha val="43137"/>
                  </a:srgbClr>
                </a:outerShdw>
              </a:effectLst>
              <a:latin typeface="Arial"/>
              <a:cs typeface="Arial"/>
            </a:endParaRPr>
          </a:p>
          <a:p>
            <a:pPr marL="3398520" lvl="6">
              <a:lnSpc>
                <a:spcPts val="1900"/>
              </a:lnSpc>
              <a:spcBef>
                <a:spcPts val="5"/>
              </a:spcBef>
            </a:pPr>
            <a:endParaRPr lang="es-AR" sz="2400" b="1" dirty="0">
              <a:effectLst>
                <a:outerShdw blurRad="38100" dist="38100" dir="2700000" algn="tl">
                  <a:srgbClr val="000000">
                    <a:alpha val="43137"/>
                  </a:srgbClr>
                </a:outerShdw>
              </a:effectLst>
              <a:latin typeface="Arial"/>
              <a:cs typeface="Arial"/>
            </a:endParaRPr>
          </a:p>
          <a:p>
            <a:pPr marL="2954655" lvl="8">
              <a:lnSpc>
                <a:spcPts val="1900"/>
              </a:lnSpc>
              <a:spcBef>
                <a:spcPts val="100"/>
              </a:spcBef>
              <a:tabLst>
                <a:tab pos="706120" algn="l"/>
              </a:tabLst>
            </a:pPr>
            <a:r>
              <a:rPr lang="es-AR" sz="2400" b="1" spc="-5" dirty="0">
                <a:effectLst>
                  <a:outerShdw blurRad="38100" dist="38100" dir="2700000" algn="tl">
                    <a:srgbClr val="000000">
                      <a:alpha val="43137"/>
                    </a:srgbClr>
                  </a:outerShdw>
                </a:effectLst>
                <a:latin typeface="Arial"/>
                <a:cs typeface="Arial"/>
              </a:rPr>
              <a:t>Norma</a:t>
            </a:r>
            <a:r>
              <a:rPr lang="es-AR" sz="2400" b="1" spc="-55"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IEEE</a:t>
            </a:r>
            <a:endParaRPr lang="es-AR" sz="2400" b="1" dirty="0">
              <a:effectLst>
                <a:outerShdw blurRad="38100" dist="38100" dir="2700000" algn="tl">
                  <a:srgbClr val="000000">
                    <a:alpha val="43137"/>
                  </a:srgbClr>
                </a:outerShdw>
              </a:effectLst>
              <a:latin typeface="Arial"/>
              <a:cs typeface="Arial"/>
            </a:endParaRPr>
          </a:p>
          <a:p>
            <a:pPr lvl="8">
              <a:lnSpc>
                <a:spcPts val="1900"/>
              </a:lnSpc>
              <a:spcBef>
                <a:spcPts val="45"/>
              </a:spcBef>
              <a:buFont typeface="Arial"/>
              <a:buAutoNum type="arabicPeriod" startAt="3"/>
            </a:pPr>
            <a:endParaRPr lang="es-AR" sz="2400" b="1" dirty="0">
              <a:effectLst>
                <a:outerShdw blurRad="38100" dist="38100" dir="2700000" algn="tl">
                  <a:srgbClr val="000000">
                    <a:alpha val="43137"/>
                  </a:srgbClr>
                </a:outerShdw>
              </a:effectLst>
              <a:latin typeface="Arial"/>
              <a:cs typeface="Arial"/>
            </a:endParaRPr>
          </a:p>
          <a:p>
            <a:pPr marL="3398520" lvl="6">
              <a:lnSpc>
                <a:spcPts val="1900"/>
              </a:lnSpc>
            </a:pPr>
            <a:r>
              <a:rPr lang="es-AR" sz="2400" b="1" spc="-5" dirty="0">
                <a:effectLst>
                  <a:outerShdw blurRad="38100" dist="38100" dir="2700000" algn="tl">
                    <a:srgbClr val="000000">
                      <a:alpha val="43137"/>
                    </a:srgbClr>
                  </a:outerShdw>
                </a:effectLst>
                <a:latin typeface="Arial"/>
                <a:cs typeface="Arial"/>
              </a:rPr>
              <a:t>-IEEE</a:t>
            </a:r>
            <a:r>
              <a:rPr lang="es-AR" sz="2400" b="1" spc="-35" dirty="0">
                <a:effectLst>
                  <a:outerShdw blurRad="38100" dist="38100" dir="2700000" algn="tl">
                    <a:srgbClr val="000000">
                      <a:alpha val="43137"/>
                    </a:srgbClr>
                  </a:outerShdw>
                </a:effectLst>
                <a:latin typeface="Arial"/>
                <a:cs typeface="Arial"/>
              </a:rPr>
              <a:t> </a:t>
            </a:r>
            <a:r>
              <a:rPr lang="es-AR" sz="2400" b="1" dirty="0" err="1">
                <a:effectLst>
                  <a:outerShdw blurRad="38100" dist="38100" dir="2700000" algn="tl">
                    <a:srgbClr val="000000">
                      <a:alpha val="43137"/>
                    </a:srgbClr>
                  </a:outerShdw>
                </a:effectLst>
                <a:latin typeface="Arial"/>
                <a:cs typeface="Arial"/>
              </a:rPr>
              <a:t>Std</a:t>
            </a:r>
            <a:r>
              <a:rPr lang="es-AR" sz="2400" b="1" spc="-4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539</a:t>
            </a:r>
          </a:p>
          <a:p>
            <a:pPr lvl="6">
              <a:lnSpc>
                <a:spcPts val="1900"/>
              </a:lnSpc>
              <a:spcBef>
                <a:spcPts val="40"/>
              </a:spcBef>
            </a:pPr>
            <a:endParaRPr lang="es-AR" sz="2400" b="1" dirty="0">
              <a:effectLst>
                <a:outerShdw blurRad="38100" dist="38100" dir="2700000" algn="tl">
                  <a:srgbClr val="000000">
                    <a:alpha val="43137"/>
                  </a:srgbClr>
                </a:outerShdw>
              </a:effectLst>
              <a:latin typeface="Arial"/>
              <a:cs typeface="Arial"/>
            </a:endParaRPr>
          </a:p>
          <a:p>
            <a:pPr marL="2954655" lvl="8">
              <a:lnSpc>
                <a:spcPts val="1900"/>
              </a:lnSpc>
              <a:spcBef>
                <a:spcPts val="5"/>
              </a:spcBef>
              <a:tabLst>
                <a:tab pos="706120" algn="l"/>
              </a:tabLst>
            </a:pPr>
            <a:r>
              <a:rPr lang="es-AR" sz="2400" b="1" spc="-5" dirty="0">
                <a:effectLst>
                  <a:outerShdw blurRad="38100" dist="38100" dir="2700000" algn="tl">
                    <a:srgbClr val="000000">
                      <a:alpha val="43137"/>
                    </a:srgbClr>
                  </a:outerShdw>
                </a:effectLst>
                <a:latin typeface="Arial"/>
                <a:cs typeface="Arial"/>
              </a:rPr>
              <a:t>Norma</a:t>
            </a:r>
            <a:r>
              <a:rPr lang="es-AR" sz="2400" b="1" spc="-50" dirty="0">
                <a:effectLst>
                  <a:outerShdw blurRad="38100" dist="38100" dir="2700000" algn="tl">
                    <a:srgbClr val="000000">
                      <a:alpha val="43137"/>
                    </a:srgbClr>
                  </a:outerShdw>
                </a:effectLst>
                <a:latin typeface="Arial"/>
                <a:cs typeface="Arial"/>
              </a:rPr>
              <a:t> </a:t>
            </a:r>
            <a:r>
              <a:rPr lang="es-AR" sz="2400" b="1" dirty="0">
                <a:effectLst>
                  <a:outerShdw blurRad="38100" dist="38100" dir="2700000" algn="tl">
                    <a:srgbClr val="000000">
                      <a:alpha val="43137"/>
                    </a:srgbClr>
                  </a:outerShdw>
                </a:effectLst>
                <a:latin typeface="Arial"/>
                <a:cs typeface="Arial"/>
              </a:rPr>
              <a:t>NEMA</a:t>
            </a:r>
          </a:p>
          <a:p>
            <a:pPr lvl="6">
              <a:lnSpc>
                <a:spcPts val="1900"/>
              </a:lnSpc>
              <a:spcBef>
                <a:spcPts val="40"/>
              </a:spcBef>
            </a:pPr>
            <a:endParaRPr lang="es-AR" sz="2400" b="1" dirty="0">
              <a:effectLst>
                <a:outerShdw blurRad="38100" dist="38100" dir="2700000" algn="tl">
                  <a:srgbClr val="000000">
                    <a:alpha val="43137"/>
                  </a:srgbClr>
                </a:outerShdw>
              </a:effectLst>
              <a:latin typeface="Arial"/>
              <a:cs typeface="Arial"/>
            </a:endParaRPr>
          </a:p>
          <a:p>
            <a:pPr marL="3448685" lvl="6">
              <a:lnSpc>
                <a:spcPts val="1900"/>
              </a:lnSpc>
            </a:pPr>
            <a:r>
              <a:rPr lang="es-AR" sz="2400" b="1" spc="-5" dirty="0">
                <a:effectLst>
                  <a:outerShdw blurRad="38100" dist="38100" dir="2700000" algn="tl">
                    <a:srgbClr val="000000">
                      <a:alpha val="43137"/>
                    </a:srgbClr>
                  </a:outerShdw>
                </a:effectLst>
                <a:latin typeface="Arial"/>
                <a:cs typeface="Arial"/>
              </a:rPr>
              <a:t>-NEMA</a:t>
            </a:r>
            <a:r>
              <a:rPr lang="es-AR" sz="2400" b="1" spc="-9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HV1</a:t>
            </a:r>
            <a:endParaRPr lang="es-AR" sz="2400" b="1" dirty="0">
              <a:effectLst>
                <a:outerShdw blurRad="38100" dist="38100" dir="2700000" algn="tl">
                  <a:srgbClr val="000000">
                    <a:alpha val="43137"/>
                  </a:srgbClr>
                </a:outerShdw>
              </a:effectLst>
              <a:latin typeface="Arial"/>
              <a:cs typeface="Arial"/>
            </a:endParaRPr>
          </a:p>
          <a:p>
            <a:pPr lvl="6">
              <a:lnSpc>
                <a:spcPts val="1900"/>
              </a:lnSpc>
              <a:spcBef>
                <a:spcPts val="40"/>
              </a:spcBef>
            </a:pPr>
            <a:endParaRPr lang="es-AR" sz="2400" b="1" dirty="0">
              <a:effectLst>
                <a:outerShdw blurRad="38100" dist="38100" dir="2700000" algn="tl">
                  <a:srgbClr val="000000">
                    <a:alpha val="43137"/>
                  </a:srgbClr>
                </a:outerShdw>
              </a:effectLst>
              <a:latin typeface="Arial"/>
              <a:cs typeface="Arial"/>
            </a:endParaRPr>
          </a:p>
          <a:p>
            <a:pPr marL="3448685" lvl="6">
              <a:lnSpc>
                <a:spcPts val="1900"/>
              </a:lnSpc>
            </a:pPr>
            <a:r>
              <a:rPr lang="es-AR" sz="2400" b="1" spc="-5" dirty="0">
                <a:effectLst>
                  <a:outerShdw blurRad="38100" dist="38100" dir="2700000" algn="tl">
                    <a:srgbClr val="000000">
                      <a:alpha val="43137"/>
                    </a:srgbClr>
                  </a:outerShdw>
                </a:effectLst>
                <a:latin typeface="Arial"/>
                <a:cs typeface="Arial"/>
              </a:rPr>
              <a:t>-NEMA</a:t>
            </a:r>
            <a:r>
              <a:rPr lang="es-AR" sz="2400" b="1" spc="-9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HV2</a:t>
            </a:r>
            <a:endParaRPr lang="es-AR" sz="2400" b="1" dirty="0">
              <a:effectLst>
                <a:outerShdw blurRad="38100" dist="38100" dir="2700000" algn="tl">
                  <a:srgbClr val="000000">
                    <a:alpha val="43137"/>
                  </a:srgbClr>
                </a:outerShdw>
              </a:effectLst>
              <a:latin typeface="Arial"/>
              <a:cs typeface="Arial"/>
            </a:endParaRPr>
          </a:p>
          <a:p>
            <a:pPr lvl="6">
              <a:lnSpc>
                <a:spcPts val="1900"/>
              </a:lnSpc>
              <a:spcBef>
                <a:spcPts val="30"/>
              </a:spcBef>
            </a:pPr>
            <a:endParaRPr lang="es-AR" sz="2400" b="1" dirty="0">
              <a:effectLst>
                <a:outerShdw blurRad="38100" dist="38100" dir="2700000" algn="tl">
                  <a:srgbClr val="000000">
                    <a:alpha val="43137"/>
                  </a:srgbClr>
                </a:outerShdw>
              </a:effectLst>
              <a:latin typeface="Arial"/>
              <a:cs typeface="Arial"/>
            </a:endParaRPr>
          </a:p>
          <a:p>
            <a:pPr marL="3448685" lvl="6">
              <a:lnSpc>
                <a:spcPts val="1900"/>
              </a:lnSpc>
            </a:pPr>
            <a:r>
              <a:rPr lang="es-AR" sz="2400" b="1" spc="-5" dirty="0">
                <a:effectLst>
                  <a:outerShdw blurRad="38100" dist="38100" dir="2700000" algn="tl">
                    <a:srgbClr val="000000">
                      <a:alpha val="43137"/>
                    </a:srgbClr>
                  </a:outerShdw>
                </a:effectLst>
                <a:latin typeface="Arial"/>
                <a:cs typeface="Arial"/>
              </a:rPr>
              <a:t>-NEMA</a:t>
            </a:r>
            <a:r>
              <a:rPr lang="es-AR" sz="2400" b="1" spc="-45" dirty="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107</a:t>
            </a:r>
            <a:endParaRPr lang="es-AR" sz="2400" b="1" dirty="0">
              <a:effectLst>
                <a:outerShdw blurRad="38100" dist="38100" dir="2700000" algn="tl">
                  <a:srgbClr val="000000">
                    <a:alpha val="43137"/>
                  </a:srgbClr>
                </a:outerShdw>
              </a:effectLst>
              <a:latin typeface="Arial"/>
              <a:cs typeface="Arial"/>
            </a:endParaRPr>
          </a:p>
        </p:txBody>
      </p:sp>
      <p:sp>
        <p:nvSpPr>
          <p:cNvPr id="6" name="Rectángulo 5"/>
          <p:cNvSpPr/>
          <p:nvPr/>
        </p:nvSpPr>
        <p:spPr>
          <a:xfrm>
            <a:off x="533400" y="243498"/>
            <a:ext cx="12420600" cy="612155"/>
          </a:xfrm>
          <a:prstGeom prst="rect">
            <a:avLst/>
          </a:prstGeom>
        </p:spPr>
        <p:txBody>
          <a:bodyPr wrap="square">
            <a:spAutoFit/>
          </a:bodyPr>
          <a:lstStyle/>
          <a:p>
            <a:pPr marL="354965" marR="6985" indent="-342900" algn="ctr">
              <a:lnSpc>
                <a:spcPts val="1900"/>
              </a:lnSpc>
              <a:spcBef>
                <a:spcPts val="5"/>
              </a:spcBef>
              <a:buFont typeface="+mj-lt"/>
              <a:buAutoNum type="arabicPeriod" startAt="12"/>
              <a:tabLst>
                <a:tab pos="241300" algn="l"/>
              </a:tabLst>
            </a:pPr>
            <a:r>
              <a:rPr lang="es-AR" sz="2800" b="1" spc="-5" dirty="0">
                <a:solidFill>
                  <a:srgbClr val="00B050"/>
                </a:solidFill>
                <a:effectLst>
                  <a:outerShdw blurRad="38100" dist="38100" dir="2700000" algn="tl">
                    <a:srgbClr val="000000">
                      <a:alpha val="43137"/>
                    </a:srgbClr>
                  </a:outerShdw>
                </a:effectLst>
                <a:latin typeface="Arial"/>
                <a:cs typeface="Arial"/>
              </a:rPr>
              <a:t>Especificaciones</a:t>
            </a:r>
            <a:r>
              <a:rPr lang="es-AR" sz="2800" b="1" spc="85"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y</a:t>
            </a:r>
            <a:r>
              <a:rPr lang="es-AR" sz="2800" b="1" spc="80"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pruebas</a:t>
            </a:r>
            <a:r>
              <a:rPr lang="es-AR" sz="2800" b="1" spc="10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eléctricas</a:t>
            </a:r>
            <a:r>
              <a:rPr lang="es-AR" sz="2800" b="1" spc="10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de</a:t>
            </a:r>
            <a:r>
              <a:rPr lang="es-AR" sz="2800" b="1" spc="95" dirty="0">
                <a:solidFill>
                  <a:srgbClr val="00B050"/>
                </a:solidFill>
                <a:effectLst>
                  <a:outerShdw blurRad="38100" dist="38100" dir="2700000" algn="tl">
                    <a:srgbClr val="000000">
                      <a:alpha val="43137"/>
                    </a:srgbClr>
                  </a:outerShdw>
                </a:effectLst>
                <a:latin typeface="Arial"/>
                <a:cs typeface="Arial"/>
              </a:rPr>
              <a:t> </a:t>
            </a:r>
            <a:r>
              <a:rPr lang="es-AR" sz="2800" b="1" spc="-5" dirty="0">
                <a:solidFill>
                  <a:srgbClr val="00B050"/>
                </a:solidFill>
                <a:effectLst>
                  <a:outerShdw blurRad="38100" dist="38100" dir="2700000" algn="tl">
                    <a:srgbClr val="000000">
                      <a:alpha val="43137"/>
                    </a:srgbClr>
                  </a:outerShdw>
                </a:effectLst>
                <a:latin typeface="Arial"/>
                <a:cs typeface="Arial"/>
              </a:rPr>
              <a:t>mantenimiento</a:t>
            </a:r>
            <a:r>
              <a:rPr lang="es-AR" sz="2800" b="1" spc="90" dirty="0">
                <a:solidFill>
                  <a:srgbClr val="00B050"/>
                </a:solidFill>
                <a:effectLst>
                  <a:outerShdw blurRad="38100" dist="38100" dir="2700000" algn="tl">
                    <a:srgbClr val="000000">
                      <a:alpha val="43137"/>
                    </a:srgbClr>
                  </a:outerShdw>
                </a:effectLst>
                <a:latin typeface="Arial"/>
                <a:cs typeface="Arial"/>
              </a:rPr>
              <a:t> </a:t>
            </a:r>
            <a:r>
              <a:rPr lang="es-AR" sz="2800" b="1" dirty="0">
                <a:solidFill>
                  <a:srgbClr val="00B050"/>
                </a:solidFill>
                <a:effectLst>
                  <a:outerShdw blurRad="38100" dist="38100" dir="2700000" algn="tl">
                    <a:srgbClr val="000000">
                      <a:alpha val="43137"/>
                    </a:srgbClr>
                  </a:outerShdw>
                </a:effectLst>
                <a:latin typeface="Arial"/>
                <a:cs typeface="Arial"/>
              </a:rPr>
              <a:t>en </a:t>
            </a:r>
            <a:r>
              <a:rPr lang="es-AR" sz="2800" b="1" spc="-375" dirty="0">
                <a:solidFill>
                  <a:srgbClr val="00B050"/>
                </a:solidFill>
                <a:effectLst>
                  <a:outerShdw blurRad="38100" dist="38100" dir="2700000" algn="tl">
                    <a:srgbClr val="000000">
                      <a:alpha val="43137"/>
                    </a:srgbClr>
                  </a:outerShdw>
                </a:effectLst>
                <a:latin typeface="Arial"/>
                <a:cs typeface="Arial"/>
              </a:rPr>
              <a:t> </a:t>
            </a:r>
            <a:r>
              <a:rPr lang="es-AR" sz="3200" b="1" u="sng" spc="-5" dirty="0">
                <a:solidFill>
                  <a:srgbClr val="00B050"/>
                </a:solidFill>
                <a:effectLst>
                  <a:outerShdw blurRad="38100" dist="38100" dir="2700000" algn="tl">
                    <a:srgbClr val="000000">
                      <a:alpha val="43137"/>
                    </a:srgbClr>
                  </a:outerShdw>
                </a:effectLst>
                <a:latin typeface="Arial"/>
                <a:cs typeface="Arial"/>
              </a:rPr>
              <a:t>aisladores</a:t>
            </a:r>
            <a:r>
              <a:rPr lang="es-AR" sz="3200" b="1" u="sng" dirty="0">
                <a:solidFill>
                  <a:srgbClr val="00B050"/>
                </a:solidFill>
                <a:effectLst>
                  <a:outerShdw blurRad="38100" dist="38100" dir="2700000" algn="tl">
                    <a:srgbClr val="000000">
                      <a:alpha val="43137"/>
                    </a:srgbClr>
                  </a:outerShdw>
                </a:effectLst>
                <a:latin typeface="Arial"/>
                <a:cs typeface="Arial"/>
              </a:rPr>
              <a:t> </a:t>
            </a:r>
            <a:r>
              <a:rPr lang="es-AR" sz="3200" b="1" u="sng" spc="-5" dirty="0">
                <a:solidFill>
                  <a:srgbClr val="00B050"/>
                </a:solidFill>
                <a:effectLst>
                  <a:outerShdw blurRad="38100" dist="38100" dir="2700000" algn="tl">
                    <a:srgbClr val="000000">
                      <a:alpha val="43137"/>
                    </a:srgbClr>
                  </a:outerShdw>
                </a:effectLst>
                <a:latin typeface="Arial"/>
                <a:cs typeface="Arial"/>
              </a:rPr>
              <a:t>de</a:t>
            </a:r>
            <a:r>
              <a:rPr lang="es-AR" sz="3200" b="1" u="sng" spc="-10" dirty="0">
                <a:solidFill>
                  <a:srgbClr val="00B050"/>
                </a:solidFill>
                <a:effectLst>
                  <a:outerShdw blurRad="38100" dist="38100" dir="2700000" algn="tl">
                    <a:srgbClr val="000000">
                      <a:alpha val="43137"/>
                    </a:srgbClr>
                  </a:outerShdw>
                </a:effectLst>
                <a:latin typeface="Arial"/>
                <a:cs typeface="Arial"/>
              </a:rPr>
              <a:t> </a:t>
            </a:r>
            <a:r>
              <a:rPr lang="es-AR" sz="3200" b="1" u="sng" spc="-5" dirty="0">
                <a:solidFill>
                  <a:srgbClr val="00B050"/>
                </a:solidFill>
                <a:effectLst>
                  <a:outerShdw blurRad="38100" dist="38100" dir="2700000" algn="tl">
                    <a:srgbClr val="000000">
                      <a:alpha val="43137"/>
                    </a:srgbClr>
                  </a:outerShdw>
                </a:effectLst>
                <a:latin typeface="Arial"/>
                <a:cs typeface="Arial"/>
              </a:rPr>
              <a:t>suspensión</a:t>
            </a:r>
            <a:r>
              <a:rPr lang="es-AR" sz="3200" b="1" u="sng" spc="20" dirty="0">
                <a:solidFill>
                  <a:srgbClr val="00B050"/>
                </a:solidFill>
                <a:effectLst>
                  <a:outerShdw blurRad="38100" dist="38100" dir="2700000" algn="tl">
                    <a:srgbClr val="000000">
                      <a:alpha val="43137"/>
                    </a:srgbClr>
                  </a:outerShdw>
                </a:effectLst>
                <a:latin typeface="Arial"/>
                <a:cs typeface="Arial"/>
              </a:rPr>
              <a:t> </a:t>
            </a:r>
            <a:r>
              <a:rPr lang="es-AR" sz="3200" b="1" u="sng" dirty="0">
                <a:solidFill>
                  <a:srgbClr val="00B050"/>
                </a:solidFill>
                <a:effectLst>
                  <a:outerShdw blurRad="38100" dist="38100" dir="2700000" algn="tl">
                    <a:srgbClr val="000000">
                      <a:alpha val="43137"/>
                    </a:srgbClr>
                  </a:outerShdw>
                </a:effectLst>
                <a:latin typeface="Arial"/>
                <a:cs typeface="Arial"/>
              </a:rPr>
              <a:t>y</a:t>
            </a:r>
            <a:r>
              <a:rPr lang="es-AR" sz="3200" b="1" u="sng" spc="-45" dirty="0">
                <a:solidFill>
                  <a:srgbClr val="00B050"/>
                </a:solidFill>
                <a:effectLst>
                  <a:outerShdw blurRad="38100" dist="38100" dir="2700000" algn="tl">
                    <a:srgbClr val="000000">
                      <a:alpha val="43137"/>
                    </a:srgbClr>
                  </a:outerShdw>
                </a:effectLst>
                <a:latin typeface="Arial"/>
                <a:cs typeface="Arial"/>
              </a:rPr>
              <a:t> </a:t>
            </a:r>
            <a:r>
              <a:rPr lang="es-AR" sz="3200" b="1" u="sng" spc="-5" dirty="0">
                <a:solidFill>
                  <a:srgbClr val="00B050"/>
                </a:solidFill>
                <a:effectLst>
                  <a:outerShdw blurRad="38100" dist="38100" dir="2700000" algn="tl">
                    <a:srgbClr val="000000">
                      <a:alpha val="43137"/>
                    </a:srgbClr>
                  </a:outerShdw>
                </a:effectLst>
                <a:latin typeface="Arial"/>
                <a:cs typeface="Arial"/>
              </a:rPr>
              <a:t>de</a:t>
            </a:r>
            <a:r>
              <a:rPr lang="es-AR" sz="3200" b="1" u="sng" spc="5" dirty="0">
                <a:solidFill>
                  <a:srgbClr val="00B050"/>
                </a:solidFill>
                <a:effectLst>
                  <a:outerShdw blurRad="38100" dist="38100" dir="2700000" algn="tl">
                    <a:srgbClr val="000000">
                      <a:alpha val="43137"/>
                    </a:srgbClr>
                  </a:outerShdw>
                </a:effectLst>
                <a:latin typeface="Arial"/>
                <a:cs typeface="Arial"/>
              </a:rPr>
              <a:t> </a:t>
            </a:r>
            <a:r>
              <a:rPr lang="es-AR" sz="3200" b="1" u="sng" spc="-5" dirty="0">
                <a:solidFill>
                  <a:srgbClr val="00B050"/>
                </a:solidFill>
                <a:effectLst>
                  <a:outerShdw blurRad="38100" dist="38100" dir="2700000" algn="tl">
                    <a:srgbClr val="000000">
                      <a:alpha val="43137"/>
                    </a:srgbClr>
                  </a:outerShdw>
                </a:effectLst>
                <a:latin typeface="Arial"/>
                <a:cs typeface="Arial"/>
              </a:rPr>
              <a:t>soporte</a:t>
            </a:r>
            <a:r>
              <a:rPr lang="es-AR" sz="3200" b="1" u="sng" spc="-5" dirty="0">
                <a:effectLst>
                  <a:outerShdw blurRad="38100" dist="38100" dir="2700000" algn="tl">
                    <a:srgbClr val="000000">
                      <a:alpha val="43137"/>
                    </a:srgbClr>
                  </a:outerShdw>
                </a:effectLst>
                <a:latin typeface="Arial"/>
                <a:cs typeface="Arial"/>
              </a:rPr>
              <a:t>.</a:t>
            </a:r>
            <a:endParaRPr lang="es-AR" sz="3200" b="1" u="sng" dirty="0">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533400" y="304800"/>
            <a:ext cx="12115800" cy="9905276"/>
          </a:xfrm>
          <a:prstGeom prst="rect">
            <a:avLst/>
          </a:prstGeom>
        </p:spPr>
        <p:txBody>
          <a:bodyPr vert="horz" wrap="square" lIns="0" tIns="12700" rIns="0" bIns="0" rtlCol="0">
            <a:spAutoFit/>
          </a:bodyPr>
          <a:lstStyle/>
          <a:p>
            <a:pPr>
              <a:spcBef>
                <a:spcPts val="40"/>
              </a:spcBef>
            </a:pPr>
            <a:endParaRPr sz="1300" dirty="0">
              <a:latin typeface="Arial"/>
              <a:cs typeface="Arial"/>
            </a:endParaRPr>
          </a:p>
          <a:p>
            <a:pPr marL="12065" lvl="1" algn="just">
              <a:tabLst>
                <a:tab pos="360045" algn="l"/>
              </a:tabLst>
            </a:pPr>
            <a:r>
              <a:rPr sz="2400" b="1" spc="-5" dirty="0">
                <a:effectLst>
                  <a:outerShdw blurRad="38100" dist="38100" dir="2700000" algn="tl">
                    <a:srgbClr val="000000">
                      <a:alpha val="43137"/>
                    </a:srgbClr>
                  </a:outerShdw>
                </a:effectLst>
                <a:latin typeface="Arial"/>
                <a:cs typeface="Arial"/>
              </a:rPr>
              <a:t>Características</a:t>
            </a:r>
            <a:r>
              <a:rPr sz="2400" b="1" spc="2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eléctricas</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generales</a:t>
            </a:r>
            <a:r>
              <a:rPr sz="2400" b="1" spc="1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aisladores</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soporte</a:t>
            </a:r>
            <a:endParaRPr sz="2400" b="1" dirty="0">
              <a:effectLst>
                <a:outerShdw blurRad="38100" dist="38100" dir="2700000" algn="tl">
                  <a:srgbClr val="000000">
                    <a:alpha val="43137"/>
                  </a:srgbClr>
                </a:outerShdw>
              </a:effectLst>
              <a:latin typeface="Arial"/>
              <a:cs typeface="Arial"/>
            </a:endParaRPr>
          </a:p>
          <a:p>
            <a:pPr lvl="1" algn="just">
              <a:spcBef>
                <a:spcPts val="40"/>
              </a:spcBef>
              <a:buFont typeface="Arial"/>
              <a:buAutoNum type="arabicPeriod" startAt="3"/>
            </a:pPr>
            <a:endParaRPr sz="2400" dirty="0">
              <a:latin typeface="Arial"/>
              <a:cs typeface="Arial"/>
            </a:endParaRPr>
          </a:p>
          <a:p>
            <a:pPr marL="1718310" lvl="4" indent="-495300" algn="just">
              <a:buFont typeface="Wingdings" panose="05000000000000000000" pitchFamily="2" charset="2"/>
              <a:buChar char="Ø"/>
              <a:tabLst>
                <a:tab pos="804545" algn="l"/>
              </a:tabLst>
            </a:pPr>
            <a:r>
              <a:rPr sz="2400" spc="-5" dirty="0">
                <a:solidFill>
                  <a:srgbClr val="00B050"/>
                </a:solidFill>
                <a:effectLst>
                  <a:outerShdw blurRad="38100" dist="38100" dir="2700000" algn="tl">
                    <a:srgbClr val="000000">
                      <a:alpha val="43137"/>
                    </a:srgbClr>
                  </a:outerShdw>
                </a:effectLst>
                <a:latin typeface="Arial"/>
                <a:cs typeface="Arial"/>
              </a:rPr>
              <a:t>Tensión</a:t>
            </a:r>
            <a:r>
              <a:rPr sz="2400" spc="-40"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nominal</a:t>
            </a:r>
            <a:endParaRP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5"/>
              </a:spcBef>
              <a:buFont typeface="Wingdings" panose="05000000000000000000" pitchFamily="2" charset="2"/>
              <a:buChar char="Ø"/>
            </a:pPr>
            <a:endParaRPr sz="2400" dirty="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sz="2400" spc="-5" dirty="0">
                <a:solidFill>
                  <a:srgbClr val="00B050"/>
                </a:solidFill>
                <a:effectLst>
                  <a:outerShdw blurRad="38100" dist="38100" dir="2700000" algn="tl">
                    <a:srgbClr val="000000">
                      <a:alpha val="43137"/>
                    </a:srgbClr>
                  </a:outerShdw>
                </a:effectLst>
                <a:latin typeface="Arial"/>
                <a:cs typeface="Arial"/>
              </a:rPr>
              <a:t>Tensión</a:t>
            </a:r>
            <a:r>
              <a:rPr sz="2400" spc="-25" dirty="0">
                <a:solidFill>
                  <a:srgbClr val="00B050"/>
                </a:solidFill>
                <a:effectLst>
                  <a:outerShdw blurRad="38100" dist="38100" dir="2700000" algn="tl">
                    <a:srgbClr val="000000">
                      <a:alpha val="43137"/>
                    </a:srgbClr>
                  </a:outerShdw>
                </a:effectLst>
                <a:latin typeface="Arial"/>
                <a:cs typeface="Arial"/>
              </a:rPr>
              <a:t> </a:t>
            </a:r>
            <a:r>
              <a:rPr sz="2400" dirty="0">
                <a:solidFill>
                  <a:srgbClr val="00B050"/>
                </a:solidFill>
                <a:effectLst>
                  <a:outerShdw blurRad="38100" dist="38100" dir="2700000" algn="tl">
                    <a:srgbClr val="000000">
                      <a:alpha val="43137"/>
                    </a:srgbClr>
                  </a:outerShdw>
                </a:effectLst>
                <a:latin typeface="Arial"/>
                <a:cs typeface="Arial"/>
              </a:rPr>
              <a:t>máxima</a:t>
            </a:r>
            <a:r>
              <a:rPr sz="2400" spc="-20"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de</a:t>
            </a:r>
            <a:r>
              <a:rPr sz="2400" spc="-20"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servicio</a:t>
            </a:r>
            <a:endParaRP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sz="2400" dirty="0">
              <a:solidFill>
                <a:srgbClr val="00B050"/>
              </a:solidFill>
              <a:effectLst>
                <a:outerShdw blurRad="38100" dist="38100" dir="2700000" algn="tl">
                  <a:srgbClr val="000000">
                    <a:alpha val="43137"/>
                  </a:srgbClr>
                </a:outerShdw>
              </a:effectLst>
              <a:latin typeface="Arial"/>
              <a:cs typeface="Arial"/>
            </a:endParaRPr>
          </a:p>
          <a:p>
            <a:pPr marL="1720215" lvl="4" indent="-497205" algn="just">
              <a:buFont typeface="Wingdings" panose="05000000000000000000" pitchFamily="2" charset="2"/>
              <a:buChar char="Ø"/>
              <a:tabLst>
                <a:tab pos="806450" algn="l"/>
              </a:tabLst>
            </a:pPr>
            <a:r>
              <a:rPr sz="2400" spc="-10" dirty="0">
                <a:solidFill>
                  <a:srgbClr val="00B050"/>
                </a:solidFill>
                <a:effectLst>
                  <a:outerShdw blurRad="38100" dist="38100" dir="2700000" algn="tl">
                    <a:srgbClr val="000000">
                      <a:alpha val="43137"/>
                    </a:srgbClr>
                  </a:outerShdw>
                </a:effectLst>
                <a:latin typeface="Arial"/>
                <a:cs typeface="Arial"/>
              </a:rPr>
              <a:t>Altura</a:t>
            </a:r>
            <a:r>
              <a:rPr sz="2400" spc="-5" dirty="0">
                <a:solidFill>
                  <a:srgbClr val="00B050"/>
                </a:solidFill>
                <a:effectLst>
                  <a:outerShdw blurRad="38100" dist="38100" dir="2700000" algn="tl">
                    <a:srgbClr val="000000">
                      <a:alpha val="43137"/>
                    </a:srgbClr>
                  </a:outerShdw>
                </a:effectLst>
                <a:latin typeface="Arial"/>
                <a:cs typeface="Arial"/>
              </a:rPr>
              <a:t> mínima</a:t>
            </a:r>
            <a:r>
              <a:rPr sz="2400" spc="-20"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de</a:t>
            </a:r>
            <a:r>
              <a:rPr sz="2400" spc="-20" dirty="0">
                <a:solidFill>
                  <a:srgbClr val="00B050"/>
                </a:solidFill>
                <a:effectLst>
                  <a:outerShdw blurRad="38100" dist="38100" dir="2700000" algn="tl">
                    <a:srgbClr val="000000">
                      <a:alpha val="43137"/>
                    </a:srgbClr>
                  </a:outerShdw>
                </a:effectLst>
                <a:latin typeface="Arial"/>
                <a:cs typeface="Arial"/>
              </a:rPr>
              <a:t> </a:t>
            </a:r>
            <a:r>
              <a:rPr sz="2400" dirty="0">
                <a:solidFill>
                  <a:srgbClr val="00B050"/>
                </a:solidFill>
                <a:effectLst>
                  <a:outerShdw blurRad="38100" dist="38100" dir="2700000" algn="tl">
                    <a:srgbClr val="000000">
                      <a:alpha val="43137"/>
                    </a:srgbClr>
                  </a:outerShdw>
                </a:effectLst>
                <a:latin typeface="Arial"/>
                <a:cs typeface="Arial"/>
              </a:rPr>
              <a:t>la</a:t>
            </a:r>
            <a:r>
              <a:rPr sz="2400" spc="-20"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columna</a:t>
            </a:r>
            <a:endParaRP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sz="2400" dirty="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sz="2400" spc="-5" dirty="0">
                <a:solidFill>
                  <a:srgbClr val="00B050"/>
                </a:solidFill>
                <a:effectLst>
                  <a:outerShdw blurRad="38100" dist="38100" dir="2700000" algn="tl">
                    <a:srgbClr val="000000">
                      <a:alpha val="43137"/>
                    </a:srgbClr>
                  </a:outerShdw>
                </a:effectLst>
                <a:latin typeface="Arial"/>
                <a:cs typeface="Arial"/>
              </a:rPr>
              <a:t>Distancia de fuga</a:t>
            </a:r>
            <a:r>
              <a:rPr sz="2400" spc="-20"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mínima</a:t>
            </a:r>
            <a:endParaRP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sz="2400" dirty="0">
              <a:solidFill>
                <a:srgbClr val="00B050"/>
              </a:solidFill>
              <a:effectLst>
                <a:outerShdw blurRad="38100" dist="38100" dir="2700000" algn="tl">
                  <a:srgbClr val="000000">
                    <a:alpha val="43137"/>
                  </a:srgbClr>
                </a:outerShdw>
              </a:effectLst>
              <a:latin typeface="Arial"/>
              <a:cs typeface="Arial"/>
            </a:endParaRPr>
          </a:p>
          <a:p>
            <a:pPr marL="1718310" lvl="4" indent="-495300" algn="just">
              <a:spcBef>
                <a:spcPts val="5"/>
              </a:spcBef>
              <a:buFont typeface="Wingdings" panose="05000000000000000000" pitchFamily="2" charset="2"/>
              <a:buChar char="Ø"/>
              <a:tabLst>
                <a:tab pos="804545" algn="l"/>
              </a:tabLst>
            </a:pPr>
            <a:r>
              <a:rPr sz="2400" spc="-5" dirty="0">
                <a:solidFill>
                  <a:srgbClr val="00B050"/>
                </a:solidFill>
                <a:effectLst>
                  <a:outerShdw blurRad="38100" dist="38100" dir="2700000" algn="tl">
                    <a:srgbClr val="000000">
                      <a:alpha val="43137"/>
                    </a:srgbClr>
                  </a:outerShdw>
                </a:effectLst>
                <a:latin typeface="Arial"/>
                <a:cs typeface="Arial"/>
              </a:rPr>
              <a:t>Carga de</a:t>
            </a:r>
            <a:r>
              <a:rPr sz="2400" spc="-20"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rotura</a:t>
            </a:r>
            <a:r>
              <a:rPr sz="2400" spc="-15" dirty="0">
                <a:solidFill>
                  <a:srgbClr val="00B050"/>
                </a:solidFill>
                <a:effectLst>
                  <a:outerShdw blurRad="38100" dist="38100" dir="2700000" algn="tl">
                    <a:srgbClr val="000000">
                      <a:alpha val="43137"/>
                    </a:srgbClr>
                  </a:outerShdw>
                </a:effectLst>
                <a:latin typeface="Arial"/>
                <a:cs typeface="Arial"/>
              </a:rPr>
              <a:t> </a:t>
            </a:r>
            <a:r>
              <a:rPr sz="2400" dirty="0">
                <a:solidFill>
                  <a:srgbClr val="00B050"/>
                </a:solidFill>
                <a:effectLst>
                  <a:outerShdw blurRad="38100" dist="38100" dir="2700000" algn="tl">
                    <a:srgbClr val="000000">
                      <a:alpha val="43137"/>
                    </a:srgbClr>
                  </a:outerShdw>
                </a:effectLst>
                <a:latin typeface="Arial"/>
                <a:cs typeface="Arial"/>
              </a:rPr>
              <a:t>a</a:t>
            </a:r>
            <a:r>
              <a:rPr sz="2400" spc="-20"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flexión</a:t>
            </a:r>
            <a:endParaRP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sz="2400" dirty="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sz="2400" spc="-5" dirty="0">
                <a:solidFill>
                  <a:srgbClr val="00B050"/>
                </a:solidFill>
                <a:effectLst>
                  <a:outerShdw blurRad="38100" dist="38100" dir="2700000" algn="tl">
                    <a:srgbClr val="000000">
                      <a:alpha val="43137"/>
                    </a:srgbClr>
                  </a:outerShdw>
                </a:effectLst>
                <a:latin typeface="Arial"/>
                <a:cs typeface="Arial"/>
              </a:rPr>
              <a:t>Carga</a:t>
            </a:r>
            <a:r>
              <a:rPr sz="2400"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de</a:t>
            </a:r>
            <a:r>
              <a:rPr sz="2400" spc="-25"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rotura</a:t>
            </a:r>
            <a:r>
              <a:rPr sz="2400" spc="-25" dirty="0">
                <a:solidFill>
                  <a:srgbClr val="00B050"/>
                </a:solidFill>
                <a:effectLst>
                  <a:outerShdw blurRad="38100" dist="38100" dir="2700000" algn="tl">
                    <a:srgbClr val="000000">
                      <a:alpha val="43137"/>
                    </a:srgbClr>
                  </a:outerShdw>
                </a:effectLst>
                <a:latin typeface="Arial"/>
                <a:cs typeface="Arial"/>
              </a:rPr>
              <a:t> </a:t>
            </a:r>
            <a:r>
              <a:rPr sz="2400" dirty="0">
                <a:solidFill>
                  <a:srgbClr val="00B050"/>
                </a:solidFill>
                <a:effectLst>
                  <a:outerShdw blurRad="38100" dist="38100" dir="2700000" algn="tl">
                    <a:srgbClr val="000000">
                      <a:alpha val="43137"/>
                    </a:srgbClr>
                  </a:outerShdw>
                </a:effectLst>
                <a:latin typeface="Arial"/>
                <a:cs typeface="Arial"/>
              </a:rPr>
              <a:t>a</a:t>
            </a:r>
            <a:r>
              <a:rPr sz="2400" spc="-20" dirty="0">
                <a:solidFill>
                  <a:srgbClr val="00B050"/>
                </a:solidFill>
                <a:effectLst>
                  <a:outerShdw blurRad="38100" dist="38100" dir="2700000" algn="tl">
                    <a:srgbClr val="000000">
                      <a:alpha val="43137"/>
                    </a:srgbClr>
                  </a:outerShdw>
                </a:effectLst>
                <a:latin typeface="Arial"/>
                <a:cs typeface="Arial"/>
              </a:rPr>
              <a:t> </a:t>
            </a:r>
            <a:r>
              <a:rPr sz="2400" dirty="0">
                <a:solidFill>
                  <a:srgbClr val="00B050"/>
                </a:solidFill>
                <a:effectLst>
                  <a:outerShdw blurRad="38100" dist="38100" dir="2700000" algn="tl">
                    <a:srgbClr val="000000">
                      <a:alpha val="43137"/>
                    </a:srgbClr>
                  </a:outerShdw>
                </a:effectLst>
                <a:latin typeface="Arial"/>
                <a:cs typeface="Arial"/>
              </a:rPr>
              <a:t>tracción</a:t>
            </a:r>
          </a:p>
          <a:p>
            <a:pPr marL="2171700" lvl="4" indent="-342900" algn="just">
              <a:spcBef>
                <a:spcPts val="40"/>
              </a:spcBef>
              <a:buFont typeface="Wingdings" panose="05000000000000000000" pitchFamily="2" charset="2"/>
              <a:buChar char="Ø"/>
            </a:pPr>
            <a:endParaRPr sz="2400" dirty="0">
              <a:solidFill>
                <a:srgbClr val="00B050"/>
              </a:solidFill>
              <a:effectLst>
                <a:outerShdw blurRad="38100" dist="38100" dir="2700000" algn="tl">
                  <a:srgbClr val="000000">
                    <a:alpha val="43137"/>
                  </a:srgbClr>
                </a:outerShdw>
              </a:effectLst>
              <a:latin typeface="Arial"/>
              <a:cs typeface="Arial"/>
            </a:endParaRPr>
          </a:p>
          <a:p>
            <a:pPr marL="1717040" lvl="4" indent="-494030" algn="just">
              <a:spcBef>
                <a:spcPts val="5"/>
              </a:spcBef>
              <a:buFont typeface="Wingdings" panose="05000000000000000000" pitchFamily="2" charset="2"/>
              <a:buChar char="Ø"/>
              <a:tabLst>
                <a:tab pos="803275" algn="l"/>
              </a:tabLst>
            </a:pPr>
            <a:r>
              <a:rPr sz="2400" spc="-5" dirty="0">
                <a:solidFill>
                  <a:srgbClr val="00B050"/>
                </a:solidFill>
                <a:effectLst>
                  <a:outerShdw blurRad="38100" dist="38100" dir="2700000" algn="tl">
                    <a:srgbClr val="000000">
                      <a:alpha val="43137"/>
                    </a:srgbClr>
                  </a:outerShdw>
                </a:effectLst>
                <a:latin typeface="Arial"/>
                <a:cs typeface="Arial"/>
              </a:rPr>
              <a:t>Momento</a:t>
            </a:r>
            <a:r>
              <a:rPr sz="2400" spc="-15"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de</a:t>
            </a:r>
            <a:r>
              <a:rPr sz="2400"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ruptura</a:t>
            </a:r>
            <a:r>
              <a:rPr sz="2400" spc="-15" dirty="0">
                <a:solidFill>
                  <a:srgbClr val="00B050"/>
                </a:solidFill>
                <a:effectLst>
                  <a:outerShdw blurRad="38100" dist="38100" dir="2700000" algn="tl">
                    <a:srgbClr val="000000">
                      <a:alpha val="43137"/>
                    </a:srgbClr>
                  </a:outerShdw>
                </a:effectLst>
                <a:latin typeface="Arial"/>
                <a:cs typeface="Arial"/>
              </a:rPr>
              <a:t> </a:t>
            </a:r>
            <a:r>
              <a:rPr sz="2400" dirty="0">
                <a:solidFill>
                  <a:srgbClr val="00B050"/>
                </a:solidFill>
                <a:effectLst>
                  <a:outerShdw blurRad="38100" dist="38100" dir="2700000" algn="tl">
                    <a:srgbClr val="000000">
                      <a:alpha val="43137"/>
                    </a:srgbClr>
                  </a:outerShdw>
                </a:effectLst>
                <a:latin typeface="Arial"/>
                <a:cs typeface="Arial"/>
              </a:rPr>
              <a:t>a</a:t>
            </a:r>
            <a:r>
              <a:rPr sz="2400" spc="-15"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torsión</a:t>
            </a:r>
            <a:endParaRP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sz="2400" dirty="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r>
              <a:rPr sz="2400" spc="-5" dirty="0">
                <a:solidFill>
                  <a:srgbClr val="00B050"/>
                </a:solidFill>
                <a:effectLst>
                  <a:outerShdw blurRad="38100" dist="38100" dir="2700000" algn="tl">
                    <a:srgbClr val="000000">
                      <a:alpha val="43137"/>
                    </a:srgbClr>
                  </a:outerShdw>
                </a:effectLst>
                <a:latin typeface="Arial"/>
                <a:cs typeface="Arial"/>
              </a:rPr>
              <a:t>Tensión</a:t>
            </a:r>
            <a:r>
              <a:rPr sz="2400" spc="-10"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de</a:t>
            </a:r>
            <a:r>
              <a:rPr sz="2400" spc="5"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resistencia</a:t>
            </a:r>
            <a:r>
              <a:rPr sz="2400" spc="5" dirty="0">
                <a:solidFill>
                  <a:srgbClr val="00B050"/>
                </a:solidFill>
                <a:effectLst>
                  <a:outerShdw blurRad="38100" dist="38100" dir="2700000" algn="tl">
                    <a:srgbClr val="000000">
                      <a:alpha val="43137"/>
                    </a:srgbClr>
                  </a:outerShdw>
                </a:effectLst>
                <a:latin typeface="Arial"/>
                <a:cs typeface="Arial"/>
              </a:rPr>
              <a:t> </a:t>
            </a:r>
            <a:r>
              <a:rPr sz="2400" spc="-10" dirty="0">
                <a:solidFill>
                  <a:srgbClr val="00B050"/>
                </a:solidFill>
                <a:effectLst>
                  <a:outerShdw blurRad="38100" dist="38100" dir="2700000" algn="tl">
                    <a:srgbClr val="000000">
                      <a:alpha val="43137"/>
                    </a:srgbClr>
                  </a:outerShdw>
                </a:effectLst>
                <a:latin typeface="Arial"/>
                <a:cs typeface="Arial"/>
              </a:rPr>
              <a:t>al</a:t>
            </a:r>
            <a:r>
              <a:rPr sz="2400" spc="-5" dirty="0">
                <a:solidFill>
                  <a:srgbClr val="00B050"/>
                </a:solidFill>
                <a:effectLst>
                  <a:outerShdw blurRad="38100" dist="38100" dir="2700000" algn="tl">
                    <a:srgbClr val="000000">
                      <a:alpha val="43137"/>
                    </a:srgbClr>
                  </a:outerShdw>
                </a:effectLst>
                <a:latin typeface="Arial"/>
                <a:cs typeface="Arial"/>
              </a:rPr>
              <a:t> </a:t>
            </a:r>
            <a:r>
              <a:rPr sz="2400" spc="-10" dirty="0">
                <a:solidFill>
                  <a:srgbClr val="00B050"/>
                </a:solidFill>
                <a:effectLst>
                  <a:outerShdw blurRad="38100" dist="38100" dir="2700000" algn="tl">
                    <a:srgbClr val="000000">
                      <a:alpha val="43137"/>
                    </a:srgbClr>
                  </a:outerShdw>
                </a:effectLst>
                <a:latin typeface="Arial"/>
                <a:cs typeface="Arial"/>
              </a:rPr>
              <a:t>choque</a:t>
            </a:r>
            <a:r>
              <a:rPr sz="2400" spc="5" dirty="0">
                <a:solidFill>
                  <a:srgbClr val="00B050"/>
                </a:solidFill>
                <a:effectLst>
                  <a:outerShdw blurRad="38100" dist="38100" dir="2700000" algn="tl">
                    <a:srgbClr val="000000">
                      <a:alpha val="43137"/>
                    </a:srgbClr>
                  </a:outerShdw>
                </a:effectLst>
                <a:latin typeface="Arial"/>
                <a:cs typeface="Arial"/>
              </a:rPr>
              <a:t> </a:t>
            </a:r>
            <a:r>
              <a:rPr sz="2400" spc="-5" dirty="0">
                <a:solidFill>
                  <a:srgbClr val="00B050"/>
                </a:solidFill>
                <a:effectLst>
                  <a:outerShdw blurRad="38100" dist="38100" dir="2700000" algn="tl">
                    <a:srgbClr val="000000">
                      <a:alpha val="43137"/>
                    </a:srgbClr>
                  </a:outerShdw>
                </a:effectLst>
                <a:latin typeface="Arial"/>
                <a:cs typeface="Arial"/>
              </a:rPr>
              <a:t>de</a:t>
            </a:r>
            <a:r>
              <a:rPr sz="2400" spc="10" dirty="0">
                <a:solidFill>
                  <a:srgbClr val="00B050"/>
                </a:solidFill>
                <a:effectLst>
                  <a:outerShdw blurRad="38100" dist="38100" dir="2700000" algn="tl">
                    <a:srgbClr val="000000">
                      <a:alpha val="43137"/>
                    </a:srgbClr>
                  </a:outerShdw>
                </a:effectLst>
                <a:latin typeface="Arial"/>
                <a:cs typeface="Arial"/>
              </a:rPr>
              <a:t> </a:t>
            </a:r>
            <a:r>
              <a:rPr sz="2400" spc="-10" dirty="0" err="1" smtClean="0">
                <a:solidFill>
                  <a:srgbClr val="00B050"/>
                </a:solidFill>
                <a:effectLst>
                  <a:outerShdw blurRad="38100" dist="38100" dir="2700000" algn="tl">
                    <a:srgbClr val="000000">
                      <a:alpha val="43137"/>
                    </a:srgbClr>
                  </a:outerShdw>
                </a:effectLst>
                <a:latin typeface="Arial"/>
                <a:cs typeface="Arial"/>
              </a:rPr>
              <a:t>rayo</a:t>
            </a:r>
            <a:endParaRPr lang="es-AR" sz="2400" spc="-10" dirty="0" smtClean="0">
              <a:solidFill>
                <a:srgbClr val="00B050"/>
              </a:solidFill>
              <a:effectLst>
                <a:outerShdw blurRad="38100" dist="38100" dir="2700000" algn="tl">
                  <a:srgbClr val="000000">
                    <a:alpha val="43137"/>
                  </a:srgbClr>
                </a:outerShdw>
              </a:effectLst>
              <a:latin typeface="Arial"/>
              <a:cs typeface="Arial"/>
            </a:endParaRPr>
          </a:p>
          <a:p>
            <a:pPr marL="1718310" lvl="4" indent="-495300" algn="just">
              <a:buFont typeface="Wingdings" panose="05000000000000000000" pitchFamily="2" charset="2"/>
              <a:buChar char="Ø"/>
              <a:tabLst>
                <a:tab pos="804545" algn="l"/>
              </a:tabLst>
            </a:pPr>
            <a:endParaRPr lang="es-AR" sz="2400" spc="-10" dirty="0" smtClean="0">
              <a:solidFill>
                <a:srgbClr val="00B050"/>
              </a:solidFill>
              <a:effectLst>
                <a:outerShdw blurRad="38100" dist="38100" dir="2700000" algn="tl">
                  <a:srgbClr val="000000">
                    <a:alpha val="43137"/>
                  </a:srgbClr>
                </a:outerShdw>
              </a:effectLst>
              <a:latin typeface="Arial"/>
              <a:cs typeface="Arial"/>
            </a:endParaRPr>
          </a:p>
          <a:p>
            <a:pPr marL="1814830" lvl="4" indent="-591820" algn="just">
              <a:buFont typeface="Wingdings" panose="05000000000000000000" pitchFamily="2" charset="2"/>
              <a:buChar char="Ø"/>
              <a:tabLst>
                <a:tab pos="900430" algn="l"/>
                <a:tab pos="901065" algn="l"/>
                <a:tab pos="1725930" algn="l"/>
                <a:tab pos="2079625" algn="l"/>
                <a:tab pos="3153410" algn="l"/>
                <a:tab pos="3446779" algn="l"/>
                <a:tab pos="4224020" algn="l"/>
                <a:tab pos="4577715" algn="l"/>
                <a:tab pos="5524500" algn="l"/>
              </a:tabLst>
            </a:pPr>
            <a:r>
              <a:rPr lang="es-AR" sz="2400" spc="-10" dirty="0">
                <a:solidFill>
                  <a:srgbClr val="00B050"/>
                </a:solidFill>
                <a:effectLst>
                  <a:outerShdw blurRad="38100" dist="38100" dir="2700000" algn="tl">
                    <a:srgbClr val="000000">
                      <a:alpha val="43137"/>
                    </a:srgbClr>
                  </a:outerShdw>
                </a:effectLst>
                <a:latin typeface="Arial"/>
                <a:cs typeface="Arial"/>
              </a:rPr>
              <a:t>T</a:t>
            </a:r>
            <a:r>
              <a:rPr lang="es-AR" sz="2400" dirty="0">
                <a:solidFill>
                  <a:srgbClr val="00B050"/>
                </a:solidFill>
                <a:effectLst>
                  <a:outerShdw blurRad="38100" dist="38100" dir="2700000" algn="tl">
                    <a:srgbClr val="000000">
                      <a:alpha val="43137"/>
                    </a:srgbClr>
                  </a:outerShdw>
                </a:effectLst>
                <a:latin typeface="Arial"/>
                <a:cs typeface="Arial"/>
              </a:rPr>
              <a:t>e</a:t>
            </a:r>
            <a:r>
              <a:rPr lang="es-AR" sz="2400" spc="-10" dirty="0">
                <a:solidFill>
                  <a:srgbClr val="00B050"/>
                </a:solidFill>
                <a:effectLst>
                  <a:outerShdw blurRad="38100" dist="38100" dir="2700000" algn="tl">
                    <a:srgbClr val="000000">
                      <a:alpha val="43137"/>
                    </a:srgbClr>
                  </a:outerShdw>
                </a:effectLst>
                <a:latin typeface="Arial"/>
                <a:cs typeface="Arial"/>
              </a:rPr>
              <a:t>n</a:t>
            </a:r>
            <a:r>
              <a:rPr lang="es-AR" sz="2400" dirty="0">
                <a:solidFill>
                  <a:srgbClr val="00B050"/>
                </a:solidFill>
                <a:effectLst>
                  <a:outerShdw blurRad="38100" dist="38100" dir="2700000" algn="tl">
                    <a:srgbClr val="000000">
                      <a:alpha val="43137"/>
                    </a:srgbClr>
                  </a:outerShdw>
                </a:effectLst>
                <a:latin typeface="Arial"/>
                <a:cs typeface="Arial"/>
              </a:rPr>
              <a:t>si</a:t>
            </a:r>
            <a:r>
              <a:rPr lang="es-AR" sz="2400" spc="-20" dirty="0">
                <a:solidFill>
                  <a:srgbClr val="00B050"/>
                </a:solidFill>
                <a:effectLst>
                  <a:outerShdw blurRad="38100" dist="38100" dir="2700000" algn="tl">
                    <a:srgbClr val="000000">
                      <a:alpha val="43137"/>
                    </a:srgbClr>
                  </a:outerShdw>
                </a:effectLst>
                <a:latin typeface="Arial"/>
                <a:cs typeface="Arial"/>
              </a:rPr>
              <a:t>ó</a:t>
            </a:r>
            <a:r>
              <a:rPr lang="es-AR" sz="2400" dirty="0">
                <a:solidFill>
                  <a:srgbClr val="00B050"/>
                </a:solidFill>
                <a:effectLst>
                  <a:outerShdw blurRad="38100" dist="38100" dir="2700000" algn="tl">
                    <a:srgbClr val="000000">
                      <a:alpha val="43137"/>
                    </a:srgbClr>
                  </a:outerShdw>
                </a:effectLst>
                <a:latin typeface="Arial"/>
                <a:cs typeface="Arial"/>
              </a:rPr>
              <a:t>n	</a:t>
            </a:r>
            <a:r>
              <a:rPr lang="es-AR" sz="2400" spc="-10" dirty="0">
                <a:solidFill>
                  <a:srgbClr val="00B050"/>
                </a:solidFill>
                <a:effectLst>
                  <a:outerShdw blurRad="38100" dist="38100" dir="2700000" algn="tl">
                    <a:srgbClr val="000000">
                      <a:alpha val="43137"/>
                    </a:srgbClr>
                  </a:outerShdw>
                </a:effectLst>
                <a:latin typeface="Arial"/>
                <a:cs typeface="Arial"/>
              </a:rPr>
              <a:t>d</a:t>
            </a:r>
            <a:r>
              <a:rPr lang="es-AR" sz="2400" dirty="0">
                <a:solidFill>
                  <a:srgbClr val="00B050"/>
                </a:solidFill>
                <a:effectLst>
                  <a:outerShdw blurRad="38100" dist="38100" dir="2700000" algn="tl">
                    <a:srgbClr val="000000">
                      <a:alpha val="43137"/>
                    </a:srgbClr>
                  </a:outerShdw>
                </a:effectLst>
                <a:latin typeface="Arial"/>
                <a:cs typeface="Arial"/>
              </a:rPr>
              <a:t>e	re</a:t>
            </a:r>
            <a:r>
              <a:rPr lang="es-AR" sz="2400" spc="-15" dirty="0">
                <a:solidFill>
                  <a:srgbClr val="00B050"/>
                </a:solidFill>
                <a:effectLst>
                  <a:outerShdw blurRad="38100" dist="38100" dir="2700000" algn="tl">
                    <a:srgbClr val="000000">
                      <a:alpha val="43137"/>
                    </a:srgbClr>
                  </a:outerShdw>
                </a:effectLst>
                <a:latin typeface="Arial"/>
                <a:cs typeface="Arial"/>
              </a:rPr>
              <a:t>s</a:t>
            </a:r>
            <a:r>
              <a:rPr lang="es-AR" sz="2400" dirty="0">
                <a:solidFill>
                  <a:srgbClr val="00B050"/>
                </a:solidFill>
                <a:effectLst>
                  <a:outerShdw blurRad="38100" dist="38100" dir="2700000" algn="tl">
                    <a:srgbClr val="000000">
                      <a:alpha val="43137"/>
                    </a:srgbClr>
                  </a:outerShdw>
                </a:effectLst>
                <a:latin typeface="Arial"/>
                <a:cs typeface="Arial"/>
              </a:rPr>
              <a:t>iste</a:t>
            </a:r>
            <a:r>
              <a:rPr lang="es-AR" sz="2400" spc="-10" dirty="0">
                <a:solidFill>
                  <a:srgbClr val="00B050"/>
                </a:solidFill>
                <a:effectLst>
                  <a:outerShdw blurRad="38100" dist="38100" dir="2700000" algn="tl">
                    <a:srgbClr val="000000">
                      <a:alpha val="43137"/>
                    </a:srgbClr>
                  </a:outerShdw>
                </a:effectLst>
                <a:latin typeface="Arial"/>
                <a:cs typeface="Arial"/>
              </a:rPr>
              <a:t>n</a:t>
            </a:r>
            <a:r>
              <a:rPr lang="es-AR" sz="2400" spc="-15" dirty="0">
                <a:solidFill>
                  <a:srgbClr val="00B050"/>
                </a:solidFill>
                <a:effectLst>
                  <a:outerShdw blurRad="38100" dist="38100" dir="2700000" algn="tl">
                    <a:srgbClr val="000000">
                      <a:alpha val="43137"/>
                    </a:srgbClr>
                  </a:outerShdw>
                </a:effectLst>
                <a:latin typeface="Arial"/>
                <a:cs typeface="Arial"/>
              </a:rPr>
              <a:t>c</a:t>
            </a:r>
            <a:r>
              <a:rPr lang="es-AR" sz="2400" dirty="0">
                <a:solidFill>
                  <a:srgbClr val="00B050"/>
                </a:solidFill>
                <a:effectLst>
                  <a:outerShdw blurRad="38100" dist="38100" dir="2700000" algn="tl">
                    <a:srgbClr val="000000">
                      <a:alpha val="43137"/>
                    </a:srgbClr>
                  </a:outerShdw>
                </a:effectLst>
                <a:latin typeface="Arial"/>
                <a:cs typeface="Arial"/>
              </a:rPr>
              <a:t>ia	al	c</a:t>
            </a:r>
            <a:r>
              <a:rPr lang="es-AR" sz="2400" spc="-10" dirty="0">
                <a:solidFill>
                  <a:srgbClr val="00B050"/>
                </a:solidFill>
                <a:effectLst>
                  <a:outerShdw blurRad="38100" dist="38100" dir="2700000" algn="tl">
                    <a:srgbClr val="000000">
                      <a:alpha val="43137"/>
                    </a:srgbClr>
                  </a:outerShdw>
                </a:effectLst>
                <a:latin typeface="Arial"/>
                <a:cs typeface="Arial"/>
              </a:rPr>
              <a:t>hoqu</a:t>
            </a:r>
            <a:r>
              <a:rPr lang="es-AR" sz="2400" dirty="0">
                <a:solidFill>
                  <a:srgbClr val="00B050"/>
                </a:solidFill>
                <a:effectLst>
                  <a:outerShdw blurRad="38100" dist="38100" dir="2700000" algn="tl">
                    <a:srgbClr val="000000">
                      <a:alpha val="43137"/>
                    </a:srgbClr>
                  </a:outerShdw>
                </a:effectLst>
                <a:latin typeface="Arial"/>
                <a:cs typeface="Arial"/>
              </a:rPr>
              <a:t>e	</a:t>
            </a:r>
            <a:r>
              <a:rPr lang="es-AR" sz="2400" spc="-10" dirty="0">
                <a:solidFill>
                  <a:srgbClr val="00B050"/>
                </a:solidFill>
                <a:effectLst>
                  <a:outerShdw blurRad="38100" dist="38100" dir="2700000" algn="tl">
                    <a:srgbClr val="000000">
                      <a:alpha val="43137"/>
                    </a:srgbClr>
                  </a:outerShdw>
                </a:effectLst>
                <a:latin typeface="Arial"/>
                <a:cs typeface="Arial"/>
              </a:rPr>
              <a:t>d</a:t>
            </a:r>
            <a:r>
              <a:rPr lang="es-AR" sz="2400" dirty="0">
                <a:solidFill>
                  <a:srgbClr val="00B050"/>
                </a:solidFill>
                <a:effectLst>
                  <a:outerShdw blurRad="38100" dist="38100" dir="2700000" algn="tl">
                    <a:srgbClr val="000000">
                      <a:alpha val="43137"/>
                    </a:srgbClr>
                  </a:outerShdw>
                </a:effectLst>
                <a:latin typeface="Arial"/>
                <a:cs typeface="Arial"/>
              </a:rPr>
              <a:t>e	ma</a:t>
            </a:r>
            <a:r>
              <a:rPr lang="es-AR" sz="2400" spc="-10" dirty="0">
                <a:solidFill>
                  <a:srgbClr val="00B050"/>
                </a:solidFill>
                <a:effectLst>
                  <a:outerShdw blurRad="38100" dist="38100" dir="2700000" algn="tl">
                    <a:srgbClr val="000000">
                      <a:alpha val="43137"/>
                    </a:srgbClr>
                  </a:outerShdw>
                </a:effectLst>
                <a:latin typeface="Arial"/>
                <a:cs typeface="Arial"/>
              </a:rPr>
              <a:t>n</a:t>
            </a:r>
            <a:r>
              <a:rPr lang="es-AR" sz="2400" dirty="0">
                <a:solidFill>
                  <a:srgbClr val="00B050"/>
                </a:solidFill>
                <a:effectLst>
                  <a:outerShdw blurRad="38100" dist="38100" dir="2700000" algn="tl">
                    <a:srgbClr val="000000">
                      <a:alpha val="43137"/>
                    </a:srgbClr>
                  </a:outerShdw>
                </a:effectLst>
                <a:latin typeface="Arial"/>
                <a:cs typeface="Arial"/>
              </a:rPr>
              <a:t>i</a:t>
            </a:r>
            <a:r>
              <a:rPr lang="es-AR" sz="2400" spc="-10" dirty="0">
                <a:solidFill>
                  <a:srgbClr val="00B050"/>
                </a:solidFill>
                <a:effectLst>
                  <a:outerShdw blurRad="38100" dist="38100" dir="2700000" algn="tl">
                    <a:srgbClr val="000000">
                      <a:alpha val="43137"/>
                    </a:srgbClr>
                  </a:outerShdw>
                </a:effectLst>
                <a:latin typeface="Arial"/>
                <a:cs typeface="Arial"/>
              </a:rPr>
              <a:t>ob</a:t>
            </a:r>
            <a:r>
              <a:rPr lang="es-AR" sz="2400" dirty="0">
                <a:solidFill>
                  <a:srgbClr val="00B050"/>
                </a:solidFill>
                <a:effectLst>
                  <a:outerShdw blurRad="38100" dist="38100" dir="2700000" algn="tl">
                    <a:srgbClr val="000000">
                      <a:alpha val="43137"/>
                    </a:srgbClr>
                  </a:outerShdw>
                </a:effectLst>
                <a:latin typeface="Arial"/>
                <a:cs typeface="Arial"/>
              </a:rPr>
              <a:t>ra	</a:t>
            </a:r>
            <a:r>
              <a:rPr lang="es-AR" sz="2400" dirty="0" smtClean="0">
                <a:solidFill>
                  <a:srgbClr val="00B050"/>
                </a:solidFill>
                <a:effectLst>
                  <a:outerShdw blurRad="38100" dist="38100" dir="2700000" algn="tl">
                    <a:srgbClr val="000000">
                      <a:alpha val="43137"/>
                    </a:srgbClr>
                  </a:outerShdw>
                </a:effectLst>
                <a:latin typeface="Arial"/>
                <a:cs typeface="Arial"/>
              </a:rPr>
              <a:t>y resistencia</a:t>
            </a:r>
            <a:r>
              <a:rPr lang="es-AR" sz="2400" spc="-25" dirty="0" smtClean="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a</a:t>
            </a:r>
            <a:r>
              <a:rPr lang="es-AR" sz="2400" spc="-2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frecuencia</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industrial</a:t>
            </a:r>
            <a:endParaRPr lang="es-AR" sz="2400" dirty="0">
              <a:solidFill>
                <a:srgbClr val="00B050"/>
              </a:solidFill>
              <a:effectLst>
                <a:outerShdw blurRad="38100" dist="38100" dir="2700000" algn="tl">
                  <a:srgbClr val="000000">
                    <a:alpha val="43137"/>
                  </a:srgbClr>
                </a:outerShdw>
              </a:effectLst>
              <a:latin typeface="Arial"/>
              <a:cs typeface="Arial"/>
            </a:endParaRPr>
          </a:p>
          <a:p>
            <a:pPr marL="1257300" lvl="2" indent="-342900" algn="just">
              <a:spcBef>
                <a:spcPts val="40"/>
              </a:spcBef>
              <a:buFont typeface="Wingdings" panose="05000000000000000000" pitchFamily="2" charset="2"/>
              <a:buChar char="Ø"/>
            </a:pPr>
            <a:endParaRPr lang="es-AR" sz="2400" dirty="0">
              <a:solidFill>
                <a:srgbClr val="00B050"/>
              </a:solidFill>
              <a:effectLst>
                <a:outerShdw blurRad="38100" dist="38100" dir="2700000" algn="tl">
                  <a:srgbClr val="000000">
                    <a:alpha val="43137"/>
                  </a:srgbClr>
                </a:outerShdw>
              </a:effectLst>
              <a:latin typeface="Arial"/>
              <a:cs typeface="Arial"/>
            </a:endParaRPr>
          </a:p>
          <a:p>
            <a:pPr marL="1817369" lvl="4" indent="-594360" algn="just">
              <a:buFont typeface="Wingdings" panose="05000000000000000000" pitchFamily="2" charset="2"/>
              <a:buChar char="Ø"/>
              <a:tabLst>
                <a:tab pos="903605" algn="l"/>
              </a:tabLst>
            </a:pPr>
            <a:r>
              <a:rPr lang="es-AR" sz="2400" spc="-5" dirty="0">
                <a:solidFill>
                  <a:srgbClr val="00B050"/>
                </a:solidFill>
                <a:effectLst>
                  <a:outerShdw blurRad="38100" dist="38100" dir="2700000" algn="tl">
                    <a:srgbClr val="000000">
                      <a:alpha val="43137"/>
                    </a:srgbClr>
                  </a:outerShdw>
                </a:effectLst>
                <a:latin typeface="Arial"/>
                <a:cs typeface="Arial"/>
              </a:rPr>
              <a:t>Tensión</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de radio-influencia</a:t>
            </a:r>
            <a:endParaRPr lang="es-AR" sz="2400" dirty="0">
              <a:solidFill>
                <a:srgbClr val="00B050"/>
              </a:solidFill>
              <a:effectLst>
                <a:outerShdw blurRad="38100" dist="38100" dir="2700000" algn="tl">
                  <a:srgbClr val="000000">
                    <a:alpha val="43137"/>
                  </a:srgbClr>
                </a:outerShdw>
              </a:effectLst>
              <a:latin typeface="Arial"/>
              <a:cs typeface="Arial"/>
            </a:endParaRPr>
          </a:p>
          <a:p>
            <a:pPr marL="2171700" lvl="4" indent="-342900" algn="just">
              <a:spcBef>
                <a:spcPts val="40"/>
              </a:spcBef>
              <a:buFont typeface="Wingdings" panose="05000000000000000000" pitchFamily="2" charset="2"/>
              <a:buChar char="Ø"/>
            </a:pPr>
            <a:endParaRPr lang="es-AR" sz="2400" dirty="0">
              <a:solidFill>
                <a:srgbClr val="00B050"/>
              </a:solidFill>
              <a:effectLst>
                <a:outerShdw blurRad="38100" dist="38100" dir="2700000" algn="tl">
                  <a:srgbClr val="000000">
                    <a:alpha val="43137"/>
                  </a:srgbClr>
                </a:outerShdw>
              </a:effectLst>
              <a:latin typeface="Arial"/>
              <a:cs typeface="Arial"/>
            </a:endParaRPr>
          </a:p>
          <a:p>
            <a:pPr marL="1817369" lvl="4" indent="-594360" algn="just">
              <a:buFont typeface="Wingdings" panose="05000000000000000000" pitchFamily="2" charset="2"/>
              <a:buChar char="Ø"/>
              <a:tabLst>
                <a:tab pos="903605" algn="l"/>
              </a:tabLst>
            </a:pPr>
            <a:r>
              <a:rPr lang="es-AR" sz="2400" spc="-5" dirty="0">
                <a:solidFill>
                  <a:srgbClr val="00B050"/>
                </a:solidFill>
                <a:effectLst>
                  <a:outerShdw blurRad="38100" dist="38100" dir="2700000" algn="tl">
                    <a:srgbClr val="000000">
                      <a:alpha val="43137"/>
                    </a:srgbClr>
                  </a:outerShdw>
                </a:effectLst>
                <a:latin typeface="Arial"/>
                <a:cs typeface="Arial"/>
              </a:rPr>
              <a:t>Tensión</a:t>
            </a:r>
            <a:r>
              <a:rPr lang="es-AR" sz="2400" spc="-10"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máxima a</a:t>
            </a:r>
            <a:r>
              <a:rPr lang="es-AR" sz="2400" spc="-20"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la</a:t>
            </a:r>
            <a:r>
              <a:rPr lang="es-AR" sz="2400" spc="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cual</a:t>
            </a:r>
            <a:r>
              <a:rPr lang="es-AR" sz="2400" spc="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no</a:t>
            </a:r>
            <a:r>
              <a:rPr lang="es-AR" sz="2400" spc="-10" dirty="0">
                <a:solidFill>
                  <a:srgbClr val="00B050"/>
                </a:solidFill>
                <a:effectLst>
                  <a:outerShdw blurRad="38100" dist="38100" dir="2700000" algn="tl">
                    <a:srgbClr val="000000">
                      <a:alpha val="43137"/>
                    </a:srgbClr>
                  </a:outerShdw>
                </a:effectLst>
                <a:latin typeface="Arial"/>
                <a:cs typeface="Arial"/>
              </a:rPr>
              <a:t> </a:t>
            </a:r>
            <a:r>
              <a:rPr lang="es-AR" sz="2400" dirty="0">
                <a:solidFill>
                  <a:srgbClr val="00B050"/>
                </a:solidFill>
                <a:effectLst>
                  <a:outerShdw blurRad="38100" dist="38100" dir="2700000" algn="tl">
                    <a:srgbClr val="000000">
                      <a:alpha val="43137"/>
                    </a:srgbClr>
                  </a:outerShdw>
                </a:effectLst>
                <a:latin typeface="Arial"/>
                <a:cs typeface="Arial"/>
              </a:rPr>
              <a:t>se</a:t>
            </a:r>
            <a:r>
              <a:rPr lang="es-AR" sz="2400" spc="-10"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produce</a:t>
            </a:r>
            <a:r>
              <a:rPr lang="es-AR" sz="2400" dirty="0">
                <a:solidFill>
                  <a:srgbClr val="00B050"/>
                </a:solidFill>
                <a:effectLst>
                  <a:outerShdw blurRad="38100" dist="38100" dir="2700000" algn="tl">
                    <a:srgbClr val="000000">
                      <a:alpha val="43137"/>
                    </a:srgbClr>
                  </a:outerShdw>
                </a:effectLst>
                <a:latin typeface="Arial"/>
                <a:cs typeface="Arial"/>
              </a:rPr>
              <a:t> </a:t>
            </a:r>
            <a:r>
              <a:rPr lang="es-AR" sz="2400" spc="-10" dirty="0">
                <a:solidFill>
                  <a:srgbClr val="00B050"/>
                </a:solidFill>
                <a:effectLst>
                  <a:outerShdw blurRad="38100" dist="38100" dir="2700000" algn="tl">
                    <a:srgbClr val="000000">
                      <a:alpha val="43137"/>
                    </a:srgbClr>
                  </a:outerShdw>
                </a:effectLst>
                <a:latin typeface="Arial"/>
                <a:cs typeface="Arial"/>
              </a:rPr>
              <a:t>corona</a:t>
            </a:r>
            <a:r>
              <a:rPr lang="es-AR" sz="2400" spc="5" dirty="0">
                <a:solidFill>
                  <a:srgbClr val="00B050"/>
                </a:solidFill>
                <a:effectLst>
                  <a:outerShdw blurRad="38100" dist="38100" dir="2700000" algn="tl">
                    <a:srgbClr val="000000">
                      <a:alpha val="43137"/>
                    </a:srgbClr>
                  </a:outerShdw>
                </a:effectLst>
                <a:latin typeface="Arial"/>
                <a:cs typeface="Arial"/>
              </a:rPr>
              <a:t> </a:t>
            </a:r>
            <a:r>
              <a:rPr lang="es-AR" sz="2400" spc="-5" dirty="0">
                <a:solidFill>
                  <a:srgbClr val="00B050"/>
                </a:solidFill>
                <a:effectLst>
                  <a:outerShdw blurRad="38100" dist="38100" dir="2700000" algn="tl">
                    <a:srgbClr val="000000">
                      <a:alpha val="43137"/>
                    </a:srgbClr>
                  </a:outerShdw>
                </a:effectLst>
                <a:latin typeface="Arial"/>
                <a:cs typeface="Arial"/>
              </a:rPr>
              <a:t>visible</a:t>
            </a:r>
            <a:endParaRPr lang="es-AR" sz="2400" dirty="0">
              <a:solidFill>
                <a:srgbClr val="00B050"/>
              </a:solidFill>
              <a:effectLst>
                <a:outerShdw blurRad="38100" dist="38100" dir="2700000" algn="tl">
                  <a:srgbClr val="000000">
                    <a:alpha val="43137"/>
                  </a:srgbClr>
                </a:outerShdw>
              </a:effectLst>
              <a:latin typeface="Arial"/>
              <a:cs typeface="Arial"/>
            </a:endParaRPr>
          </a:p>
          <a:p>
            <a:pPr algn="just"/>
            <a:endParaRPr lang="es-AR" sz="2400" dirty="0">
              <a:latin typeface="Arial"/>
              <a:cs typeface="Arial"/>
            </a:endParaRPr>
          </a:p>
          <a:p>
            <a:pPr marL="803910" lvl="2" indent="-495300" algn="just">
              <a:buAutoNum type="arabicPeriod"/>
              <a:tabLst>
                <a:tab pos="804545" algn="l"/>
              </a:tabLst>
            </a:pPr>
            <a:endParaRPr sz="2400" dirty="0">
              <a:latin typeface="Arial"/>
              <a:cs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533400" y="152400"/>
            <a:ext cx="12344400" cy="9961701"/>
          </a:xfrm>
          <a:prstGeom prst="rect">
            <a:avLst/>
          </a:prstGeom>
        </p:spPr>
        <p:txBody>
          <a:bodyPr vert="horz" wrap="square" lIns="0" tIns="12700" rIns="0" bIns="0" rtlCol="0">
            <a:spAutoFit/>
          </a:bodyPr>
          <a:lstStyle/>
          <a:p>
            <a:pPr>
              <a:spcBef>
                <a:spcPts val="20"/>
              </a:spcBef>
            </a:pPr>
            <a:endParaRPr sz="2000" dirty="0">
              <a:latin typeface="Arial"/>
              <a:cs typeface="Arial"/>
            </a:endParaRPr>
          </a:p>
          <a:p>
            <a:pPr marL="12065" marR="5715" lvl="1">
              <a:lnSpc>
                <a:spcPts val="3800"/>
              </a:lnSpc>
              <a:tabLst>
                <a:tab pos="469265" algn="l"/>
                <a:tab pos="469900" algn="l"/>
                <a:tab pos="2030730" algn="l"/>
                <a:tab pos="3136900" algn="l"/>
                <a:tab pos="4254500" algn="l"/>
                <a:tab pos="5419725" algn="l"/>
              </a:tabLst>
            </a:pPr>
            <a:r>
              <a:rPr sz="2400" b="1" u="sng" spc="-10" dirty="0">
                <a:effectLst>
                  <a:outerShdw blurRad="38100" dist="38100" dir="2700000" algn="tl">
                    <a:srgbClr val="000000">
                      <a:alpha val="43137"/>
                    </a:srgbClr>
                  </a:outerShdw>
                </a:effectLst>
                <a:latin typeface="Arial"/>
                <a:cs typeface="Arial"/>
              </a:rPr>
              <a:t>C</a:t>
            </a:r>
            <a:r>
              <a:rPr sz="2400" b="1" u="sng" dirty="0">
                <a:effectLst>
                  <a:outerShdw blurRad="38100" dist="38100" dir="2700000" algn="tl">
                    <a:srgbClr val="000000">
                      <a:alpha val="43137"/>
                    </a:srgbClr>
                  </a:outerShdw>
                </a:effectLst>
                <a:latin typeface="Arial"/>
                <a:cs typeface="Arial"/>
              </a:rPr>
              <a:t>aract</a:t>
            </a:r>
            <a:r>
              <a:rPr sz="2400" b="1" u="sng" spc="-15" dirty="0">
                <a:effectLst>
                  <a:outerShdw blurRad="38100" dist="38100" dir="2700000" algn="tl">
                    <a:srgbClr val="000000">
                      <a:alpha val="43137"/>
                    </a:srgbClr>
                  </a:outerShdw>
                </a:effectLst>
                <a:latin typeface="Arial"/>
                <a:cs typeface="Arial"/>
              </a:rPr>
              <a:t>e</a:t>
            </a:r>
            <a:r>
              <a:rPr sz="2400" b="1" u="sng" dirty="0">
                <a:effectLst>
                  <a:outerShdw blurRad="38100" dist="38100" dir="2700000" algn="tl">
                    <a:srgbClr val="000000">
                      <a:alpha val="43137"/>
                    </a:srgbClr>
                  </a:outerShdw>
                </a:effectLst>
                <a:latin typeface="Arial"/>
                <a:cs typeface="Arial"/>
              </a:rPr>
              <a:t>rís</a:t>
            </a:r>
            <a:r>
              <a:rPr sz="2400" b="1" u="sng" spc="-15" dirty="0">
                <a:effectLst>
                  <a:outerShdw blurRad="38100" dist="38100" dir="2700000" algn="tl">
                    <a:srgbClr val="000000">
                      <a:alpha val="43137"/>
                    </a:srgbClr>
                  </a:outerShdw>
                </a:effectLst>
                <a:latin typeface="Arial"/>
                <a:cs typeface="Arial"/>
              </a:rPr>
              <a:t>t</a:t>
            </a:r>
            <a:r>
              <a:rPr sz="2400" b="1" u="sng" dirty="0">
                <a:effectLst>
                  <a:outerShdw blurRad="38100" dist="38100" dir="2700000" algn="tl">
                    <a:srgbClr val="000000">
                      <a:alpha val="43137"/>
                    </a:srgbClr>
                  </a:outerShdw>
                </a:effectLst>
                <a:latin typeface="Arial"/>
                <a:cs typeface="Arial"/>
              </a:rPr>
              <a:t>icas	el</a:t>
            </a:r>
            <a:r>
              <a:rPr sz="2400" b="1" u="sng" spc="-15" dirty="0">
                <a:effectLst>
                  <a:outerShdw blurRad="38100" dist="38100" dir="2700000" algn="tl">
                    <a:srgbClr val="000000">
                      <a:alpha val="43137"/>
                    </a:srgbClr>
                  </a:outerShdw>
                </a:effectLst>
                <a:latin typeface="Arial"/>
                <a:cs typeface="Arial"/>
              </a:rPr>
              <a:t>é</a:t>
            </a:r>
            <a:r>
              <a:rPr sz="2400" b="1" u="sng" dirty="0">
                <a:effectLst>
                  <a:outerShdw blurRad="38100" dist="38100" dir="2700000" algn="tl">
                    <a:srgbClr val="000000">
                      <a:alpha val="43137"/>
                    </a:srgbClr>
                  </a:outerShdw>
                </a:effectLst>
                <a:latin typeface="Arial"/>
                <a:cs typeface="Arial"/>
              </a:rPr>
              <a:t>ct</a:t>
            </a:r>
            <a:r>
              <a:rPr sz="2400" b="1" u="sng" spc="-10" dirty="0">
                <a:effectLst>
                  <a:outerShdw blurRad="38100" dist="38100" dir="2700000" algn="tl">
                    <a:srgbClr val="000000">
                      <a:alpha val="43137"/>
                    </a:srgbClr>
                  </a:outerShdw>
                </a:effectLst>
                <a:latin typeface="Arial"/>
                <a:cs typeface="Arial"/>
              </a:rPr>
              <a:t>r</a:t>
            </a:r>
            <a:r>
              <a:rPr sz="2400" b="1" u="sng" dirty="0">
                <a:effectLst>
                  <a:outerShdw blurRad="38100" dist="38100" dir="2700000" algn="tl">
                    <a:srgbClr val="000000">
                      <a:alpha val="43137"/>
                    </a:srgbClr>
                  </a:outerShdw>
                </a:effectLst>
                <a:latin typeface="Arial"/>
                <a:cs typeface="Arial"/>
              </a:rPr>
              <a:t>icas	</a:t>
            </a:r>
            <a:r>
              <a:rPr sz="2400" b="1" u="sng" spc="-20" dirty="0">
                <a:effectLst>
                  <a:outerShdw blurRad="38100" dist="38100" dir="2700000" algn="tl">
                    <a:srgbClr val="000000">
                      <a:alpha val="43137"/>
                    </a:srgbClr>
                  </a:outerShdw>
                </a:effectLst>
                <a:latin typeface="Arial"/>
                <a:cs typeface="Arial"/>
              </a:rPr>
              <a:t>g</a:t>
            </a:r>
            <a:r>
              <a:rPr sz="2400" b="1" u="sng" dirty="0">
                <a:effectLst>
                  <a:outerShdw blurRad="38100" dist="38100" dir="2700000" algn="tl">
                    <a:srgbClr val="000000">
                      <a:alpha val="43137"/>
                    </a:srgbClr>
                  </a:outerShdw>
                </a:effectLst>
                <a:latin typeface="Arial"/>
                <a:cs typeface="Arial"/>
              </a:rPr>
              <a:t>e</a:t>
            </a:r>
            <a:r>
              <a:rPr sz="2400" b="1" u="sng" spc="-10" dirty="0">
                <a:effectLst>
                  <a:outerShdw blurRad="38100" dist="38100" dir="2700000" algn="tl">
                    <a:srgbClr val="000000">
                      <a:alpha val="43137"/>
                    </a:srgbClr>
                  </a:outerShdw>
                </a:effectLst>
                <a:latin typeface="Arial"/>
                <a:cs typeface="Arial"/>
              </a:rPr>
              <a:t>n</a:t>
            </a:r>
            <a:r>
              <a:rPr sz="2400" b="1" u="sng" dirty="0">
                <a:effectLst>
                  <a:outerShdw blurRad="38100" dist="38100" dir="2700000" algn="tl">
                    <a:srgbClr val="000000">
                      <a:alpha val="43137"/>
                    </a:srgbClr>
                  </a:outerShdw>
                </a:effectLst>
                <a:latin typeface="Arial"/>
                <a:cs typeface="Arial"/>
              </a:rPr>
              <a:t>erales	</a:t>
            </a:r>
            <a:r>
              <a:rPr sz="2400" b="1" u="sng" spc="-15" dirty="0">
                <a:effectLst>
                  <a:outerShdw blurRad="38100" dist="38100" dir="2700000" algn="tl">
                    <a:srgbClr val="000000">
                      <a:alpha val="43137"/>
                    </a:srgbClr>
                  </a:outerShdw>
                </a:effectLst>
                <a:latin typeface="Arial"/>
                <a:cs typeface="Arial"/>
              </a:rPr>
              <a:t>a</a:t>
            </a:r>
            <a:r>
              <a:rPr sz="2400" b="1" u="sng" dirty="0">
                <a:effectLst>
                  <a:outerShdw blurRad="38100" dist="38100" dir="2700000" algn="tl">
                    <a:srgbClr val="000000">
                      <a:alpha val="43137"/>
                    </a:srgbClr>
                  </a:outerShdw>
                </a:effectLst>
                <a:latin typeface="Arial"/>
                <a:cs typeface="Arial"/>
              </a:rPr>
              <a:t>is</a:t>
            </a:r>
            <a:r>
              <a:rPr sz="2400" b="1" u="sng" spc="-10" dirty="0">
                <a:effectLst>
                  <a:outerShdw blurRad="38100" dist="38100" dir="2700000" algn="tl">
                    <a:srgbClr val="000000">
                      <a:alpha val="43137"/>
                    </a:srgbClr>
                  </a:outerShdw>
                </a:effectLst>
                <a:latin typeface="Arial"/>
                <a:cs typeface="Arial"/>
              </a:rPr>
              <a:t>l</a:t>
            </a:r>
            <a:r>
              <a:rPr sz="2400" b="1" u="sng" dirty="0">
                <a:effectLst>
                  <a:outerShdw blurRad="38100" dist="38100" dir="2700000" algn="tl">
                    <a:srgbClr val="000000">
                      <a:alpha val="43137"/>
                    </a:srgbClr>
                  </a:outerShdw>
                </a:effectLst>
                <a:latin typeface="Arial"/>
                <a:cs typeface="Arial"/>
              </a:rPr>
              <a:t>a</a:t>
            </a:r>
            <a:r>
              <a:rPr sz="2400" b="1" u="sng" spc="-10" dirty="0">
                <a:effectLst>
                  <a:outerShdw blurRad="38100" dist="38100" dir="2700000" algn="tl">
                    <a:srgbClr val="000000">
                      <a:alpha val="43137"/>
                    </a:srgbClr>
                  </a:outerShdw>
                </a:effectLst>
                <a:latin typeface="Arial"/>
                <a:cs typeface="Arial"/>
              </a:rPr>
              <a:t>do</a:t>
            </a:r>
            <a:r>
              <a:rPr sz="2400" b="1" u="sng" dirty="0">
                <a:effectLst>
                  <a:outerShdw blurRad="38100" dist="38100" dir="2700000" algn="tl">
                    <a:srgbClr val="000000">
                      <a:alpha val="43137"/>
                    </a:srgbClr>
                  </a:outerShdw>
                </a:effectLst>
                <a:latin typeface="Arial"/>
                <a:cs typeface="Arial"/>
              </a:rPr>
              <a:t>res	</a:t>
            </a:r>
            <a:r>
              <a:rPr sz="2400" b="1" u="sng" spc="-20" dirty="0">
                <a:effectLst>
                  <a:outerShdw blurRad="38100" dist="38100" dir="2700000" algn="tl">
                    <a:srgbClr val="000000">
                      <a:alpha val="43137"/>
                    </a:srgbClr>
                  </a:outerShdw>
                </a:effectLst>
                <a:latin typeface="Arial"/>
                <a:cs typeface="Arial"/>
              </a:rPr>
              <a:t>d</a:t>
            </a:r>
            <a:r>
              <a:rPr sz="2400" b="1" u="sng" dirty="0">
                <a:effectLst>
                  <a:outerShdw blurRad="38100" dist="38100" dir="2700000" algn="tl">
                    <a:srgbClr val="000000">
                      <a:alpha val="43137"/>
                    </a:srgbClr>
                  </a:outerShdw>
                </a:effectLst>
                <a:latin typeface="Arial"/>
                <a:cs typeface="Arial"/>
              </a:rPr>
              <a:t>e  </a:t>
            </a:r>
            <a:r>
              <a:rPr sz="2400" b="1" u="sng" spc="-5" dirty="0">
                <a:effectLst>
                  <a:outerShdw blurRad="38100" dist="38100" dir="2700000" algn="tl">
                    <a:srgbClr val="000000">
                      <a:alpha val="43137"/>
                    </a:srgbClr>
                  </a:outerShdw>
                </a:effectLst>
                <a:latin typeface="Arial"/>
                <a:cs typeface="Arial"/>
              </a:rPr>
              <a:t>suspensión</a:t>
            </a:r>
            <a:endParaRPr sz="2400" b="1" u="sng" dirty="0">
              <a:effectLst>
                <a:outerShdw blurRad="38100" dist="38100" dir="2700000" algn="tl">
                  <a:srgbClr val="000000">
                    <a:alpha val="43137"/>
                  </a:srgbClr>
                </a:outerShdw>
              </a:effectLst>
              <a:latin typeface="Arial"/>
              <a:cs typeface="Arial"/>
            </a:endParaRPr>
          </a:p>
          <a:p>
            <a:pPr lvl="1">
              <a:lnSpc>
                <a:spcPts val="3800"/>
              </a:lnSpc>
              <a:spcBef>
                <a:spcPts val="40"/>
              </a:spcBef>
              <a:buFont typeface="Arial"/>
              <a:buAutoNum type="arabicPeriod" startAt="3"/>
            </a:pPr>
            <a:endParaRPr sz="2400" dirty="0">
              <a:latin typeface="Arial"/>
              <a:cs typeface="Arial"/>
            </a:endParaRPr>
          </a:p>
          <a:p>
            <a:pPr marL="1212850" lvl="3" indent="-447040">
              <a:lnSpc>
                <a:spcPts val="3800"/>
              </a:lnSpc>
              <a:spcBef>
                <a:spcPts val="5"/>
              </a:spcBef>
              <a:buFont typeface="Wingdings" panose="05000000000000000000" pitchFamily="2" charset="2"/>
              <a:buChar char="ü"/>
              <a:tabLst>
                <a:tab pos="756285" algn="l"/>
              </a:tabLst>
            </a:pPr>
            <a:r>
              <a:rPr sz="2400" b="1" spc="-5" dirty="0">
                <a:solidFill>
                  <a:srgbClr val="00B050"/>
                </a:solidFill>
                <a:effectLst>
                  <a:outerShdw blurRad="38100" dist="38100" dir="2700000" algn="tl">
                    <a:srgbClr val="000000">
                      <a:alpha val="43137"/>
                    </a:srgbClr>
                  </a:outerShdw>
                </a:effectLst>
                <a:latin typeface="Arial"/>
                <a:cs typeface="Arial"/>
              </a:rPr>
              <a:t>Acoplamiento</a:t>
            </a:r>
            <a:endParaRPr sz="2400" b="1" dirty="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sz="2400" b="1" spc="-5" dirty="0" err="1" smtClean="0">
                <a:solidFill>
                  <a:srgbClr val="00B050"/>
                </a:solidFill>
                <a:effectLst>
                  <a:outerShdw blurRad="38100" dist="38100" dir="2700000" algn="tl">
                    <a:srgbClr val="000000">
                      <a:alpha val="43137"/>
                    </a:srgbClr>
                  </a:outerShdw>
                </a:effectLst>
                <a:latin typeface="Arial"/>
                <a:cs typeface="Arial"/>
              </a:rPr>
              <a:t>Diámetro</a:t>
            </a:r>
            <a:r>
              <a:rPr sz="2400" b="1" spc="-20" dirty="0" smtClean="0">
                <a:solidFill>
                  <a:srgbClr val="00B050"/>
                </a:solidFill>
                <a:effectLst>
                  <a:outerShdw blurRad="38100" dist="38100" dir="2700000" algn="tl">
                    <a:srgbClr val="000000">
                      <a:alpha val="43137"/>
                    </a:srgbClr>
                  </a:outerShdw>
                </a:effectLst>
                <a:latin typeface="Arial"/>
                <a:cs typeface="Arial"/>
              </a:rPr>
              <a:t> </a:t>
            </a:r>
            <a:r>
              <a:rPr sz="2400" b="1" dirty="0">
                <a:solidFill>
                  <a:srgbClr val="00B050"/>
                </a:solidFill>
                <a:effectLst>
                  <a:outerShdw blurRad="38100" dist="38100" dir="2700000" algn="tl">
                    <a:srgbClr val="000000">
                      <a:alpha val="43137"/>
                    </a:srgbClr>
                  </a:outerShdw>
                </a:effectLst>
                <a:latin typeface="Arial"/>
                <a:cs typeface="Arial"/>
              </a:rPr>
              <a:t>máximo</a:t>
            </a:r>
            <a:r>
              <a:rPr sz="2400" b="1" spc="-2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del</a:t>
            </a:r>
            <a:r>
              <a:rPr sz="2400" b="1" spc="-2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disco</a:t>
            </a:r>
            <a:endParaRPr sz="2400" b="1" dirty="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sz="2400" b="1" spc="-5" dirty="0" err="1" smtClean="0">
                <a:solidFill>
                  <a:srgbClr val="00B050"/>
                </a:solidFill>
                <a:effectLst>
                  <a:outerShdw blurRad="38100" dist="38100" dir="2700000" algn="tl">
                    <a:srgbClr val="000000">
                      <a:alpha val="43137"/>
                    </a:srgbClr>
                  </a:outerShdw>
                </a:effectLst>
                <a:latin typeface="Arial"/>
                <a:cs typeface="Arial"/>
              </a:rPr>
              <a:t>Espacio</a:t>
            </a:r>
            <a:r>
              <a:rPr sz="2400" b="1" spc="-20" dirty="0" smtClean="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entre</a:t>
            </a:r>
            <a:r>
              <a:rPr sz="2400" b="1" spc="-1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unidades</a:t>
            </a:r>
            <a:endParaRPr sz="2400" b="1" dirty="0">
              <a:solidFill>
                <a:srgbClr val="00B050"/>
              </a:solidFill>
              <a:effectLst>
                <a:outerShdw blurRad="38100" dist="38100" dir="2700000" algn="tl">
                  <a:srgbClr val="000000">
                    <a:alpha val="43137"/>
                  </a:srgbClr>
                </a:outerShdw>
              </a:effectLst>
              <a:latin typeface="Arial"/>
              <a:cs typeface="Arial"/>
            </a:endParaRPr>
          </a:p>
          <a:p>
            <a:pPr marL="1261745" lvl="3" indent="-495934">
              <a:lnSpc>
                <a:spcPts val="3800"/>
              </a:lnSpc>
              <a:spcBef>
                <a:spcPts val="5"/>
              </a:spcBef>
              <a:buFont typeface="Wingdings" panose="05000000000000000000" pitchFamily="2" charset="2"/>
              <a:buChar char="ü"/>
              <a:tabLst>
                <a:tab pos="805180" algn="l"/>
              </a:tabLst>
            </a:pPr>
            <a:r>
              <a:rPr sz="2400" b="1" spc="-5" dirty="0" err="1" smtClean="0">
                <a:solidFill>
                  <a:srgbClr val="00B050"/>
                </a:solidFill>
                <a:effectLst>
                  <a:outerShdw blurRad="38100" dist="38100" dir="2700000" algn="tl">
                    <a:srgbClr val="000000">
                      <a:alpha val="43137"/>
                    </a:srgbClr>
                  </a:outerShdw>
                </a:effectLst>
                <a:latin typeface="Arial"/>
                <a:cs typeface="Arial"/>
              </a:rPr>
              <a:t>Distancia</a:t>
            </a:r>
            <a:r>
              <a:rPr sz="2400" b="1" spc="-10" dirty="0" smtClean="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mínima</a:t>
            </a:r>
            <a:r>
              <a:rPr sz="2400" b="1" spc="-2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de fuga</a:t>
            </a:r>
            <a:endParaRPr sz="2400" b="1" dirty="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sz="2400" b="1" spc="-5" dirty="0" smtClean="0">
                <a:solidFill>
                  <a:srgbClr val="00B050"/>
                </a:solidFill>
                <a:effectLst>
                  <a:outerShdw blurRad="38100" dist="38100" dir="2700000" algn="tl">
                    <a:srgbClr val="000000">
                      <a:alpha val="43137"/>
                    </a:srgbClr>
                  </a:outerShdw>
                </a:effectLst>
                <a:latin typeface="Arial"/>
                <a:cs typeface="Arial"/>
              </a:rPr>
              <a:t>Resistencia</a:t>
            </a:r>
            <a:r>
              <a:rPr sz="2400" b="1" dirty="0" smtClean="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electromecánica</a:t>
            </a:r>
            <a:r>
              <a:rPr sz="2400" b="1"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combinada</a:t>
            </a:r>
            <a:endParaRPr sz="2400" b="1" dirty="0">
              <a:solidFill>
                <a:srgbClr val="00B050"/>
              </a:solidFill>
              <a:effectLst>
                <a:outerShdw blurRad="38100" dist="38100" dir="2700000" algn="tl">
                  <a:srgbClr val="000000">
                    <a:alpha val="43137"/>
                  </a:srgbClr>
                </a:outerShdw>
              </a:effectLst>
              <a:latin typeface="Arial"/>
              <a:cs typeface="Arial"/>
            </a:endParaRPr>
          </a:p>
          <a:p>
            <a:pPr marL="1261110" lvl="3" indent="-495300">
              <a:lnSpc>
                <a:spcPts val="3800"/>
              </a:lnSpc>
              <a:buFont typeface="Wingdings" panose="05000000000000000000" pitchFamily="2" charset="2"/>
              <a:buChar char="ü"/>
              <a:tabLst>
                <a:tab pos="804545" algn="l"/>
              </a:tabLst>
            </a:pPr>
            <a:r>
              <a:rPr sz="2400" b="1" spc="-5" dirty="0" err="1" smtClean="0">
                <a:solidFill>
                  <a:srgbClr val="00B050"/>
                </a:solidFill>
                <a:effectLst>
                  <a:outerShdw blurRad="38100" dist="38100" dir="2700000" algn="tl">
                    <a:srgbClr val="000000">
                      <a:alpha val="43137"/>
                    </a:srgbClr>
                  </a:outerShdw>
                </a:effectLst>
                <a:latin typeface="Arial"/>
                <a:cs typeface="Arial"/>
              </a:rPr>
              <a:t>Nivel</a:t>
            </a:r>
            <a:r>
              <a:rPr sz="2400" b="1" spc="-10" dirty="0" smtClean="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básico</a:t>
            </a:r>
            <a:r>
              <a:rPr sz="2400" b="1" spc="-1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de</a:t>
            </a:r>
            <a:r>
              <a:rPr sz="2400" b="1" spc="-15"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impulso</a:t>
            </a:r>
            <a:r>
              <a:rPr sz="2400" b="1" spc="-10" dirty="0">
                <a:solidFill>
                  <a:srgbClr val="00B050"/>
                </a:solidFill>
                <a:effectLst>
                  <a:outerShdw blurRad="38100" dist="38100" dir="2700000" algn="tl">
                    <a:srgbClr val="000000">
                      <a:alpha val="43137"/>
                    </a:srgbClr>
                  </a:outerShdw>
                </a:effectLst>
                <a:latin typeface="Arial"/>
                <a:cs typeface="Arial"/>
              </a:rPr>
              <a:t> (BIL</a:t>
            </a:r>
            <a:r>
              <a:rPr sz="2400" b="1" spc="-10" dirty="0" smtClean="0">
                <a:solidFill>
                  <a:srgbClr val="00B050"/>
                </a:solidFill>
                <a:effectLst>
                  <a:outerShdw blurRad="38100" dist="38100" dir="2700000" algn="tl">
                    <a:srgbClr val="000000">
                      <a:alpha val="43137"/>
                    </a:srgbClr>
                  </a:outerShdw>
                </a:effectLst>
                <a:latin typeface="Arial"/>
                <a:cs typeface="Arial"/>
              </a:rPr>
              <a:t>)</a:t>
            </a:r>
            <a:endParaRPr lang="es-AR" sz="2400" b="1" spc="-10" dirty="0" smtClean="0">
              <a:solidFill>
                <a:srgbClr val="00B050"/>
              </a:solidFill>
              <a:effectLst>
                <a:outerShdw blurRad="38100" dist="38100" dir="2700000" algn="tl">
                  <a:srgbClr val="000000">
                    <a:alpha val="43137"/>
                  </a:srgbClr>
                </a:outerShdw>
              </a:effectLst>
              <a:latin typeface="Arial"/>
              <a:cs typeface="Arial"/>
            </a:endParaRPr>
          </a:p>
          <a:p>
            <a:pPr marL="1109345" marR="368935" lvl="3" indent="-342900">
              <a:lnSpc>
                <a:spcPts val="3800"/>
              </a:lnSpc>
              <a:spcBef>
                <a:spcPts val="350"/>
              </a:spcBef>
              <a:buFont typeface="Wingdings" panose="05000000000000000000" pitchFamily="2" charset="2"/>
              <a:buChar char="ü"/>
              <a:tabLst>
                <a:tab pos="804545" algn="l"/>
              </a:tabLst>
            </a:pPr>
            <a:r>
              <a:rPr sz="2400" b="1" spc="-5" dirty="0" err="1" smtClean="0">
                <a:solidFill>
                  <a:srgbClr val="00B050"/>
                </a:solidFill>
                <a:effectLst>
                  <a:outerShdw blurRad="38100" dist="38100" dir="2700000" algn="tl">
                    <a:srgbClr val="000000">
                      <a:alpha val="43137"/>
                    </a:srgbClr>
                  </a:outerShdw>
                </a:effectLst>
                <a:latin typeface="Arial"/>
                <a:cs typeface="Arial"/>
              </a:rPr>
              <a:t>Tensión</a:t>
            </a:r>
            <a:r>
              <a:rPr sz="2400" b="1" spc="-10" dirty="0" smtClean="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de</a:t>
            </a:r>
            <a:r>
              <a:rPr sz="2400" b="1" spc="1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resistencia</a:t>
            </a:r>
            <a:r>
              <a:rPr sz="2400" b="1" spc="10" dirty="0">
                <a:solidFill>
                  <a:srgbClr val="00B050"/>
                </a:solidFill>
                <a:effectLst>
                  <a:outerShdw blurRad="38100" dist="38100" dir="2700000" algn="tl">
                    <a:srgbClr val="000000">
                      <a:alpha val="43137"/>
                    </a:srgbClr>
                  </a:outerShdw>
                </a:effectLst>
                <a:latin typeface="Arial"/>
                <a:cs typeface="Arial"/>
              </a:rPr>
              <a:t> </a:t>
            </a:r>
            <a:r>
              <a:rPr sz="2400" b="1" dirty="0">
                <a:solidFill>
                  <a:srgbClr val="00B050"/>
                </a:solidFill>
                <a:effectLst>
                  <a:outerShdw blurRad="38100" dist="38100" dir="2700000" algn="tl">
                    <a:srgbClr val="000000">
                      <a:alpha val="43137"/>
                    </a:srgbClr>
                  </a:outerShdw>
                </a:effectLst>
                <a:latin typeface="Arial"/>
                <a:cs typeface="Arial"/>
              </a:rPr>
              <a:t>a</a:t>
            </a:r>
            <a:r>
              <a:rPr sz="2400" b="1" spc="-5" dirty="0">
                <a:solidFill>
                  <a:srgbClr val="00B050"/>
                </a:solidFill>
                <a:effectLst>
                  <a:outerShdw blurRad="38100" dist="38100" dir="2700000" algn="tl">
                    <a:srgbClr val="000000">
                      <a:alpha val="43137"/>
                    </a:srgbClr>
                  </a:outerShdw>
                </a:effectLst>
                <a:latin typeface="Arial"/>
                <a:cs typeface="Arial"/>
              </a:rPr>
              <a:t> frecuencia industrial</a:t>
            </a:r>
            <a:r>
              <a:rPr sz="2400" b="1" spc="1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seco</a:t>
            </a:r>
            <a:r>
              <a:rPr sz="2400" b="1" spc="15" dirty="0">
                <a:solidFill>
                  <a:srgbClr val="00B050"/>
                </a:solidFill>
                <a:effectLst>
                  <a:outerShdw blurRad="38100" dist="38100" dir="2700000" algn="tl">
                    <a:srgbClr val="000000">
                      <a:alpha val="43137"/>
                    </a:srgbClr>
                  </a:outerShdw>
                </a:effectLst>
                <a:latin typeface="Arial"/>
                <a:cs typeface="Arial"/>
              </a:rPr>
              <a:t> </a:t>
            </a:r>
            <a:r>
              <a:rPr sz="2400" b="1" dirty="0">
                <a:solidFill>
                  <a:srgbClr val="00B050"/>
                </a:solidFill>
                <a:effectLst>
                  <a:outerShdw blurRad="38100" dist="38100" dir="2700000" algn="tl">
                    <a:srgbClr val="000000">
                      <a:alpha val="43137"/>
                    </a:srgbClr>
                  </a:outerShdw>
                </a:effectLst>
                <a:latin typeface="Arial"/>
                <a:cs typeface="Arial"/>
              </a:rPr>
              <a:t>y </a:t>
            </a:r>
            <a:r>
              <a:rPr sz="2400" b="1" spc="-375" dirty="0">
                <a:solidFill>
                  <a:srgbClr val="00B050"/>
                </a:solidFill>
                <a:effectLst>
                  <a:outerShdw blurRad="38100" dist="38100" dir="2700000" algn="tl">
                    <a:srgbClr val="000000">
                      <a:alpha val="43137"/>
                    </a:srgbClr>
                  </a:outerShdw>
                </a:effectLst>
                <a:latin typeface="Arial"/>
                <a:cs typeface="Arial"/>
              </a:rPr>
              <a:t> </a:t>
            </a:r>
            <a:r>
              <a:rPr sz="2400" b="1" spc="-5" dirty="0" err="1">
                <a:solidFill>
                  <a:srgbClr val="00B050"/>
                </a:solidFill>
                <a:effectLst>
                  <a:outerShdw blurRad="38100" dist="38100" dir="2700000" algn="tl">
                    <a:srgbClr val="000000">
                      <a:alpha val="43137"/>
                    </a:srgbClr>
                  </a:outerShdw>
                </a:effectLst>
                <a:latin typeface="Arial"/>
                <a:cs typeface="Arial"/>
              </a:rPr>
              <a:t>bajo</a:t>
            </a:r>
            <a:r>
              <a:rPr sz="2400" b="1" spc="-15" dirty="0">
                <a:solidFill>
                  <a:srgbClr val="00B050"/>
                </a:solidFill>
                <a:effectLst>
                  <a:outerShdw blurRad="38100" dist="38100" dir="2700000" algn="tl">
                    <a:srgbClr val="000000">
                      <a:alpha val="43137"/>
                    </a:srgbClr>
                  </a:outerShdw>
                </a:effectLst>
                <a:latin typeface="Arial"/>
                <a:cs typeface="Arial"/>
              </a:rPr>
              <a:t> </a:t>
            </a:r>
            <a:r>
              <a:rPr sz="2400" b="1" spc="-5" dirty="0" err="1" smtClean="0">
                <a:solidFill>
                  <a:srgbClr val="00B050"/>
                </a:solidFill>
                <a:effectLst>
                  <a:outerShdw blurRad="38100" dist="38100" dir="2700000" algn="tl">
                    <a:srgbClr val="000000">
                      <a:alpha val="43137"/>
                    </a:srgbClr>
                  </a:outerShdw>
                </a:effectLst>
                <a:latin typeface="Arial"/>
                <a:cs typeface="Arial"/>
              </a:rPr>
              <a:t>lluvia</a:t>
            </a:r>
            <a:endParaRPr lang="es-AR" sz="2400" b="1" spc="-5" dirty="0" smtClean="0">
              <a:solidFill>
                <a:srgbClr val="00B050"/>
              </a:solidFill>
              <a:effectLst>
                <a:outerShdw blurRad="38100" dist="38100" dir="2700000" algn="tl">
                  <a:srgbClr val="000000">
                    <a:alpha val="43137"/>
                  </a:srgbClr>
                </a:outerShdw>
              </a:effectLst>
              <a:latin typeface="Arial"/>
              <a:cs typeface="Arial"/>
            </a:endParaRPr>
          </a:p>
          <a:p>
            <a:pPr marL="12065" lvl="1">
              <a:lnSpc>
                <a:spcPts val="3800"/>
              </a:lnSpc>
              <a:spcBef>
                <a:spcPts val="1180"/>
              </a:spcBef>
              <a:tabLst>
                <a:tab pos="469265" algn="l"/>
                <a:tab pos="469900" algn="l"/>
              </a:tabLst>
            </a:pPr>
            <a:r>
              <a:rPr sz="2400" b="1" u="sng" spc="-5" dirty="0" err="1" smtClean="0">
                <a:effectLst>
                  <a:outerShdw blurRad="38100" dist="38100" dir="2700000" algn="tl">
                    <a:srgbClr val="000000">
                      <a:alpha val="43137"/>
                    </a:srgbClr>
                  </a:outerShdw>
                </a:effectLst>
                <a:latin typeface="Arial"/>
                <a:cs typeface="Arial"/>
              </a:rPr>
              <a:t>Pruebas</a:t>
            </a:r>
            <a:r>
              <a:rPr sz="2400" b="1" u="sng" dirty="0" smtClean="0">
                <a:effectLst>
                  <a:outerShdw blurRad="38100" dist="38100" dir="2700000" algn="tl">
                    <a:srgbClr val="000000">
                      <a:alpha val="43137"/>
                    </a:srgbClr>
                  </a:outerShdw>
                </a:effectLst>
                <a:latin typeface="Arial"/>
                <a:cs typeface="Arial"/>
              </a:rPr>
              <a:t> </a:t>
            </a:r>
            <a:r>
              <a:rPr sz="2400" b="1" u="sng" spc="-5" dirty="0">
                <a:effectLst>
                  <a:outerShdw blurRad="38100" dist="38100" dir="2700000" algn="tl">
                    <a:srgbClr val="000000">
                      <a:alpha val="43137"/>
                    </a:srgbClr>
                  </a:outerShdw>
                </a:effectLst>
                <a:latin typeface="Arial"/>
                <a:cs typeface="Arial"/>
              </a:rPr>
              <a:t>de</a:t>
            </a:r>
            <a:r>
              <a:rPr sz="2400" b="1" u="sng" spc="-10" dirty="0">
                <a:effectLst>
                  <a:outerShdw blurRad="38100" dist="38100" dir="2700000" algn="tl">
                    <a:srgbClr val="000000">
                      <a:alpha val="43137"/>
                    </a:srgbClr>
                  </a:outerShdw>
                </a:effectLst>
                <a:latin typeface="Arial"/>
                <a:cs typeface="Arial"/>
              </a:rPr>
              <a:t> </a:t>
            </a:r>
            <a:r>
              <a:rPr sz="2400" b="1" u="sng" spc="-5" dirty="0">
                <a:effectLst>
                  <a:outerShdw blurRad="38100" dist="38100" dir="2700000" algn="tl">
                    <a:srgbClr val="000000">
                      <a:alpha val="43137"/>
                    </a:srgbClr>
                  </a:outerShdw>
                </a:effectLst>
                <a:latin typeface="Arial"/>
                <a:cs typeface="Arial"/>
              </a:rPr>
              <a:t>calificación</a:t>
            </a:r>
            <a:r>
              <a:rPr sz="2400" b="1" u="sng" dirty="0">
                <a:effectLst>
                  <a:outerShdw blurRad="38100" dist="38100" dir="2700000" algn="tl">
                    <a:srgbClr val="000000">
                      <a:alpha val="43137"/>
                    </a:srgbClr>
                  </a:outerShdw>
                </a:effectLst>
                <a:latin typeface="Arial"/>
                <a:cs typeface="Arial"/>
              </a:rPr>
              <a:t> o</a:t>
            </a:r>
            <a:r>
              <a:rPr sz="2400" b="1" u="sng" spc="-5" dirty="0">
                <a:effectLst>
                  <a:outerShdw blurRad="38100" dist="38100" dir="2700000" algn="tl">
                    <a:srgbClr val="000000">
                      <a:alpha val="43137"/>
                    </a:srgbClr>
                  </a:outerShdw>
                </a:effectLst>
                <a:latin typeface="Arial"/>
                <a:cs typeface="Arial"/>
              </a:rPr>
              <a:t> diseño </a:t>
            </a:r>
            <a:r>
              <a:rPr sz="2400" b="1" u="sng" spc="-5" dirty="0" err="1">
                <a:effectLst>
                  <a:outerShdw blurRad="38100" dist="38100" dir="2700000" algn="tl">
                    <a:srgbClr val="000000">
                      <a:alpha val="43137"/>
                    </a:srgbClr>
                  </a:outerShdw>
                </a:effectLst>
                <a:latin typeface="Arial"/>
                <a:cs typeface="Arial"/>
              </a:rPr>
              <a:t>aisladores</a:t>
            </a:r>
            <a:r>
              <a:rPr sz="2400" b="1" u="sng" spc="-5" dirty="0">
                <a:effectLst>
                  <a:outerShdw blurRad="38100" dist="38100" dir="2700000" algn="tl">
                    <a:srgbClr val="000000">
                      <a:alpha val="43137"/>
                    </a:srgbClr>
                  </a:outerShdw>
                </a:effectLst>
                <a:latin typeface="Arial"/>
                <a:cs typeface="Arial"/>
              </a:rPr>
              <a:t> </a:t>
            </a:r>
            <a:r>
              <a:rPr sz="2400" b="1" u="sng" dirty="0" err="1" smtClean="0">
                <a:effectLst>
                  <a:outerShdw blurRad="38100" dist="38100" dir="2700000" algn="tl">
                    <a:srgbClr val="000000">
                      <a:alpha val="43137"/>
                    </a:srgbClr>
                  </a:outerShdw>
                </a:effectLst>
                <a:latin typeface="Arial"/>
                <a:cs typeface="Arial"/>
              </a:rPr>
              <a:t>soporte</a:t>
            </a:r>
            <a:endParaRPr lang="es-AR" sz="2400" b="1" u="sng" dirty="0" smtClean="0">
              <a:effectLst>
                <a:outerShdw blurRad="38100" dist="38100" dir="2700000" algn="tl">
                  <a:srgbClr val="000000">
                    <a:alpha val="43137"/>
                  </a:srgbClr>
                </a:outerShdw>
              </a:effectLst>
              <a:latin typeface="Arial"/>
              <a:cs typeface="Arial"/>
            </a:endParaRPr>
          </a:p>
          <a:p>
            <a:pPr marL="12065" lvl="1">
              <a:lnSpc>
                <a:spcPts val="3800"/>
              </a:lnSpc>
              <a:spcBef>
                <a:spcPts val="1180"/>
              </a:spcBef>
              <a:tabLst>
                <a:tab pos="469265" algn="l"/>
                <a:tab pos="469900" algn="l"/>
              </a:tabLst>
            </a:pPr>
            <a:endParaRPr lang="es-AR" sz="2400" b="1" dirty="0" smtClean="0">
              <a:effectLst>
                <a:outerShdw blurRad="38100" dist="38100" dir="2700000" algn="tl">
                  <a:srgbClr val="000000">
                    <a:alpha val="43137"/>
                  </a:srgbClr>
                </a:outerShdw>
              </a:effectLst>
              <a:latin typeface="Arial"/>
              <a:cs typeface="Arial"/>
            </a:endParaRPr>
          </a:p>
          <a:p>
            <a:pPr marL="1155065" lvl="3" indent="-457834">
              <a:lnSpc>
                <a:spcPts val="3800"/>
              </a:lnSpc>
              <a:spcBef>
                <a:spcPts val="735"/>
              </a:spcBef>
              <a:buFont typeface="Wingdings" panose="05000000000000000000" pitchFamily="2" charset="2"/>
              <a:buChar char="ü"/>
              <a:tabLst>
                <a:tab pos="698500" algn="l"/>
              </a:tabLst>
            </a:pPr>
            <a:r>
              <a:rPr sz="2400" b="1" spc="-5" dirty="0" err="1" smtClean="0">
                <a:solidFill>
                  <a:srgbClr val="00B050"/>
                </a:solidFill>
                <a:effectLst>
                  <a:outerShdw blurRad="38100" dist="38100" dir="2700000" algn="tl">
                    <a:srgbClr val="000000">
                      <a:alpha val="43137"/>
                    </a:srgbClr>
                  </a:outerShdw>
                </a:effectLst>
                <a:latin typeface="Arial"/>
                <a:cs typeface="Arial"/>
              </a:rPr>
              <a:t>Prueba</a:t>
            </a:r>
            <a:r>
              <a:rPr sz="2400" b="1" spc="-10" dirty="0" smtClean="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de</a:t>
            </a:r>
            <a:r>
              <a:rPr sz="2400" b="1" spc="-2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corona</a:t>
            </a:r>
            <a:r>
              <a:rPr sz="2400" b="1" spc="-2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visual</a:t>
            </a:r>
            <a:endParaRPr sz="2400" b="1" dirty="0">
              <a:solidFill>
                <a:srgbClr val="00B050"/>
              </a:solidFill>
              <a:effectLst>
                <a:outerShdw blurRad="38100" dist="38100" dir="2700000" algn="tl">
                  <a:srgbClr val="000000">
                    <a:alpha val="43137"/>
                  </a:srgbClr>
                </a:outerShdw>
              </a:effectLst>
              <a:latin typeface="Arial"/>
              <a:cs typeface="Arial"/>
            </a:endParaRPr>
          </a:p>
          <a:p>
            <a:pPr marL="1155065" lvl="3" indent="-457834">
              <a:lnSpc>
                <a:spcPts val="3800"/>
              </a:lnSpc>
              <a:spcBef>
                <a:spcPts val="740"/>
              </a:spcBef>
              <a:buFont typeface="Wingdings" panose="05000000000000000000" pitchFamily="2" charset="2"/>
              <a:buChar char="ü"/>
              <a:tabLst>
                <a:tab pos="698500" algn="l"/>
              </a:tabLst>
            </a:pPr>
            <a:r>
              <a:rPr sz="2400" b="1" spc="-5" dirty="0">
                <a:solidFill>
                  <a:srgbClr val="00B050"/>
                </a:solidFill>
                <a:effectLst>
                  <a:outerShdw blurRad="38100" dist="38100" dir="2700000" algn="tl">
                    <a:srgbClr val="000000">
                      <a:alpha val="43137"/>
                    </a:srgbClr>
                  </a:outerShdw>
                </a:effectLst>
                <a:latin typeface="Arial"/>
                <a:cs typeface="Arial"/>
              </a:rPr>
              <a:t>Prueba de</a:t>
            </a:r>
            <a:r>
              <a:rPr sz="2400" b="1" spc="-15" dirty="0">
                <a:solidFill>
                  <a:srgbClr val="00B050"/>
                </a:solidFill>
                <a:effectLst>
                  <a:outerShdw blurRad="38100" dist="38100" dir="2700000" algn="tl">
                    <a:srgbClr val="000000">
                      <a:alpha val="43137"/>
                    </a:srgbClr>
                  </a:outerShdw>
                </a:effectLst>
                <a:latin typeface="Arial"/>
                <a:cs typeface="Arial"/>
              </a:rPr>
              <a:t> </a:t>
            </a:r>
            <a:r>
              <a:rPr sz="2400" b="1" dirty="0">
                <a:solidFill>
                  <a:srgbClr val="00B050"/>
                </a:solidFill>
                <a:effectLst>
                  <a:outerShdw blurRad="38100" dist="38100" dir="2700000" algn="tl">
                    <a:srgbClr val="000000">
                      <a:alpha val="43137"/>
                    </a:srgbClr>
                  </a:outerShdw>
                </a:effectLst>
                <a:latin typeface="Arial"/>
                <a:cs typeface="Arial"/>
              </a:rPr>
              <a:t>radio</a:t>
            </a:r>
            <a:r>
              <a:rPr sz="2400" b="1" spc="-25" dirty="0">
                <a:solidFill>
                  <a:srgbClr val="00B050"/>
                </a:solidFill>
                <a:effectLst>
                  <a:outerShdw blurRad="38100" dist="38100" dir="2700000" algn="tl">
                    <a:srgbClr val="000000">
                      <a:alpha val="43137"/>
                    </a:srgbClr>
                  </a:outerShdw>
                </a:effectLst>
                <a:latin typeface="Arial"/>
                <a:cs typeface="Arial"/>
              </a:rPr>
              <a:t> </a:t>
            </a:r>
            <a:r>
              <a:rPr sz="2400" b="1" spc="-5" dirty="0" err="1" smtClean="0">
                <a:solidFill>
                  <a:srgbClr val="00B050"/>
                </a:solidFill>
                <a:effectLst>
                  <a:outerShdw blurRad="38100" dist="38100" dir="2700000" algn="tl">
                    <a:srgbClr val="000000">
                      <a:alpha val="43137"/>
                    </a:srgbClr>
                  </a:outerShdw>
                </a:effectLst>
                <a:latin typeface="Arial"/>
                <a:cs typeface="Arial"/>
              </a:rPr>
              <a:t>interferencia</a:t>
            </a:r>
            <a:endParaRPr lang="es-AR" sz="2400" b="1" spc="-5" dirty="0" smtClean="0">
              <a:solidFill>
                <a:srgbClr val="00B050"/>
              </a:solidFill>
              <a:effectLst>
                <a:outerShdw blurRad="38100" dist="38100" dir="2700000" algn="tl">
                  <a:srgbClr val="000000">
                    <a:alpha val="43137"/>
                  </a:srgbClr>
                </a:outerShdw>
              </a:effectLst>
              <a:latin typeface="Arial"/>
              <a:cs typeface="Arial"/>
            </a:endParaRPr>
          </a:p>
          <a:p>
            <a:pPr marL="1155065" lvl="3" indent="-457834">
              <a:lnSpc>
                <a:spcPts val="3800"/>
              </a:lnSpc>
              <a:spcBef>
                <a:spcPts val="740"/>
              </a:spcBef>
              <a:buFont typeface="Wingdings" panose="05000000000000000000" pitchFamily="2" charset="2"/>
              <a:buChar char="ü"/>
              <a:tabLst>
                <a:tab pos="69850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a:t>
            </a:r>
            <a:r>
              <a:rPr lang="es-AR" sz="2400" b="1" spc="-1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5" dirty="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impulso </a:t>
            </a:r>
          </a:p>
          <a:p>
            <a:pPr marL="1155065" lvl="3" indent="-457834">
              <a:lnSpc>
                <a:spcPts val="3800"/>
              </a:lnSpc>
              <a:spcBef>
                <a:spcPts val="740"/>
              </a:spcBef>
              <a:buFont typeface="Wingdings" panose="05000000000000000000" pitchFamily="2" charset="2"/>
              <a:buChar char="ü"/>
              <a:tabLst>
                <a:tab pos="69850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Pruebas </a:t>
            </a:r>
            <a:r>
              <a:rPr lang="es-AR" sz="2400" b="1" dirty="0">
                <a:solidFill>
                  <a:srgbClr val="00B050"/>
                </a:solidFill>
                <a:effectLst>
                  <a:outerShdw blurRad="38100" dist="38100" dir="2700000" algn="tl">
                    <a:srgbClr val="000000">
                      <a:alpha val="43137"/>
                    </a:srgbClr>
                  </a:outerShdw>
                </a:effectLst>
                <a:latin typeface="Arial"/>
                <a:cs typeface="Arial"/>
              </a:rPr>
              <a:t>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frecuencias</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5" dirty="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régimen </a:t>
            </a:r>
          </a:p>
          <a:p>
            <a:pPr marL="1155065" lvl="3" indent="-457834">
              <a:lnSpc>
                <a:spcPts val="3800"/>
              </a:lnSpc>
              <a:spcBef>
                <a:spcPts val="740"/>
              </a:spcBef>
              <a:buFont typeface="Wingdings" panose="05000000000000000000" pitchFamily="2" charset="2"/>
              <a:buChar char="ü"/>
              <a:tabLst>
                <a:tab pos="69850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Pruebas </a:t>
            </a:r>
            <a:r>
              <a:rPr lang="es-AR" sz="2400" b="1" spc="-5" dirty="0">
                <a:solidFill>
                  <a:srgbClr val="00B050"/>
                </a:solidFill>
                <a:effectLst>
                  <a:outerShdw blurRad="38100" dist="38100" dir="2700000" algn="tl">
                    <a:srgbClr val="000000">
                      <a:alpha val="43137"/>
                    </a:srgbClr>
                  </a:outerShdw>
                </a:effectLst>
                <a:latin typeface="Arial"/>
                <a:cs typeface="Arial"/>
              </a:rPr>
              <a:t>mecánicas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y</a:t>
            </a:r>
            <a:r>
              <a:rPr lang="es-AR" sz="2400" b="1" spc="-35"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termo</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mecánicas </a:t>
            </a:r>
          </a:p>
          <a:p>
            <a:pPr marL="1155065" lvl="3" indent="-457834">
              <a:lnSpc>
                <a:spcPts val="3800"/>
              </a:lnSpc>
              <a:spcBef>
                <a:spcPts val="740"/>
              </a:spcBef>
              <a:buFont typeface="Wingdings" panose="05000000000000000000" pitchFamily="2" charset="2"/>
              <a:buChar char="ü"/>
              <a:tabLst>
                <a:tab pos="698500"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Pruebas</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sísmicas</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697865" lvl="2" indent="-457834">
              <a:spcBef>
                <a:spcPts val="740"/>
              </a:spcBef>
              <a:buAutoNum type="arabicPeriod"/>
              <a:tabLst>
                <a:tab pos="698500" algn="l"/>
              </a:tabLst>
            </a:pPr>
            <a:endParaRPr sz="2400" dirty="0">
              <a:latin typeface="Arial"/>
              <a:cs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1143000" y="914400"/>
            <a:ext cx="11658600" cy="8416407"/>
          </a:xfrm>
          <a:prstGeom prst="rect">
            <a:avLst/>
          </a:prstGeom>
        </p:spPr>
        <p:txBody>
          <a:bodyPr vert="horz" wrap="square" lIns="0" tIns="105410" rIns="0" bIns="0" rtlCol="0">
            <a:spAutoFit/>
          </a:bodyPr>
          <a:lstStyle/>
          <a:p>
            <a:pPr marL="12065" lvl="1">
              <a:spcBef>
                <a:spcPts val="830"/>
              </a:spcBef>
              <a:tabLst>
                <a:tab pos="469265" algn="l"/>
                <a:tab pos="469900" algn="l"/>
              </a:tabLst>
            </a:pPr>
            <a:r>
              <a:rPr sz="3200" b="1" u="sng" spc="-5" dirty="0">
                <a:effectLst>
                  <a:outerShdw blurRad="38100" dist="38100" dir="2700000" algn="tl">
                    <a:srgbClr val="000000">
                      <a:alpha val="43137"/>
                    </a:srgbClr>
                  </a:outerShdw>
                </a:effectLst>
                <a:latin typeface="Arial"/>
                <a:cs typeface="Arial"/>
              </a:rPr>
              <a:t>Pruebas</a:t>
            </a:r>
            <a:r>
              <a:rPr sz="3200" b="1" u="sng" dirty="0">
                <a:effectLst>
                  <a:outerShdw blurRad="38100" dist="38100" dir="2700000" algn="tl">
                    <a:srgbClr val="000000">
                      <a:alpha val="43137"/>
                    </a:srgbClr>
                  </a:outerShdw>
                </a:effectLst>
                <a:latin typeface="Arial"/>
                <a:cs typeface="Arial"/>
              </a:rPr>
              <a:t> </a:t>
            </a:r>
            <a:r>
              <a:rPr sz="3200" b="1" u="sng" spc="-5" dirty="0">
                <a:effectLst>
                  <a:outerShdw blurRad="38100" dist="38100" dir="2700000" algn="tl">
                    <a:srgbClr val="000000">
                      <a:alpha val="43137"/>
                    </a:srgbClr>
                  </a:outerShdw>
                </a:effectLst>
                <a:latin typeface="Arial"/>
                <a:cs typeface="Arial"/>
              </a:rPr>
              <a:t>de calificación</a:t>
            </a:r>
            <a:r>
              <a:rPr sz="3200" b="1" u="sng" dirty="0">
                <a:effectLst>
                  <a:outerShdw blurRad="38100" dist="38100" dir="2700000" algn="tl">
                    <a:srgbClr val="000000">
                      <a:alpha val="43137"/>
                    </a:srgbClr>
                  </a:outerShdw>
                </a:effectLst>
                <a:latin typeface="Arial"/>
                <a:cs typeface="Arial"/>
              </a:rPr>
              <a:t> o </a:t>
            </a:r>
            <a:r>
              <a:rPr sz="3200" b="1" u="sng" spc="-5" dirty="0">
                <a:effectLst>
                  <a:outerShdw blurRad="38100" dist="38100" dir="2700000" algn="tl">
                    <a:srgbClr val="000000">
                      <a:alpha val="43137"/>
                    </a:srgbClr>
                  </a:outerShdw>
                </a:effectLst>
                <a:latin typeface="Arial"/>
                <a:cs typeface="Arial"/>
              </a:rPr>
              <a:t>diseño</a:t>
            </a:r>
            <a:r>
              <a:rPr sz="3200" b="1" u="sng" dirty="0">
                <a:effectLst>
                  <a:outerShdw blurRad="38100" dist="38100" dir="2700000" algn="tl">
                    <a:srgbClr val="000000">
                      <a:alpha val="43137"/>
                    </a:srgbClr>
                  </a:outerShdw>
                </a:effectLst>
                <a:latin typeface="Arial"/>
                <a:cs typeface="Arial"/>
              </a:rPr>
              <a:t> </a:t>
            </a:r>
            <a:r>
              <a:rPr sz="3200" b="1" u="sng" spc="-5" dirty="0" err="1">
                <a:effectLst>
                  <a:outerShdw blurRad="38100" dist="38100" dir="2700000" algn="tl">
                    <a:srgbClr val="000000">
                      <a:alpha val="43137"/>
                    </a:srgbClr>
                  </a:outerShdw>
                </a:effectLst>
                <a:latin typeface="Arial"/>
                <a:cs typeface="Arial"/>
              </a:rPr>
              <a:t>aisladores</a:t>
            </a:r>
            <a:r>
              <a:rPr sz="3200" b="1" u="sng" spc="-5" dirty="0">
                <a:effectLst>
                  <a:outerShdw blurRad="38100" dist="38100" dir="2700000" algn="tl">
                    <a:srgbClr val="000000">
                      <a:alpha val="43137"/>
                    </a:srgbClr>
                  </a:outerShdw>
                </a:effectLst>
                <a:latin typeface="Arial"/>
                <a:cs typeface="Arial"/>
              </a:rPr>
              <a:t> </a:t>
            </a:r>
            <a:r>
              <a:rPr sz="3200" b="1" u="sng" spc="-5" dirty="0" err="1" smtClean="0">
                <a:effectLst>
                  <a:outerShdw blurRad="38100" dist="38100" dir="2700000" algn="tl">
                    <a:srgbClr val="000000">
                      <a:alpha val="43137"/>
                    </a:srgbClr>
                  </a:outerShdw>
                </a:effectLst>
                <a:latin typeface="Arial"/>
                <a:cs typeface="Arial"/>
              </a:rPr>
              <a:t>suspensión</a:t>
            </a:r>
            <a:endParaRPr lang="es-AR" sz="3200" b="1" u="sng" spc="-5" dirty="0" smtClean="0">
              <a:effectLst>
                <a:outerShdw blurRad="38100" dist="38100" dir="2700000" algn="tl">
                  <a:srgbClr val="000000">
                    <a:alpha val="43137"/>
                  </a:srgbClr>
                </a:outerShdw>
              </a:effectLst>
              <a:latin typeface="Arial"/>
              <a:cs typeface="Arial"/>
            </a:endParaRPr>
          </a:p>
          <a:p>
            <a:pPr marL="12065" lvl="1">
              <a:spcBef>
                <a:spcPts val="830"/>
              </a:spcBef>
              <a:tabLst>
                <a:tab pos="469265" algn="l"/>
                <a:tab pos="469900" algn="l"/>
              </a:tabLst>
            </a:pPr>
            <a:endParaRPr sz="3200" dirty="0">
              <a:latin typeface="Arial"/>
              <a:cs typeface="Arial"/>
            </a:endParaRPr>
          </a:p>
          <a:p>
            <a:pPr marL="2069465" lvl="5" indent="-457834">
              <a:spcBef>
                <a:spcPts val="730"/>
              </a:spcBef>
              <a:buFont typeface="Wingdings" panose="05000000000000000000" pitchFamily="2" charset="2"/>
              <a:buChar char="ü"/>
              <a:tabLst>
                <a:tab pos="698500" algn="l"/>
              </a:tabLst>
            </a:pPr>
            <a:r>
              <a:rPr sz="3200" b="1" spc="-5" dirty="0">
                <a:solidFill>
                  <a:srgbClr val="00B050"/>
                </a:solidFill>
                <a:effectLst>
                  <a:outerShdw blurRad="38100" dist="38100" dir="2700000" algn="tl">
                    <a:srgbClr val="000000">
                      <a:alpha val="43137"/>
                    </a:srgbClr>
                  </a:outerShdw>
                </a:effectLst>
                <a:latin typeface="Arial"/>
                <a:cs typeface="Arial"/>
              </a:rPr>
              <a:t>Prueba</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a:t>
            </a:r>
            <a:r>
              <a:rPr sz="3200" b="1" spc="-2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corona</a:t>
            </a:r>
            <a:r>
              <a:rPr sz="3200" b="1" spc="-2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visual</a:t>
            </a:r>
            <a:endParaRP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5"/>
              </a:spcBef>
              <a:buFont typeface="Wingdings" panose="05000000000000000000" pitchFamily="2" charset="2"/>
              <a:buChar char="ü"/>
              <a:tabLst>
                <a:tab pos="698500" algn="l"/>
              </a:tabLst>
            </a:pPr>
            <a:r>
              <a:rPr sz="3200" b="1" spc="-5" dirty="0">
                <a:solidFill>
                  <a:srgbClr val="00B050"/>
                </a:solidFill>
                <a:effectLst>
                  <a:outerShdw blurRad="38100" dist="38100" dir="2700000" algn="tl">
                    <a:srgbClr val="000000">
                      <a:alpha val="43137"/>
                    </a:srgbClr>
                  </a:outerShdw>
                </a:effectLst>
                <a:latin typeface="Arial"/>
                <a:cs typeface="Arial"/>
              </a:rPr>
              <a:t>Prueba de</a:t>
            </a:r>
            <a:r>
              <a:rPr sz="3200" b="1" spc="-15"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radio</a:t>
            </a:r>
            <a:r>
              <a:rPr sz="3200" b="1" spc="-2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interferencia</a:t>
            </a:r>
            <a:endParaRP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45"/>
              </a:spcBef>
              <a:buFont typeface="Wingdings" panose="05000000000000000000" pitchFamily="2" charset="2"/>
              <a:buChar char="ü"/>
              <a:tabLst>
                <a:tab pos="698500" algn="l"/>
              </a:tabLst>
            </a:pPr>
            <a:r>
              <a:rPr sz="3200" b="1" spc="-5" dirty="0">
                <a:solidFill>
                  <a:srgbClr val="00B050"/>
                </a:solidFill>
                <a:effectLst>
                  <a:outerShdw blurRad="38100" dist="38100" dir="2700000" algn="tl">
                    <a:srgbClr val="000000">
                      <a:alpha val="43137"/>
                    </a:srgbClr>
                  </a:outerShdw>
                </a:effectLst>
                <a:latin typeface="Arial"/>
                <a:cs typeface="Arial"/>
              </a:rPr>
              <a:t>Prueba</a:t>
            </a:r>
            <a:r>
              <a:rPr sz="3200" b="1" spc="-1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a:t>
            </a:r>
            <a:r>
              <a:rPr sz="3200" b="1" spc="-2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impulso</a:t>
            </a:r>
            <a:endParaRP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0"/>
              </a:spcBef>
              <a:buFont typeface="Wingdings" panose="05000000000000000000" pitchFamily="2" charset="2"/>
              <a:buChar char="ü"/>
              <a:tabLst>
                <a:tab pos="698500" algn="l"/>
              </a:tabLst>
            </a:pPr>
            <a:r>
              <a:rPr sz="3200" b="1" spc="-5" dirty="0">
                <a:solidFill>
                  <a:srgbClr val="00B050"/>
                </a:solidFill>
                <a:effectLst>
                  <a:outerShdw blurRad="38100" dist="38100" dir="2700000" algn="tl">
                    <a:srgbClr val="000000">
                      <a:alpha val="43137"/>
                    </a:srgbClr>
                  </a:outerShdw>
                </a:effectLst>
                <a:latin typeface="Arial"/>
                <a:cs typeface="Arial"/>
              </a:rPr>
              <a:t>Pruebas </a:t>
            </a:r>
            <a:r>
              <a:rPr sz="3200" b="1" dirty="0">
                <a:solidFill>
                  <a:srgbClr val="00B050"/>
                </a:solidFill>
                <a:effectLst>
                  <a:outerShdw blurRad="38100" dist="38100" dir="2700000" algn="tl">
                    <a:srgbClr val="000000">
                      <a:alpha val="43137"/>
                    </a:srgbClr>
                  </a:outerShdw>
                </a:effectLst>
                <a:latin typeface="Arial"/>
                <a:cs typeface="Arial"/>
              </a:rPr>
              <a:t>a</a:t>
            </a:r>
            <a:r>
              <a:rPr sz="3200" b="1" spc="-1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frecuencias</a:t>
            </a:r>
            <a:r>
              <a:rPr sz="3200" b="1"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a:t>
            </a:r>
            <a:r>
              <a:rPr sz="3200" b="1" spc="-25"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régimen</a:t>
            </a:r>
          </a:p>
          <a:p>
            <a:pPr marL="2069465" lvl="5" indent="-457834">
              <a:spcBef>
                <a:spcPts val="730"/>
              </a:spcBef>
              <a:buFont typeface="Wingdings" panose="05000000000000000000" pitchFamily="2" charset="2"/>
              <a:buChar char="ü"/>
              <a:tabLst>
                <a:tab pos="698500" algn="l"/>
              </a:tabLst>
            </a:pPr>
            <a:r>
              <a:rPr sz="3200" b="1" spc="-5" dirty="0">
                <a:solidFill>
                  <a:srgbClr val="00B050"/>
                </a:solidFill>
                <a:effectLst>
                  <a:outerShdw blurRad="38100" dist="38100" dir="2700000" algn="tl">
                    <a:srgbClr val="000000">
                      <a:alpha val="43137"/>
                    </a:srgbClr>
                  </a:outerShdw>
                </a:effectLst>
                <a:latin typeface="Arial"/>
                <a:cs typeface="Arial"/>
              </a:rPr>
              <a:t>Pruebas de</a:t>
            </a:r>
            <a:r>
              <a:rPr sz="3200" b="1" spc="-1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distribución</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a:t>
            </a:r>
            <a:r>
              <a:rPr sz="3200" b="1"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potencial</a:t>
            </a:r>
            <a:endParaRP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5"/>
              </a:spcBef>
              <a:buFont typeface="Wingdings" panose="05000000000000000000" pitchFamily="2" charset="2"/>
              <a:buChar char="ü"/>
              <a:tabLst>
                <a:tab pos="698500" algn="l"/>
              </a:tabLst>
            </a:pPr>
            <a:r>
              <a:rPr sz="3200" b="1" spc="-5" dirty="0">
                <a:solidFill>
                  <a:srgbClr val="00B050"/>
                </a:solidFill>
                <a:effectLst>
                  <a:outerShdw blurRad="38100" dist="38100" dir="2700000" algn="tl">
                    <a:srgbClr val="000000">
                      <a:alpha val="43137"/>
                    </a:srgbClr>
                  </a:outerShdw>
                </a:effectLst>
                <a:latin typeface="Arial"/>
                <a:cs typeface="Arial"/>
              </a:rPr>
              <a:t>Pruebas de</a:t>
            </a:r>
            <a:r>
              <a:rPr sz="3200" b="1" spc="-15"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arco</a:t>
            </a:r>
            <a:r>
              <a:rPr sz="3200" b="1" spc="-2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a:t>
            </a:r>
            <a:r>
              <a:rPr sz="3200" b="1"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potencia</a:t>
            </a:r>
            <a:endParaRPr sz="3200" b="1" dirty="0">
              <a:solidFill>
                <a:srgbClr val="00B050"/>
              </a:solidFill>
              <a:effectLst>
                <a:outerShdw blurRad="38100" dist="38100" dir="2700000" algn="tl">
                  <a:srgbClr val="000000">
                    <a:alpha val="43137"/>
                  </a:srgbClr>
                </a:outerShdw>
              </a:effectLst>
              <a:latin typeface="Arial"/>
              <a:cs typeface="Arial"/>
            </a:endParaRPr>
          </a:p>
          <a:p>
            <a:pPr marL="2743200" lvl="5" indent="-457200">
              <a:buFont typeface="Wingdings" panose="05000000000000000000" pitchFamily="2" charset="2"/>
              <a:buChar char="ü"/>
            </a:pPr>
            <a:endParaRPr sz="3200" b="1" dirty="0">
              <a:solidFill>
                <a:srgbClr val="00B050"/>
              </a:solidFill>
              <a:effectLst>
                <a:outerShdw blurRad="38100" dist="38100" dir="2700000" algn="tl">
                  <a:srgbClr val="000000">
                    <a:alpha val="43137"/>
                  </a:srgbClr>
                </a:outerShdw>
              </a:effectLst>
              <a:latin typeface="Arial"/>
              <a:cs typeface="Arial"/>
            </a:endParaRPr>
          </a:p>
          <a:p>
            <a:pPr lvl="2">
              <a:spcBef>
                <a:spcPts val="50"/>
              </a:spcBef>
              <a:buFont typeface="Arial"/>
              <a:buAutoNum type="arabicPeriod"/>
            </a:pPr>
            <a:endParaRPr sz="3200" dirty="0">
              <a:latin typeface="Arial"/>
              <a:cs typeface="Arial"/>
            </a:endParaRPr>
          </a:p>
          <a:p>
            <a:pPr marL="12065" lvl="1">
              <a:tabLst>
                <a:tab pos="469265" algn="l"/>
                <a:tab pos="469900" algn="l"/>
              </a:tabLst>
            </a:pPr>
            <a:r>
              <a:rPr sz="3200" b="1" u="sng" spc="-5" dirty="0">
                <a:latin typeface="Arial"/>
                <a:cs typeface="Arial"/>
              </a:rPr>
              <a:t>Prueba</a:t>
            </a:r>
            <a:r>
              <a:rPr sz="3200" b="1" u="sng" spc="-20" dirty="0">
                <a:latin typeface="Arial"/>
                <a:cs typeface="Arial"/>
              </a:rPr>
              <a:t> </a:t>
            </a:r>
            <a:r>
              <a:rPr sz="3200" b="1" u="sng" spc="-5" dirty="0">
                <a:latin typeface="Arial"/>
                <a:cs typeface="Arial"/>
              </a:rPr>
              <a:t>de</a:t>
            </a:r>
            <a:r>
              <a:rPr sz="3200" b="1" u="sng" spc="-30" dirty="0">
                <a:latin typeface="Arial"/>
                <a:cs typeface="Arial"/>
              </a:rPr>
              <a:t> </a:t>
            </a:r>
            <a:r>
              <a:rPr sz="3200" b="1" u="sng" spc="-5" dirty="0" err="1" smtClean="0">
                <a:latin typeface="Arial"/>
                <a:cs typeface="Arial"/>
              </a:rPr>
              <a:t>rutina</a:t>
            </a:r>
            <a:endParaRPr lang="es-AR" sz="3200" b="1" u="sng" spc="-5" dirty="0" smtClean="0">
              <a:latin typeface="Arial"/>
              <a:cs typeface="Arial"/>
            </a:endParaRPr>
          </a:p>
          <a:p>
            <a:pPr marL="12065" lvl="1">
              <a:tabLst>
                <a:tab pos="469265" algn="l"/>
                <a:tab pos="469900" algn="l"/>
              </a:tabLst>
            </a:pPr>
            <a:endParaRPr sz="3200" dirty="0">
              <a:latin typeface="Arial"/>
              <a:cs typeface="Arial"/>
            </a:endParaRPr>
          </a:p>
          <a:p>
            <a:pPr marL="2069465" lvl="5" indent="-457834">
              <a:spcBef>
                <a:spcPts val="735"/>
              </a:spcBef>
              <a:buFont typeface="Wingdings" panose="05000000000000000000" pitchFamily="2" charset="2"/>
              <a:buChar char="ü"/>
              <a:tabLst>
                <a:tab pos="698500" algn="l"/>
              </a:tabLst>
            </a:pPr>
            <a:r>
              <a:rPr sz="3200" b="1" dirty="0">
                <a:solidFill>
                  <a:srgbClr val="00B050"/>
                </a:solidFill>
                <a:effectLst>
                  <a:outerShdw blurRad="38100" dist="38100" dir="2700000" algn="tl">
                    <a:srgbClr val="000000">
                      <a:alpha val="43137"/>
                    </a:srgbClr>
                  </a:outerShdw>
                </a:effectLst>
                <a:latin typeface="Arial"/>
                <a:cs typeface="Arial"/>
              </a:rPr>
              <a:t>Inspección</a:t>
            </a:r>
            <a:r>
              <a:rPr sz="3200" b="1" spc="-45"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visual</a:t>
            </a:r>
            <a:endParaRP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0"/>
              </a:spcBef>
              <a:buFont typeface="Wingdings" panose="05000000000000000000" pitchFamily="2" charset="2"/>
              <a:buChar char="ü"/>
              <a:tabLst>
                <a:tab pos="698500" algn="l"/>
              </a:tabLst>
            </a:pPr>
            <a:r>
              <a:rPr sz="3200" b="1" spc="-5" dirty="0">
                <a:solidFill>
                  <a:srgbClr val="00B050"/>
                </a:solidFill>
                <a:effectLst>
                  <a:outerShdw blurRad="38100" dist="38100" dir="2700000" algn="tl">
                    <a:srgbClr val="000000">
                      <a:alpha val="43137"/>
                    </a:srgbClr>
                  </a:outerShdw>
                </a:effectLst>
                <a:latin typeface="Arial"/>
                <a:cs typeface="Arial"/>
              </a:rPr>
              <a:t>Prueba</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 descarga</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disruptiva</a:t>
            </a:r>
            <a:endParaRPr sz="3200" b="1" dirty="0">
              <a:solidFill>
                <a:srgbClr val="00B050"/>
              </a:solidFill>
              <a:effectLst>
                <a:outerShdw blurRad="38100" dist="38100" dir="2700000" algn="tl">
                  <a:srgbClr val="000000">
                    <a:alpha val="43137"/>
                  </a:srgbClr>
                </a:outerShdw>
              </a:effectLst>
              <a:latin typeface="Arial"/>
              <a:cs typeface="Arial"/>
            </a:endParaRPr>
          </a:p>
          <a:p>
            <a:pPr marL="2069465" lvl="5" indent="-457834">
              <a:spcBef>
                <a:spcPts val="735"/>
              </a:spcBef>
              <a:buFont typeface="Wingdings" panose="05000000000000000000" pitchFamily="2" charset="2"/>
              <a:buChar char="ü"/>
              <a:tabLst>
                <a:tab pos="698500" algn="l"/>
              </a:tabLst>
            </a:pPr>
            <a:r>
              <a:rPr sz="3200" b="1" spc="-5" dirty="0">
                <a:solidFill>
                  <a:srgbClr val="00B050"/>
                </a:solidFill>
                <a:effectLst>
                  <a:outerShdw blurRad="38100" dist="38100" dir="2700000" algn="tl">
                    <a:srgbClr val="000000">
                      <a:alpha val="43137"/>
                    </a:srgbClr>
                  </a:outerShdw>
                </a:effectLst>
                <a:latin typeface="Arial"/>
                <a:cs typeface="Arial"/>
              </a:rPr>
              <a:t>Prueba</a:t>
            </a:r>
            <a:r>
              <a:rPr sz="3200" b="1" spc="-1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de</a:t>
            </a:r>
            <a:r>
              <a:rPr sz="3200" b="1" spc="-20" dirty="0">
                <a:solidFill>
                  <a:srgbClr val="00B050"/>
                </a:solidFill>
                <a:effectLst>
                  <a:outerShdw blurRad="38100" dist="38100" dir="2700000" algn="tl">
                    <a:srgbClr val="000000">
                      <a:alpha val="43137"/>
                    </a:srgbClr>
                  </a:outerShdw>
                </a:effectLst>
                <a:latin typeface="Arial"/>
                <a:cs typeface="Arial"/>
              </a:rPr>
              <a:t> </a:t>
            </a:r>
            <a:r>
              <a:rPr sz="3200" b="1" spc="-5" dirty="0">
                <a:solidFill>
                  <a:srgbClr val="00B050"/>
                </a:solidFill>
                <a:effectLst>
                  <a:outerShdw blurRad="38100" dist="38100" dir="2700000" algn="tl">
                    <a:srgbClr val="000000">
                      <a:alpha val="43137"/>
                    </a:srgbClr>
                  </a:outerShdw>
                </a:effectLst>
                <a:latin typeface="Arial"/>
                <a:cs typeface="Arial"/>
              </a:rPr>
              <a:t>tracción</a:t>
            </a:r>
            <a:r>
              <a:rPr sz="3200" b="1" spc="-15" dirty="0">
                <a:solidFill>
                  <a:srgbClr val="00B050"/>
                </a:solidFill>
                <a:effectLst>
                  <a:outerShdw blurRad="38100" dist="38100" dir="2700000" algn="tl">
                    <a:srgbClr val="000000">
                      <a:alpha val="43137"/>
                    </a:srgbClr>
                  </a:outerShdw>
                </a:effectLst>
                <a:latin typeface="Arial"/>
                <a:cs typeface="Arial"/>
              </a:rPr>
              <a:t> </a:t>
            </a:r>
            <a:r>
              <a:rPr sz="3200" b="1" dirty="0">
                <a:solidFill>
                  <a:srgbClr val="00B050"/>
                </a:solidFill>
                <a:effectLst>
                  <a:outerShdw blurRad="38100" dist="38100" dir="2700000" algn="tl">
                    <a:srgbClr val="000000">
                      <a:alpha val="43137"/>
                    </a:srgbClr>
                  </a:outerShdw>
                </a:effectLst>
                <a:latin typeface="Arial"/>
                <a:cs typeface="Arial"/>
              </a:rPr>
              <a:t>mecánica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57200" y="1211997"/>
            <a:ext cx="12649200" cy="8763938"/>
          </a:xfrm>
          <a:prstGeom prst="rect">
            <a:avLst/>
          </a:prstGeom>
        </p:spPr>
        <p:txBody>
          <a:bodyPr vert="horz" wrap="square" lIns="0" tIns="12700" rIns="0" bIns="0" rtlCol="0">
            <a:spAutoFit/>
          </a:bodyPr>
          <a:lstStyle/>
          <a:p>
            <a:pPr marL="12065" lvl="1" algn="just">
              <a:tabLst>
                <a:tab pos="360045" algn="l"/>
              </a:tabLst>
            </a:pPr>
            <a:r>
              <a:rPr sz="2200" b="1" spc="-5" dirty="0" err="1" smtClean="0">
                <a:effectLst>
                  <a:outerShdw blurRad="38100" dist="38100" dir="2700000" algn="tl">
                    <a:srgbClr val="000000">
                      <a:alpha val="43137"/>
                    </a:srgbClr>
                  </a:outerShdw>
                </a:effectLst>
                <a:latin typeface="Arial"/>
                <a:cs typeface="Arial"/>
              </a:rPr>
              <a:t>Objeto</a:t>
            </a:r>
            <a:r>
              <a:rPr sz="2200" b="1" spc="5" dirty="0" smtClean="0">
                <a:effectLst>
                  <a:outerShdw blurRad="38100" dist="38100" dir="2700000" algn="tl">
                    <a:srgbClr val="000000">
                      <a:alpha val="43137"/>
                    </a:srgbClr>
                  </a:outerShdw>
                </a:effectLst>
                <a:latin typeface="Arial"/>
                <a:cs typeface="Arial"/>
              </a:rPr>
              <a:t> </a:t>
            </a:r>
            <a:r>
              <a:rPr sz="2200" b="1" dirty="0">
                <a:effectLst>
                  <a:outerShdw blurRad="38100" dist="38100" dir="2700000" algn="tl">
                    <a:srgbClr val="000000">
                      <a:alpha val="43137"/>
                    </a:srgbClr>
                  </a:outerShdw>
                </a:effectLst>
                <a:latin typeface="Arial"/>
                <a:cs typeface="Arial"/>
              </a:rPr>
              <a:t>y</a:t>
            </a:r>
            <a:r>
              <a:rPr sz="2200" b="1" spc="-50" dirty="0">
                <a:effectLst>
                  <a:outerShdw blurRad="38100" dist="38100" dir="2700000" algn="tl">
                    <a:srgbClr val="000000">
                      <a:alpha val="43137"/>
                    </a:srgbClr>
                  </a:outerShdw>
                </a:effectLst>
                <a:latin typeface="Arial"/>
                <a:cs typeface="Arial"/>
              </a:rPr>
              <a:t> </a:t>
            </a:r>
            <a:r>
              <a:rPr sz="2200" b="1" dirty="0">
                <a:effectLst>
                  <a:outerShdw blurRad="38100" dist="38100" dir="2700000" algn="tl">
                    <a:srgbClr val="000000">
                      <a:alpha val="43137"/>
                    </a:srgbClr>
                  </a:outerShdw>
                </a:effectLst>
                <a:latin typeface="Arial"/>
                <a:cs typeface="Arial"/>
              </a:rPr>
              <a:t>campo</a:t>
            </a:r>
            <a:r>
              <a:rPr sz="2200" b="1" spc="-10" dirty="0">
                <a:effectLst>
                  <a:outerShdw blurRad="38100" dist="38100" dir="2700000" algn="tl">
                    <a:srgbClr val="000000">
                      <a:alpha val="43137"/>
                    </a:srgbClr>
                  </a:outerShdw>
                </a:effectLst>
                <a:latin typeface="Arial"/>
                <a:cs typeface="Arial"/>
              </a:rPr>
              <a:t> </a:t>
            </a:r>
            <a:r>
              <a:rPr sz="2200" b="1" spc="-5" dirty="0">
                <a:effectLst>
                  <a:outerShdw blurRad="38100" dist="38100" dir="2700000" algn="tl">
                    <a:srgbClr val="000000">
                      <a:alpha val="43137"/>
                    </a:srgbClr>
                  </a:outerShdw>
                </a:effectLst>
                <a:latin typeface="Arial"/>
                <a:cs typeface="Arial"/>
              </a:rPr>
              <a:t>de</a:t>
            </a:r>
            <a:r>
              <a:rPr sz="2200" b="1" dirty="0">
                <a:effectLst>
                  <a:outerShdw blurRad="38100" dist="38100" dir="2700000" algn="tl">
                    <a:srgbClr val="000000">
                      <a:alpha val="43137"/>
                    </a:srgbClr>
                  </a:outerShdw>
                </a:effectLst>
                <a:latin typeface="Arial"/>
                <a:cs typeface="Arial"/>
              </a:rPr>
              <a:t> </a:t>
            </a:r>
            <a:r>
              <a:rPr sz="2200" b="1" spc="-5" dirty="0">
                <a:effectLst>
                  <a:outerShdw blurRad="38100" dist="38100" dir="2700000" algn="tl">
                    <a:srgbClr val="000000">
                      <a:alpha val="43137"/>
                    </a:srgbClr>
                  </a:outerShdw>
                </a:effectLst>
                <a:latin typeface="Arial"/>
                <a:cs typeface="Arial"/>
              </a:rPr>
              <a:t>aplicaciones</a:t>
            </a:r>
            <a:endParaRPr sz="2200" b="1" dirty="0">
              <a:effectLst>
                <a:outerShdw blurRad="38100" dist="38100" dir="2700000" algn="tl">
                  <a:srgbClr val="000000">
                    <a:alpha val="43137"/>
                  </a:srgbClr>
                </a:outerShdw>
              </a:effectLst>
              <a:latin typeface="Arial"/>
              <a:cs typeface="Arial"/>
            </a:endParaRPr>
          </a:p>
          <a:p>
            <a:pPr marL="812800" marR="5715" lvl="1" indent="-342900" algn="just">
              <a:spcBef>
                <a:spcPts val="819"/>
              </a:spcBef>
              <a:buFont typeface="Wingdings" panose="05000000000000000000" pitchFamily="2" charset="2"/>
              <a:buChar char="Ø"/>
            </a:pPr>
            <a:r>
              <a:rPr sz="2200" b="1" dirty="0">
                <a:latin typeface="Arial"/>
                <a:cs typeface="Arial"/>
              </a:rPr>
              <a:t>El</a:t>
            </a:r>
            <a:r>
              <a:rPr sz="2200" b="1" spc="5" dirty="0">
                <a:latin typeface="Arial"/>
                <a:cs typeface="Arial"/>
              </a:rPr>
              <a:t> </a:t>
            </a:r>
            <a:r>
              <a:rPr sz="2200" b="1" spc="-5" dirty="0">
                <a:latin typeface="Arial"/>
                <a:cs typeface="Arial"/>
              </a:rPr>
              <a:t>propósito</a:t>
            </a:r>
            <a:r>
              <a:rPr sz="2200" b="1" dirty="0">
                <a:latin typeface="Arial"/>
                <a:cs typeface="Arial"/>
              </a:rPr>
              <a:t> de</a:t>
            </a:r>
            <a:r>
              <a:rPr sz="2200" b="1" spc="5" dirty="0">
                <a:latin typeface="Arial"/>
                <a:cs typeface="Arial"/>
              </a:rPr>
              <a:t> </a:t>
            </a:r>
            <a:r>
              <a:rPr sz="2200" b="1" spc="-5" dirty="0">
                <a:latin typeface="Arial"/>
                <a:cs typeface="Arial"/>
              </a:rPr>
              <a:t>esta</a:t>
            </a:r>
            <a:r>
              <a:rPr sz="2200" b="1" dirty="0">
                <a:latin typeface="Arial"/>
                <a:cs typeface="Arial"/>
              </a:rPr>
              <a:t> </a:t>
            </a:r>
            <a:r>
              <a:rPr sz="2200" b="1" spc="-5" dirty="0">
                <a:latin typeface="Arial"/>
                <a:cs typeface="Arial"/>
              </a:rPr>
              <a:t>especificación</a:t>
            </a:r>
            <a:r>
              <a:rPr sz="2200" b="1" dirty="0">
                <a:latin typeface="Arial"/>
                <a:cs typeface="Arial"/>
              </a:rPr>
              <a:t> es</a:t>
            </a:r>
            <a:r>
              <a:rPr sz="2200" b="1" spc="5" dirty="0">
                <a:latin typeface="Arial"/>
                <a:cs typeface="Arial"/>
              </a:rPr>
              <a:t> </a:t>
            </a:r>
            <a:r>
              <a:rPr sz="2200" b="1" spc="-5" dirty="0">
                <a:latin typeface="Arial"/>
                <a:cs typeface="Arial"/>
              </a:rPr>
              <a:t>establecer</a:t>
            </a:r>
            <a:r>
              <a:rPr sz="2200" b="1" dirty="0">
                <a:latin typeface="Arial"/>
                <a:cs typeface="Arial"/>
              </a:rPr>
              <a:t> </a:t>
            </a:r>
            <a:r>
              <a:rPr sz="2200" b="1" spc="-5" dirty="0">
                <a:latin typeface="Arial"/>
                <a:cs typeface="Arial"/>
              </a:rPr>
              <a:t>las</a:t>
            </a:r>
            <a:r>
              <a:rPr sz="2200" b="1" dirty="0">
                <a:latin typeface="Arial"/>
                <a:cs typeface="Arial"/>
              </a:rPr>
              <a:t> </a:t>
            </a:r>
            <a:r>
              <a:rPr sz="2200" b="1" spc="-5" dirty="0">
                <a:latin typeface="Arial"/>
                <a:cs typeface="Arial"/>
              </a:rPr>
              <a:t>condiciones </a:t>
            </a:r>
            <a:r>
              <a:rPr sz="2200" b="1" dirty="0">
                <a:latin typeface="Arial"/>
                <a:cs typeface="Arial"/>
              </a:rPr>
              <a:t> </a:t>
            </a:r>
            <a:r>
              <a:rPr sz="2200" b="1" spc="-5" dirty="0">
                <a:latin typeface="Arial"/>
                <a:cs typeface="Arial"/>
              </a:rPr>
              <a:t>técnicas generales </a:t>
            </a:r>
            <a:r>
              <a:rPr sz="2200" b="1" dirty="0">
                <a:latin typeface="Arial"/>
                <a:cs typeface="Arial"/>
              </a:rPr>
              <a:t>que </a:t>
            </a:r>
            <a:r>
              <a:rPr sz="2200" b="1" spc="-5" dirty="0">
                <a:latin typeface="Arial"/>
                <a:cs typeface="Arial"/>
              </a:rPr>
              <a:t>deberán cumplir </a:t>
            </a:r>
            <a:r>
              <a:rPr sz="2200" b="1" dirty="0">
                <a:latin typeface="Arial"/>
                <a:cs typeface="Arial"/>
              </a:rPr>
              <a:t>los </a:t>
            </a:r>
            <a:r>
              <a:rPr sz="2200" b="1" spc="-5" dirty="0">
                <a:latin typeface="Arial"/>
                <a:cs typeface="Arial"/>
              </a:rPr>
              <a:t>pararrayos </a:t>
            </a:r>
            <a:r>
              <a:rPr sz="2200" b="1" dirty="0">
                <a:latin typeface="Arial"/>
                <a:cs typeface="Arial"/>
              </a:rPr>
              <a:t>a </a:t>
            </a:r>
            <a:r>
              <a:rPr sz="2200" b="1" spc="-5" dirty="0">
                <a:latin typeface="Arial"/>
                <a:cs typeface="Arial"/>
              </a:rPr>
              <a:t>ser instalados </a:t>
            </a:r>
            <a:r>
              <a:rPr sz="2200" b="1" spc="-375" dirty="0">
                <a:latin typeface="Arial"/>
                <a:cs typeface="Arial"/>
              </a:rPr>
              <a:t> </a:t>
            </a:r>
            <a:r>
              <a:rPr sz="2200" b="1" dirty="0">
                <a:latin typeface="Arial"/>
                <a:cs typeface="Arial"/>
              </a:rPr>
              <a:t>en </a:t>
            </a:r>
            <a:r>
              <a:rPr sz="2200" b="1" spc="-5" dirty="0">
                <a:latin typeface="Arial"/>
                <a:cs typeface="Arial"/>
              </a:rPr>
              <a:t>las subestaciones </a:t>
            </a:r>
            <a:r>
              <a:rPr sz="2200" b="1" dirty="0">
                <a:latin typeface="Arial"/>
                <a:cs typeface="Arial"/>
              </a:rPr>
              <a:t>que </a:t>
            </a:r>
            <a:r>
              <a:rPr sz="2200" b="1" spc="-5" dirty="0">
                <a:latin typeface="Arial"/>
                <a:cs typeface="Arial"/>
              </a:rPr>
              <a:t>tengan una </a:t>
            </a:r>
            <a:r>
              <a:rPr sz="2200" b="1" dirty="0">
                <a:latin typeface="Arial"/>
                <a:cs typeface="Arial"/>
              </a:rPr>
              <a:t>tensión nominal superior a </a:t>
            </a:r>
            <a:r>
              <a:rPr sz="2200" b="1" spc="-5" dirty="0">
                <a:latin typeface="Arial"/>
                <a:cs typeface="Arial"/>
              </a:rPr>
              <a:t>13.8 </a:t>
            </a:r>
            <a:r>
              <a:rPr sz="2200" b="1" dirty="0">
                <a:latin typeface="Arial"/>
                <a:cs typeface="Arial"/>
              </a:rPr>
              <a:t> </a:t>
            </a:r>
            <a:r>
              <a:rPr sz="2200" b="1" spc="-5" dirty="0">
                <a:latin typeface="Arial"/>
                <a:cs typeface="Arial"/>
              </a:rPr>
              <a:t>Kv.</a:t>
            </a:r>
            <a:endParaRPr sz="2200" b="1" dirty="0">
              <a:latin typeface="Arial"/>
              <a:cs typeface="Arial"/>
            </a:endParaRPr>
          </a:p>
          <a:p>
            <a:pPr>
              <a:spcBef>
                <a:spcPts val="40"/>
              </a:spcBef>
            </a:pPr>
            <a:endParaRPr sz="2200" b="1" dirty="0">
              <a:latin typeface="Arial"/>
              <a:cs typeface="Arial"/>
            </a:endParaRPr>
          </a:p>
          <a:p>
            <a:pPr marL="2755265" lvl="7" algn="just">
              <a:tabLst>
                <a:tab pos="360045" algn="l"/>
              </a:tabLst>
            </a:pPr>
            <a:r>
              <a:rPr sz="2200" b="1" spc="-5" dirty="0">
                <a:latin typeface="Arial"/>
                <a:cs typeface="Arial"/>
              </a:rPr>
              <a:t>Normas</a:t>
            </a:r>
            <a:r>
              <a:rPr sz="2200" b="1" spc="-30" dirty="0">
                <a:latin typeface="Arial"/>
                <a:cs typeface="Arial"/>
              </a:rPr>
              <a:t> </a:t>
            </a:r>
            <a:r>
              <a:rPr sz="2200" b="1" spc="-5" dirty="0">
                <a:latin typeface="Arial"/>
                <a:cs typeface="Arial"/>
              </a:rPr>
              <a:t>Internacionales</a:t>
            </a:r>
            <a:endParaRPr sz="2200" b="1" dirty="0">
              <a:latin typeface="Arial"/>
              <a:cs typeface="Arial"/>
            </a:endParaRPr>
          </a:p>
          <a:p>
            <a:pPr lvl="7">
              <a:spcBef>
                <a:spcPts val="40"/>
              </a:spcBef>
              <a:buFont typeface="Arial"/>
              <a:buAutoNum type="arabicPeriod" startAt="2"/>
            </a:pPr>
            <a:endParaRPr sz="2200" b="1" dirty="0">
              <a:latin typeface="Arial"/>
              <a:cs typeface="Arial"/>
            </a:endParaRPr>
          </a:p>
          <a:p>
            <a:pPr marL="3003550" lvl="8">
              <a:tabLst>
                <a:tab pos="755015" algn="l"/>
              </a:tabLst>
            </a:pPr>
            <a:r>
              <a:rPr sz="2200" b="1" spc="-5" dirty="0">
                <a:latin typeface="Arial"/>
                <a:cs typeface="Arial"/>
              </a:rPr>
              <a:t>Norma</a:t>
            </a:r>
            <a:r>
              <a:rPr sz="2200" b="1" spc="-25" dirty="0">
                <a:latin typeface="Arial"/>
                <a:cs typeface="Arial"/>
              </a:rPr>
              <a:t> </a:t>
            </a:r>
            <a:r>
              <a:rPr sz="2200" b="1" spc="-10" dirty="0">
                <a:latin typeface="Arial"/>
                <a:cs typeface="Arial"/>
              </a:rPr>
              <a:t>ANSI</a:t>
            </a:r>
            <a:endParaRPr sz="2200" b="1" dirty="0">
              <a:latin typeface="Arial"/>
              <a:cs typeface="Arial"/>
            </a:endParaRPr>
          </a:p>
          <a:p>
            <a:pPr lvl="8">
              <a:spcBef>
                <a:spcPts val="30"/>
              </a:spcBef>
              <a:buFont typeface="Arial"/>
              <a:buAutoNum type="arabicPeriod"/>
            </a:pPr>
            <a:endParaRPr sz="2200" b="1" dirty="0">
              <a:latin typeface="Arial"/>
              <a:cs typeface="Arial"/>
            </a:endParaRPr>
          </a:p>
          <a:p>
            <a:pPr marL="3608705" lvl="7">
              <a:spcBef>
                <a:spcPts val="5"/>
              </a:spcBef>
            </a:pPr>
            <a:r>
              <a:rPr sz="2200" b="1" dirty="0">
                <a:latin typeface="Arial"/>
                <a:cs typeface="Arial"/>
              </a:rPr>
              <a:t>-ANSI</a:t>
            </a:r>
            <a:r>
              <a:rPr sz="2200" b="1" spc="-45" dirty="0">
                <a:latin typeface="Arial"/>
                <a:cs typeface="Arial"/>
              </a:rPr>
              <a:t> </a:t>
            </a:r>
            <a:r>
              <a:rPr sz="2200" b="1" spc="-5" dirty="0">
                <a:latin typeface="Arial"/>
                <a:cs typeface="Arial"/>
              </a:rPr>
              <a:t>C72.11</a:t>
            </a:r>
            <a:endParaRPr sz="2200" b="1" dirty="0">
              <a:latin typeface="Arial"/>
              <a:cs typeface="Arial"/>
            </a:endParaRPr>
          </a:p>
          <a:p>
            <a:pPr lvl="7">
              <a:spcBef>
                <a:spcPts val="40"/>
              </a:spcBef>
            </a:pPr>
            <a:endParaRPr sz="2200" b="1" dirty="0">
              <a:latin typeface="Arial"/>
              <a:cs typeface="Arial"/>
            </a:endParaRPr>
          </a:p>
          <a:p>
            <a:pPr marL="3608705" lvl="7"/>
            <a:r>
              <a:rPr sz="2200" b="1" dirty="0">
                <a:latin typeface="Arial"/>
                <a:cs typeface="Arial"/>
              </a:rPr>
              <a:t>-ANSI</a:t>
            </a:r>
            <a:r>
              <a:rPr sz="2200" b="1" spc="-15" dirty="0">
                <a:latin typeface="Arial"/>
                <a:cs typeface="Arial"/>
              </a:rPr>
              <a:t> </a:t>
            </a:r>
            <a:r>
              <a:rPr sz="2200" b="1" spc="-5" dirty="0">
                <a:latin typeface="Arial"/>
                <a:cs typeface="Arial"/>
              </a:rPr>
              <a:t>C68.1,</a:t>
            </a:r>
            <a:r>
              <a:rPr sz="2200" b="1" spc="-15" dirty="0">
                <a:latin typeface="Arial"/>
                <a:cs typeface="Arial"/>
              </a:rPr>
              <a:t> </a:t>
            </a:r>
            <a:r>
              <a:rPr sz="2200" b="1" spc="-5" dirty="0">
                <a:latin typeface="Arial"/>
                <a:cs typeface="Arial"/>
              </a:rPr>
              <a:t>IEEE</a:t>
            </a:r>
            <a:r>
              <a:rPr sz="2200" b="1" spc="-10" dirty="0">
                <a:latin typeface="Arial"/>
                <a:cs typeface="Arial"/>
              </a:rPr>
              <a:t> </a:t>
            </a:r>
            <a:r>
              <a:rPr sz="2200" b="1" spc="-5" dirty="0">
                <a:latin typeface="Arial"/>
                <a:cs typeface="Arial"/>
              </a:rPr>
              <a:t>Std</a:t>
            </a:r>
            <a:r>
              <a:rPr sz="2200" b="1" spc="-15" dirty="0">
                <a:latin typeface="Arial"/>
                <a:cs typeface="Arial"/>
              </a:rPr>
              <a:t> </a:t>
            </a:r>
            <a:r>
              <a:rPr sz="2200" b="1" dirty="0">
                <a:latin typeface="Arial"/>
                <a:cs typeface="Arial"/>
              </a:rPr>
              <a:t>/</a:t>
            </a:r>
            <a:r>
              <a:rPr sz="2200" b="1" spc="-15" dirty="0">
                <a:latin typeface="Arial"/>
                <a:cs typeface="Arial"/>
              </a:rPr>
              <a:t> </a:t>
            </a:r>
            <a:r>
              <a:rPr sz="2200" b="1" dirty="0">
                <a:latin typeface="Arial"/>
                <a:cs typeface="Arial"/>
              </a:rPr>
              <a:t>4</a:t>
            </a:r>
          </a:p>
          <a:p>
            <a:pPr lvl="7">
              <a:spcBef>
                <a:spcPts val="40"/>
              </a:spcBef>
            </a:pPr>
            <a:endParaRPr sz="2200" b="1" dirty="0">
              <a:latin typeface="Arial"/>
              <a:cs typeface="Arial"/>
            </a:endParaRPr>
          </a:p>
          <a:p>
            <a:pPr marL="3608705" lvl="7"/>
            <a:r>
              <a:rPr sz="2200" b="1" dirty="0">
                <a:latin typeface="Arial"/>
                <a:cs typeface="Arial"/>
              </a:rPr>
              <a:t>-ANSI</a:t>
            </a:r>
            <a:r>
              <a:rPr sz="2200" b="1" spc="-50" dirty="0">
                <a:latin typeface="Arial"/>
                <a:cs typeface="Arial"/>
              </a:rPr>
              <a:t> </a:t>
            </a:r>
            <a:r>
              <a:rPr sz="2200" b="1" spc="-5" dirty="0">
                <a:latin typeface="Arial"/>
                <a:cs typeface="Arial"/>
              </a:rPr>
              <a:t>C68.2</a:t>
            </a:r>
            <a:endParaRPr sz="2200" b="1" dirty="0">
              <a:latin typeface="Arial"/>
              <a:cs typeface="Arial"/>
            </a:endParaRPr>
          </a:p>
          <a:p>
            <a:pPr lvl="6">
              <a:spcBef>
                <a:spcPts val="40"/>
              </a:spcBef>
            </a:pPr>
            <a:endParaRPr sz="2200" b="1" dirty="0">
              <a:latin typeface="Arial"/>
              <a:cs typeface="Arial"/>
            </a:endParaRPr>
          </a:p>
          <a:p>
            <a:pPr marL="3003550" lvl="8">
              <a:tabLst>
                <a:tab pos="755015" algn="l"/>
              </a:tabLst>
            </a:pPr>
            <a:r>
              <a:rPr sz="2200" b="1" spc="-5" dirty="0">
                <a:latin typeface="Arial"/>
                <a:cs typeface="Arial"/>
              </a:rPr>
              <a:t>Norma</a:t>
            </a:r>
            <a:r>
              <a:rPr sz="2200" b="1" spc="-45" dirty="0">
                <a:latin typeface="Arial"/>
                <a:cs typeface="Arial"/>
              </a:rPr>
              <a:t> </a:t>
            </a:r>
            <a:r>
              <a:rPr sz="2200" b="1" dirty="0">
                <a:latin typeface="Arial"/>
                <a:cs typeface="Arial"/>
              </a:rPr>
              <a:t>NEMA</a:t>
            </a:r>
          </a:p>
          <a:p>
            <a:pPr lvl="8">
              <a:spcBef>
                <a:spcPts val="40"/>
              </a:spcBef>
              <a:buFont typeface="Arial"/>
              <a:buAutoNum type="arabicPeriod" startAt="2"/>
            </a:pPr>
            <a:endParaRPr sz="2200" b="1" dirty="0">
              <a:latin typeface="Arial"/>
              <a:cs typeface="Arial"/>
            </a:endParaRPr>
          </a:p>
          <a:p>
            <a:pPr marL="3659505" lvl="7"/>
            <a:r>
              <a:rPr sz="2200" b="1" spc="-5" dirty="0">
                <a:latin typeface="Arial"/>
                <a:cs typeface="Arial"/>
              </a:rPr>
              <a:t>-NEMA</a:t>
            </a:r>
            <a:r>
              <a:rPr sz="2200" b="1" spc="-90" dirty="0">
                <a:latin typeface="Arial"/>
                <a:cs typeface="Arial"/>
              </a:rPr>
              <a:t> </a:t>
            </a:r>
            <a:r>
              <a:rPr sz="2200" b="1" dirty="0">
                <a:latin typeface="Arial"/>
                <a:cs typeface="Arial"/>
              </a:rPr>
              <a:t>107</a:t>
            </a:r>
          </a:p>
          <a:p>
            <a:pPr lvl="7">
              <a:spcBef>
                <a:spcPts val="45"/>
              </a:spcBef>
            </a:pPr>
            <a:endParaRPr sz="2200" b="1" dirty="0">
              <a:latin typeface="Arial"/>
              <a:cs typeface="Arial"/>
            </a:endParaRPr>
          </a:p>
          <a:p>
            <a:pPr marL="3659505" lvl="7"/>
            <a:r>
              <a:rPr sz="2200" b="1" spc="-5" dirty="0">
                <a:latin typeface="Arial"/>
                <a:cs typeface="Arial"/>
              </a:rPr>
              <a:t>-NEMA</a:t>
            </a:r>
            <a:r>
              <a:rPr sz="2200" b="1" spc="-90" dirty="0">
                <a:latin typeface="Arial"/>
                <a:cs typeface="Arial"/>
              </a:rPr>
              <a:t> </a:t>
            </a:r>
            <a:r>
              <a:rPr sz="2200" b="1" dirty="0">
                <a:latin typeface="Arial"/>
                <a:cs typeface="Arial"/>
              </a:rPr>
              <a:t>LA1</a:t>
            </a:r>
          </a:p>
          <a:p>
            <a:pPr lvl="6">
              <a:spcBef>
                <a:spcPts val="40"/>
              </a:spcBef>
            </a:pPr>
            <a:endParaRPr sz="2200" b="1" dirty="0">
              <a:latin typeface="Arial"/>
              <a:cs typeface="Arial"/>
            </a:endParaRPr>
          </a:p>
          <a:p>
            <a:pPr marL="3003550" lvl="8">
              <a:tabLst>
                <a:tab pos="755015" algn="l"/>
              </a:tabLst>
            </a:pPr>
            <a:r>
              <a:rPr sz="2200" b="1" spc="-5" dirty="0">
                <a:latin typeface="Arial"/>
                <a:cs typeface="Arial"/>
              </a:rPr>
              <a:t>Norma</a:t>
            </a:r>
            <a:r>
              <a:rPr sz="2200" b="1" spc="-45" dirty="0">
                <a:latin typeface="Arial"/>
                <a:cs typeface="Arial"/>
              </a:rPr>
              <a:t> </a:t>
            </a:r>
            <a:r>
              <a:rPr sz="2200" b="1" spc="-5" dirty="0">
                <a:latin typeface="Arial"/>
                <a:cs typeface="Arial"/>
              </a:rPr>
              <a:t>CEI</a:t>
            </a:r>
            <a:endParaRPr sz="2200" b="1" dirty="0">
              <a:latin typeface="Arial"/>
              <a:cs typeface="Arial"/>
            </a:endParaRPr>
          </a:p>
          <a:p>
            <a:pPr lvl="7">
              <a:spcBef>
                <a:spcPts val="45"/>
              </a:spcBef>
            </a:pPr>
            <a:endParaRPr sz="2200" b="1" dirty="0">
              <a:latin typeface="Arial"/>
              <a:cs typeface="Arial"/>
            </a:endParaRPr>
          </a:p>
          <a:p>
            <a:pPr marL="3707765" lvl="7"/>
            <a:r>
              <a:rPr sz="2200" b="1" spc="-5" dirty="0">
                <a:latin typeface="Arial"/>
                <a:cs typeface="Arial"/>
              </a:rPr>
              <a:t>-CEI</a:t>
            </a:r>
            <a:r>
              <a:rPr sz="2200" b="1" spc="-40" dirty="0">
                <a:latin typeface="Arial"/>
                <a:cs typeface="Arial"/>
              </a:rPr>
              <a:t> </a:t>
            </a:r>
            <a:r>
              <a:rPr sz="2200" b="1" spc="-5" dirty="0" smtClean="0">
                <a:latin typeface="Arial"/>
                <a:cs typeface="Arial"/>
              </a:rPr>
              <a:t>99-4</a:t>
            </a:r>
            <a:endParaRPr lang="es-AR" sz="2200" b="1" spc="-5" dirty="0" smtClean="0">
              <a:latin typeface="Arial"/>
              <a:cs typeface="Arial"/>
            </a:endParaRPr>
          </a:p>
          <a:p>
            <a:pPr marL="3707765" lvl="7"/>
            <a:r>
              <a:rPr lang="es-AR" sz="2000" b="1" spc="-5" dirty="0">
                <a:latin typeface="Arial"/>
                <a:cs typeface="Arial"/>
              </a:rPr>
              <a:t>-CEI</a:t>
            </a:r>
            <a:r>
              <a:rPr lang="es-AR" sz="2000" b="1" spc="-40" dirty="0">
                <a:latin typeface="Arial"/>
                <a:cs typeface="Arial"/>
              </a:rPr>
              <a:t> </a:t>
            </a:r>
            <a:r>
              <a:rPr lang="es-AR" sz="2000" b="1" spc="-5" dirty="0" smtClean="0">
                <a:latin typeface="Arial"/>
                <a:cs typeface="Arial"/>
              </a:rPr>
              <a:t>50-65</a:t>
            </a:r>
            <a:endParaRPr lang="es-AR" sz="2000" b="1" dirty="0">
              <a:latin typeface="Arial"/>
              <a:cs typeface="Arial"/>
            </a:endParaRPr>
          </a:p>
        </p:txBody>
      </p:sp>
      <p:sp>
        <p:nvSpPr>
          <p:cNvPr id="6" name="Rectángulo 5"/>
          <p:cNvSpPr/>
          <p:nvPr/>
        </p:nvSpPr>
        <p:spPr>
          <a:xfrm>
            <a:off x="533400" y="228600"/>
            <a:ext cx="12573000" cy="954107"/>
          </a:xfrm>
          <a:prstGeom prst="rect">
            <a:avLst/>
          </a:prstGeom>
        </p:spPr>
        <p:txBody>
          <a:bodyPr wrap="square">
            <a:spAutoFit/>
          </a:bodyPr>
          <a:lstStyle/>
          <a:p>
            <a:pPr marL="469900" marR="6985" indent="-457200" algn="ctr">
              <a:buFont typeface="+mj-lt"/>
              <a:buAutoNum type="arabicPeriod" startAt="13"/>
              <a:tabLst>
                <a:tab pos="267335" algn="l"/>
              </a:tabLst>
            </a:pPr>
            <a:r>
              <a:rPr lang="es-AR" sz="2400" b="1" spc="-5" dirty="0">
                <a:solidFill>
                  <a:srgbClr val="00B050"/>
                </a:solidFill>
                <a:effectLst>
                  <a:outerShdw blurRad="38100" dist="38100" dir="2700000" algn="tl">
                    <a:srgbClr val="000000">
                      <a:alpha val="43137"/>
                    </a:srgbClr>
                  </a:outerShdw>
                </a:effectLst>
                <a:latin typeface="Arial"/>
                <a:cs typeface="Arial"/>
              </a:rPr>
              <a:t>Especificaciones</a:t>
            </a:r>
            <a:r>
              <a:rPr lang="es-AR" sz="2400" b="1" dirty="0">
                <a:solidFill>
                  <a:srgbClr val="00B050"/>
                </a:solidFill>
                <a:effectLst>
                  <a:outerShdw blurRad="38100" dist="38100" dir="2700000" algn="tl">
                    <a:srgbClr val="000000">
                      <a:alpha val="43137"/>
                    </a:srgbClr>
                  </a:outerShdw>
                </a:effectLst>
                <a:latin typeface="Arial"/>
                <a:cs typeface="Arial"/>
              </a:rPr>
              <a:t> y</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pruebas</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eléctricas</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mantenimiento</a:t>
            </a:r>
            <a:r>
              <a:rPr lang="es-AR" sz="2400" b="1" dirty="0">
                <a:solidFill>
                  <a:srgbClr val="00B050"/>
                </a:solidFill>
                <a:effectLst>
                  <a:outerShdw blurRad="38100" dist="38100" dir="2700000" algn="tl">
                    <a:srgbClr val="000000">
                      <a:alpha val="43137"/>
                    </a:srgbClr>
                  </a:outerShdw>
                </a:effectLst>
                <a:latin typeface="Arial"/>
                <a:cs typeface="Arial"/>
              </a:rPr>
              <a:t> en </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800" b="1" i="1" u="sng" spc="-5" dirty="0">
                <a:solidFill>
                  <a:srgbClr val="00B050"/>
                </a:solidFill>
                <a:effectLst>
                  <a:outerShdw blurRad="38100" dist="38100" dir="2700000" algn="tl">
                    <a:srgbClr val="000000">
                      <a:alpha val="43137"/>
                    </a:srgbClr>
                  </a:outerShdw>
                </a:effectLst>
                <a:latin typeface="Arial"/>
                <a:cs typeface="Arial"/>
              </a:rPr>
              <a:t>descargadores</a:t>
            </a:r>
            <a:r>
              <a:rPr lang="es-AR" sz="2800" b="1" i="1" u="sng" dirty="0">
                <a:solidFill>
                  <a:srgbClr val="00B050"/>
                </a:solidFill>
                <a:effectLst>
                  <a:outerShdw blurRad="38100" dist="38100" dir="2700000" algn="tl">
                    <a:srgbClr val="000000">
                      <a:alpha val="43137"/>
                    </a:srgbClr>
                  </a:outerShdw>
                </a:effectLst>
                <a:latin typeface="Arial"/>
                <a:cs typeface="Arial"/>
              </a:rPr>
              <a:t> </a:t>
            </a:r>
            <a:r>
              <a:rPr lang="es-AR" sz="2800" b="1" i="1" u="sng" spc="-5" dirty="0">
                <a:solidFill>
                  <a:srgbClr val="00B050"/>
                </a:solidFill>
                <a:effectLst>
                  <a:outerShdw blurRad="38100" dist="38100" dir="2700000" algn="tl">
                    <a:srgbClr val="000000">
                      <a:alpha val="43137"/>
                    </a:srgbClr>
                  </a:outerShdw>
                </a:effectLst>
                <a:latin typeface="Arial"/>
                <a:cs typeface="Arial"/>
              </a:rPr>
              <a:t>de</a:t>
            </a:r>
            <a:r>
              <a:rPr lang="es-AR" sz="2800" b="1" i="1" u="sng" spc="-10" dirty="0">
                <a:solidFill>
                  <a:srgbClr val="00B050"/>
                </a:solidFill>
                <a:effectLst>
                  <a:outerShdw blurRad="38100" dist="38100" dir="2700000" algn="tl">
                    <a:srgbClr val="000000">
                      <a:alpha val="43137"/>
                    </a:srgbClr>
                  </a:outerShdw>
                </a:effectLst>
                <a:latin typeface="Arial"/>
                <a:cs typeface="Arial"/>
              </a:rPr>
              <a:t> </a:t>
            </a:r>
            <a:r>
              <a:rPr lang="es-AR" sz="2800" b="1" i="1" u="sng" spc="-5" dirty="0">
                <a:solidFill>
                  <a:srgbClr val="00B050"/>
                </a:solidFill>
                <a:effectLst>
                  <a:outerShdw blurRad="38100" dist="38100" dir="2700000" algn="tl">
                    <a:srgbClr val="000000">
                      <a:alpha val="43137"/>
                    </a:srgbClr>
                  </a:outerShdw>
                </a:effectLst>
                <a:latin typeface="Arial"/>
                <a:cs typeface="Arial"/>
              </a:rPr>
              <a:t>sobretensiones</a:t>
            </a:r>
            <a:endParaRPr lang="es-AR" sz="2800" i="1" u="sng" dirty="0">
              <a:solidFill>
                <a:srgbClr val="00B050"/>
              </a:solidFill>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57200" y="304800"/>
            <a:ext cx="12420600" cy="10366941"/>
          </a:xfrm>
          <a:prstGeom prst="rect">
            <a:avLst/>
          </a:prstGeom>
        </p:spPr>
        <p:txBody>
          <a:bodyPr vert="horz" wrap="square" lIns="0" tIns="12700" rIns="0" bIns="0" rtlCol="0">
            <a:spAutoFit/>
          </a:bodyPr>
          <a:lstStyle/>
          <a:p>
            <a:pPr>
              <a:spcBef>
                <a:spcPts val="45"/>
              </a:spcBef>
            </a:pPr>
            <a:endParaRPr sz="1300" dirty="0">
              <a:latin typeface="Arial"/>
              <a:cs typeface="Arial"/>
            </a:endParaRPr>
          </a:p>
          <a:p>
            <a:pPr marL="12065" lvl="1">
              <a:lnSpc>
                <a:spcPts val="2200"/>
              </a:lnSpc>
              <a:tabLst>
                <a:tab pos="358775" algn="l"/>
              </a:tabLst>
            </a:pPr>
            <a:r>
              <a:rPr sz="2000" b="1" u="sng" spc="-5" dirty="0">
                <a:effectLst>
                  <a:outerShdw blurRad="38100" dist="38100" dir="2700000" algn="tl">
                    <a:srgbClr val="000000">
                      <a:alpha val="43137"/>
                    </a:srgbClr>
                  </a:outerShdw>
                </a:effectLst>
                <a:latin typeface="Arial"/>
                <a:cs typeface="Arial"/>
              </a:rPr>
              <a:t>Características</a:t>
            </a:r>
            <a:r>
              <a:rPr sz="2000" b="1" u="sng"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eléctricas</a:t>
            </a:r>
            <a:r>
              <a:rPr sz="2000" b="1" u="sng" spc="-10" dirty="0">
                <a:effectLst>
                  <a:outerShdw blurRad="38100" dist="38100" dir="2700000" algn="tl">
                    <a:srgbClr val="000000">
                      <a:alpha val="43137"/>
                    </a:srgbClr>
                  </a:outerShdw>
                </a:effectLst>
                <a:latin typeface="Arial"/>
                <a:cs typeface="Arial"/>
              </a:rPr>
              <a:t> </a:t>
            </a:r>
            <a:r>
              <a:rPr sz="2000" b="1" u="sng" spc="-5" dirty="0">
                <a:effectLst>
                  <a:outerShdw blurRad="38100" dist="38100" dir="2700000" algn="tl">
                    <a:srgbClr val="000000">
                      <a:alpha val="43137"/>
                    </a:srgbClr>
                  </a:outerShdw>
                </a:effectLst>
                <a:latin typeface="Arial"/>
                <a:cs typeface="Arial"/>
              </a:rPr>
              <a:t>generales</a:t>
            </a:r>
            <a:endParaRPr sz="2000" b="1" u="sng" dirty="0">
              <a:effectLst>
                <a:outerShdw blurRad="38100" dist="38100" dir="2700000" algn="tl">
                  <a:srgbClr val="000000">
                    <a:alpha val="43137"/>
                  </a:srgbClr>
                </a:outerShdw>
              </a:effectLst>
              <a:latin typeface="Arial"/>
              <a:cs typeface="Arial"/>
            </a:endParaRPr>
          </a:p>
          <a:p>
            <a:pPr lvl="1">
              <a:lnSpc>
                <a:spcPts val="2200"/>
              </a:lnSpc>
              <a:spcBef>
                <a:spcPts val="40"/>
              </a:spcBef>
              <a:buFont typeface="Arial"/>
              <a:buAutoNum type="arabicPeriod" startAt="3"/>
            </a:pPr>
            <a:endParaRPr sz="2000" b="1" dirty="0">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sz="2000" b="1" spc="-5" dirty="0">
                <a:solidFill>
                  <a:srgbClr val="00B050"/>
                </a:solidFill>
                <a:effectLst>
                  <a:outerShdw blurRad="38100" dist="38100" dir="2700000" algn="tl">
                    <a:srgbClr val="000000">
                      <a:alpha val="43137"/>
                    </a:srgbClr>
                  </a:outerShdw>
                </a:effectLst>
                <a:latin typeface="Arial"/>
                <a:cs typeface="Arial"/>
              </a:rPr>
              <a:t>Tensión</a:t>
            </a:r>
            <a:r>
              <a:rPr sz="2000" b="1" spc="-20"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máxima</a:t>
            </a:r>
            <a:r>
              <a:rPr sz="2000" b="1" spc="-2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spc="-2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sistema</a:t>
            </a:r>
            <a:endParaRP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5"/>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sz="2000" b="1" spc="-5" dirty="0">
                <a:solidFill>
                  <a:srgbClr val="00B050"/>
                </a:solidFill>
                <a:effectLst>
                  <a:outerShdw blurRad="38100" dist="38100" dir="2700000" algn="tl">
                    <a:srgbClr val="000000">
                      <a:alpha val="43137"/>
                    </a:srgbClr>
                  </a:outerShdw>
                </a:effectLst>
                <a:latin typeface="Arial"/>
                <a:cs typeface="Arial"/>
              </a:rPr>
              <a:t>Tensión</a:t>
            </a:r>
            <a:r>
              <a:rPr sz="2000" b="1" spc="-2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nominal</a:t>
            </a:r>
            <a:r>
              <a:rPr sz="2000" b="1" dirty="0">
                <a:solidFill>
                  <a:srgbClr val="00B050"/>
                </a:solidFill>
                <a:effectLst>
                  <a:outerShdw blurRad="38100" dist="38100" dir="2700000" algn="tl">
                    <a:srgbClr val="000000">
                      <a:alpha val="43137"/>
                    </a:srgbClr>
                  </a:outerShdw>
                </a:effectLst>
                <a:latin typeface="Arial"/>
                <a:cs typeface="Arial"/>
              </a:rPr>
              <a:t> </a:t>
            </a:r>
            <a:r>
              <a:rPr sz="2000" b="1" spc="-10" dirty="0">
                <a:solidFill>
                  <a:srgbClr val="00B050"/>
                </a:solidFill>
                <a:effectLst>
                  <a:outerShdw blurRad="38100" dist="38100" dir="2700000" algn="tl">
                    <a:srgbClr val="000000">
                      <a:alpha val="43137"/>
                    </a:srgbClr>
                  </a:outerShdw>
                </a:effectLst>
                <a:latin typeface="Arial"/>
                <a:cs typeface="Arial"/>
              </a:rPr>
              <a:t>del</a:t>
            </a:r>
            <a:r>
              <a:rPr sz="2000" b="1"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sistema</a:t>
            </a:r>
            <a:endParaRP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sz="2000" b="1" spc="-5" dirty="0">
                <a:solidFill>
                  <a:srgbClr val="00B050"/>
                </a:solidFill>
                <a:effectLst>
                  <a:outerShdw blurRad="38100" dist="38100" dir="2700000" algn="tl">
                    <a:srgbClr val="000000">
                      <a:alpha val="43137"/>
                    </a:srgbClr>
                  </a:outerShdw>
                </a:effectLst>
                <a:latin typeface="Arial"/>
                <a:cs typeface="Arial"/>
              </a:rPr>
              <a:t>Frecuencia</a:t>
            </a:r>
            <a:endParaRP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sz="2000" b="1" spc="-5" dirty="0">
                <a:solidFill>
                  <a:srgbClr val="00B050"/>
                </a:solidFill>
                <a:effectLst>
                  <a:outerShdw blurRad="38100" dist="38100" dir="2700000" algn="tl">
                    <a:srgbClr val="000000">
                      <a:alpha val="43137"/>
                    </a:srgbClr>
                  </a:outerShdw>
                </a:effectLst>
                <a:latin typeface="Arial"/>
                <a:cs typeface="Arial"/>
              </a:rPr>
              <a:t>Tipo</a:t>
            </a:r>
            <a:r>
              <a:rPr sz="2000" b="1" spc="-4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spc="-3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pararrayos</a:t>
            </a:r>
            <a:endParaRP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3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2582545" lvl="6" indent="-495300">
              <a:lnSpc>
                <a:spcPts val="2200"/>
              </a:lnSpc>
              <a:buFont typeface="Wingdings" panose="05000000000000000000" pitchFamily="2" charset="2"/>
              <a:buChar char="ü"/>
              <a:tabLst>
                <a:tab pos="754380" algn="l"/>
              </a:tabLst>
            </a:pPr>
            <a:r>
              <a:rPr sz="2000" b="1" spc="-5" dirty="0">
                <a:solidFill>
                  <a:srgbClr val="00B050"/>
                </a:solidFill>
                <a:effectLst>
                  <a:outerShdw blurRad="38100" dist="38100" dir="2700000" algn="tl">
                    <a:srgbClr val="000000">
                      <a:alpha val="43137"/>
                    </a:srgbClr>
                  </a:outerShdw>
                </a:effectLst>
                <a:latin typeface="Arial"/>
                <a:cs typeface="Arial"/>
              </a:rPr>
              <a:t>Tensión</a:t>
            </a:r>
            <a:r>
              <a:rPr sz="2000" b="1" spc="-15"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máxima</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operación</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continúa</a:t>
            </a:r>
            <a:r>
              <a:rPr sz="2000" b="1"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pararrayos</a:t>
            </a:r>
            <a:endParaRP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2581275" lvl="6" indent="-494030">
              <a:lnSpc>
                <a:spcPts val="2200"/>
              </a:lnSpc>
              <a:buFont typeface="Wingdings" panose="05000000000000000000" pitchFamily="2" charset="2"/>
              <a:buChar char="ü"/>
              <a:tabLst>
                <a:tab pos="753110" algn="l"/>
              </a:tabLst>
            </a:pPr>
            <a:r>
              <a:rPr sz="2000" b="1" dirty="0">
                <a:solidFill>
                  <a:srgbClr val="00B050"/>
                </a:solidFill>
                <a:effectLst>
                  <a:outerShdw blurRad="38100" dist="38100" dir="2700000" algn="tl">
                    <a:srgbClr val="000000">
                      <a:alpha val="43137"/>
                    </a:srgbClr>
                  </a:outerShdw>
                </a:effectLst>
                <a:latin typeface="Arial"/>
                <a:cs typeface="Arial"/>
              </a:rPr>
              <a:t>Máximo</a:t>
            </a:r>
            <a:r>
              <a:rPr sz="2000" b="1" spc="-2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nivel</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protección</a:t>
            </a:r>
            <a:r>
              <a:rPr sz="2000" b="1" spc="-10"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al</a:t>
            </a:r>
            <a:r>
              <a:rPr sz="2000" b="1" spc="-10"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frente</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 </a:t>
            </a:r>
            <a:r>
              <a:rPr sz="2000" b="1" spc="-10" dirty="0">
                <a:solidFill>
                  <a:srgbClr val="00B050"/>
                </a:solidFill>
                <a:effectLst>
                  <a:outerShdw blurRad="38100" dist="38100" dir="2700000" algn="tl">
                    <a:srgbClr val="000000">
                      <a:alpha val="43137"/>
                    </a:srgbClr>
                  </a:outerShdw>
                </a:effectLst>
                <a:latin typeface="Arial"/>
                <a:cs typeface="Arial"/>
              </a:rPr>
              <a:t>onda</a:t>
            </a:r>
            <a:endParaRP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2581275" lvl="6" indent="-494030">
              <a:lnSpc>
                <a:spcPts val="2200"/>
              </a:lnSpc>
              <a:spcBef>
                <a:spcPts val="5"/>
              </a:spcBef>
              <a:buFont typeface="Wingdings" panose="05000000000000000000" pitchFamily="2" charset="2"/>
              <a:buChar char="ü"/>
              <a:tabLst>
                <a:tab pos="753110" algn="l"/>
              </a:tabLst>
            </a:pPr>
            <a:r>
              <a:rPr sz="2000" b="1" dirty="0">
                <a:solidFill>
                  <a:srgbClr val="00B050"/>
                </a:solidFill>
                <a:effectLst>
                  <a:outerShdw blurRad="38100" dist="38100" dir="2700000" algn="tl">
                    <a:srgbClr val="000000">
                      <a:alpha val="43137"/>
                    </a:srgbClr>
                  </a:outerShdw>
                </a:effectLst>
                <a:latin typeface="Arial"/>
                <a:cs typeface="Arial"/>
              </a:rPr>
              <a:t>Máximo</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nivel</a:t>
            </a:r>
            <a:r>
              <a:rPr sz="2000" b="1"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spc="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protección</a:t>
            </a:r>
            <a:r>
              <a:rPr sz="2000" b="1" spc="-10" dirty="0">
                <a:solidFill>
                  <a:srgbClr val="00B050"/>
                </a:solidFill>
                <a:effectLst>
                  <a:outerShdw blurRad="38100" dist="38100" dir="2700000" algn="tl">
                    <a:srgbClr val="000000">
                      <a:alpha val="43137"/>
                    </a:srgbClr>
                  </a:outerShdw>
                </a:effectLst>
                <a:latin typeface="Arial"/>
                <a:cs typeface="Arial"/>
              </a:rPr>
              <a:t> </a:t>
            </a:r>
            <a:r>
              <a:rPr sz="2000" b="1" dirty="0">
                <a:solidFill>
                  <a:srgbClr val="00B050"/>
                </a:solidFill>
                <a:effectLst>
                  <a:outerShdw blurRad="38100" dist="38100" dir="2700000" algn="tl">
                    <a:srgbClr val="000000">
                      <a:alpha val="43137"/>
                    </a:srgbClr>
                  </a:outerShdw>
                </a:effectLst>
                <a:latin typeface="Arial"/>
                <a:cs typeface="Arial"/>
              </a:rPr>
              <a:t>al</a:t>
            </a:r>
            <a:r>
              <a:rPr sz="2000" b="1" spc="-5" dirty="0">
                <a:solidFill>
                  <a:srgbClr val="00B050"/>
                </a:solidFill>
                <a:effectLst>
                  <a:outerShdw blurRad="38100" dist="38100" dir="2700000" algn="tl">
                    <a:srgbClr val="000000">
                      <a:alpha val="43137"/>
                    </a:srgbClr>
                  </a:outerShdw>
                </a:effectLst>
                <a:latin typeface="Arial"/>
                <a:cs typeface="Arial"/>
              </a:rPr>
              <a:t> impulso</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maniobra</a:t>
            </a:r>
            <a:endParaRP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2581910" lvl="6" indent="-494665">
              <a:lnSpc>
                <a:spcPts val="2200"/>
              </a:lnSpc>
              <a:buFont typeface="Wingdings" panose="05000000000000000000" pitchFamily="2" charset="2"/>
              <a:buChar char="ü"/>
              <a:tabLst>
                <a:tab pos="753745" algn="l"/>
              </a:tabLst>
            </a:pPr>
            <a:r>
              <a:rPr sz="2000" b="1" dirty="0">
                <a:solidFill>
                  <a:srgbClr val="00B050"/>
                </a:solidFill>
                <a:effectLst>
                  <a:outerShdw blurRad="38100" dist="38100" dir="2700000" algn="tl">
                    <a:srgbClr val="000000">
                      <a:alpha val="43137"/>
                    </a:srgbClr>
                  </a:outerShdw>
                </a:effectLst>
                <a:latin typeface="Arial"/>
                <a:cs typeface="Arial"/>
              </a:rPr>
              <a:t>Máxima</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tensión</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spc="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descarga</a:t>
            </a:r>
            <a:r>
              <a:rPr sz="2000" b="1"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para</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onda</a:t>
            </a:r>
            <a:r>
              <a:rPr sz="2000" b="1" spc="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corriente</a:t>
            </a:r>
            <a:endParaRP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sz="2000" b="1" dirty="0">
              <a:solidFill>
                <a:srgbClr val="00B050"/>
              </a:solidFill>
              <a:effectLst>
                <a:outerShdw blurRad="38100" dist="38100" dir="2700000" algn="tl">
                  <a:srgbClr val="000000">
                    <a:alpha val="43137"/>
                  </a:srgbClr>
                </a:outerShdw>
              </a:effectLst>
              <a:latin typeface="Arial"/>
              <a:cs typeface="Arial"/>
            </a:endParaRPr>
          </a:p>
          <a:p>
            <a:pPr marL="2584450" lvl="6" indent="-497205">
              <a:lnSpc>
                <a:spcPts val="2200"/>
              </a:lnSpc>
              <a:buFont typeface="Wingdings" panose="05000000000000000000" pitchFamily="2" charset="2"/>
              <a:buChar char="ü"/>
              <a:tabLst>
                <a:tab pos="756285" algn="l"/>
              </a:tabLst>
            </a:pPr>
            <a:r>
              <a:rPr sz="2000" b="1" spc="-10" dirty="0">
                <a:solidFill>
                  <a:srgbClr val="00B050"/>
                </a:solidFill>
                <a:effectLst>
                  <a:outerShdw blurRad="38100" dist="38100" dir="2700000" algn="tl">
                    <a:srgbClr val="000000">
                      <a:alpha val="43137"/>
                    </a:srgbClr>
                  </a:outerShdw>
                </a:effectLst>
                <a:latin typeface="Arial"/>
                <a:cs typeface="Arial"/>
              </a:rPr>
              <a:t>Alta</a:t>
            </a:r>
            <a:r>
              <a:rPr sz="2000" b="1"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corriente</a:t>
            </a:r>
            <a:r>
              <a:rPr sz="2000" b="1" spc="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de</a:t>
            </a:r>
            <a:r>
              <a:rPr sz="2000" b="1" spc="-15" dirty="0">
                <a:solidFill>
                  <a:srgbClr val="00B050"/>
                </a:solidFill>
                <a:effectLst>
                  <a:outerShdw blurRad="38100" dist="38100" dir="2700000" algn="tl">
                    <a:srgbClr val="000000">
                      <a:alpha val="43137"/>
                    </a:srgbClr>
                  </a:outerShdw>
                </a:effectLst>
                <a:latin typeface="Arial"/>
                <a:cs typeface="Arial"/>
              </a:rPr>
              <a:t> </a:t>
            </a:r>
            <a:r>
              <a:rPr sz="2000" b="1" spc="-5" dirty="0">
                <a:solidFill>
                  <a:srgbClr val="00B050"/>
                </a:solidFill>
                <a:effectLst>
                  <a:outerShdw blurRad="38100" dist="38100" dir="2700000" algn="tl">
                    <a:srgbClr val="000000">
                      <a:alpha val="43137"/>
                    </a:srgbClr>
                  </a:outerShdw>
                </a:effectLst>
                <a:latin typeface="Arial"/>
                <a:cs typeface="Arial"/>
              </a:rPr>
              <a:t>alivio de</a:t>
            </a:r>
            <a:r>
              <a:rPr sz="2000" b="1" spc="-10" dirty="0">
                <a:solidFill>
                  <a:srgbClr val="00B050"/>
                </a:solidFill>
                <a:effectLst>
                  <a:outerShdw blurRad="38100" dist="38100" dir="2700000" algn="tl">
                    <a:srgbClr val="000000">
                      <a:alpha val="43137"/>
                    </a:srgbClr>
                  </a:outerShdw>
                </a:effectLst>
                <a:latin typeface="Arial"/>
                <a:cs typeface="Arial"/>
              </a:rPr>
              <a:t> </a:t>
            </a:r>
            <a:r>
              <a:rPr sz="2000" b="1" spc="-5" dirty="0" err="1" smtClean="0">
                <a:solidFill>
                  <a:srgbClr val="00B050"/>
                </a:solidFill>
                <a:effectLst>
                  <a:outerShdw blurRad="38100" dist="38100" dir="2700000" algn="tl">
                    <a:srgbClr val="000000">
                      <a:alpha val="43137"/>
                    </a:srgbClr>
                  </a:outerShdw>
                </a:effectLst>
                <a:latin typeface="Arial"/>
                <a:cs typeface="Arial"/>
              </a:rPr>
              <a:t>presión</a:t>
            </a:r>
            <a:endParaRPr lang="es-AR" sz="2000" b="1" spc="-5" dirty="0" smtClean="0">
              <a:solidFill>
                <a:srgbClr val="00B050"/>
              </a:solidFill>
              <a:effectLst>
                <a:outerShdw blurRad="38100" dist="38100" dir="2700000" algn="tl">
                  <a:srgbClr val="000000">
                    <a:alpha val="43137"/>
                  </a:srgbClr>
                </a:outerShdw>
              </a:effectLst>
              <a:latin typeface="Arial"/>
              <a:cs typeface="Arial"/>
            </a:endParaRPr>
          </a:p>
          <a:p>
            <a:pPr marL="755650" lvl="2" indent="-497205">
              <a:lnSpc>
                <a:spcPts val="2200"/>
              </a:lnSpc>
              <a:buAutoNum type="arabicPeriod"/>
              <a:tabLst>
                <a:tab pos="756285" algn="l"/>
              </a:tabLst>
            </a:pPr>
            <a:endParaRPr lang="es-AR" sz="2000" b="1" spc="-5" dirty="0">
              <a:effectLst>
                <a:outerShdw blurRad="38100" dist="38100" dir="2700000" algn="tl">
                  <a:srgbClr val="000000">
                    <a:alpha val="43137"/>
                  </a:srgbClr>
                </a:outerShdw>
              </a:effectLst>
              <a:latin typeface="Arial"/>
              <a:cs typeface="Arial"/>
            </a:endParaRPr>
          </a:p>
          <a:p>
            <a:pPr marL="12065" lvl="1">
              <a:lnSpc>
                <a:spcPts val="2200"/>
              </a:lnSpc>
              <a:spcBef>
                <a:spcPts val="105"/>
              </a:spcBef>
              <a:tabLst>
                <a:tab pos="360045" algn="l"/>
              </a:tabLst>
            </a:pPr>
            <a:r>
              <a:rPr lang="es-AR" sz="2000" b="1" u="sng" spc="-5" dirty="0">
                <a:effectLst>
                  <a:outerShdw blurRad="38100" dist="38100" dir="2700000" algn="tl">
                    <a:srgbClr val="000000">
                      <a:alpha val="43137"/>
                    </a:srgbClr>
                  </a:outerShdw>
                </a:effectLst>
                <a:latin typeface="Arial"/>
                <a:cs typeface="Arial"/>
              </a:rPr>
              <a:t>Características</a:t>
            </a:r>
            <a:r>
              <a:rPr lang="es-AR" sz="2000" b="1" u="sng" spc="10"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latin typeface="Arial"/>
                <a:cs typeface="Arial"/>
              </a:rPr>
              <a:t>eléctricas</a:t>
            </a:r>
            <a:r>
              <a:rPr lang="es-AR" sz="2000" b="1" u="sng"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latin typeface="Arial"/>
                <a:cs typeface="Arial"/>
              </a:rPr>
              <a:t>generales</a:t>
            </a:r>
            <a:r>
              <a:rPr lang="es-AR" sz="2000" b="1" u="sng" spc="5"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latin typeface="Arial"/>
                <a:cs typeface="Arial"/>
              </a:rPr>
              <a:t>de</a:t>
            </a:r>
            <a:r>
              <a:rPr lang="es-AR" sz="2000" b="1" u="sng" dirty="0">
                <a:effectLst>
                  <a:outerShdw blurRad="38100" dist="38100" dir="2700000" algn="tl">
                    <a:srgbClr val="000000">
                      <a:alpha val="43137"/>
                    </a:srgbClr>
                  </a:outerShdw>
                </a:effectLst>
                <a:latin typeface="Arial"/>
                <a:cs typeface="Arial"/>
              </a:rPr>
              <a:t> </a:t>
            </a:r>
            <a:r>
              <a:rPr lang="es-AR" sz="2000" b="1" u="sng" spc="-5" dirty="0">
                <a:effectLst>
                  <a:outerShdw blurRad="38100" dist="38100" dir="2700000" algn="tl">
                    <a:srgbClr val="000000">
                      <a:alpha val="43137"/>
                    </a:srgbClr>
                  </a:outerShdw>
                </a:effectLst>
                <a:latin typeface="Arial"/>
                <a:cs typeface="Arial"/>
              </a:rPr>
              <a:t>aislamiento</a:t>
            </a:r>
            <a:r>
              <a:rPr lang="es-AR" sz="2000" b="1" u="sng" dirty="0">
                <a:effectLst>
                  <a:outerShdw blurRad="38100" dist="38100" dir="2700000" algn="tl">
                    <a:srgbClr val="000000">
                      <a:alpha val="43137"/>
                    </a:srgbClr>
                  </a:outerShdw>
                </a:effectLst>
                <a:latin typeface="Arial"/>
                <a:cs typeface="Arial"/>
              </a:rPr>
              <a:t> externo</a:t>
            </a:r>
          </a:p>
          <a:p>
            <a:pPr lvl="1">
              <a:lnSpc>
                <a:spcPts val="2200"/>
              </a:lnSpc>
              <a:spcBef>
                <a:spcPts val="40"/>
              </a:spcBef>
              <a:buFont typeface="Arial"/>
              <a:buAutoNum type="arabicPeriod" startAt="4"/>
            </a:pPr>
            <a:endParaRPr lang="es-AR" sz="2000" b="1" dirty="0">
              <a:effectLst>
                <a:outerShdw blurRad="38100" dist="38100" dir="2700000" algn="tl">
                  <a:srgbClr val="000000">
                    <a:alpha val="43137"/>
                  </a:srgbClr>
                </a:outerShdw>
              </a:effectLst>
              <a:latin typeface="Arial"/>
              <a:cs typeface="Arial"/>
            </a:endParaRPr>
          </a:p>
          <a:p>
            <a:pPr marL="2682240" lvl="6" indent="-494030">
              <a:lnSpc>
                <a:spcPts val="2200"/>
              </a:lnSpc>
              <a:buFont typeface="Wingdings" panose="05000000000000000000" pitchFamily="2" charset="2"/>
              <a:buChar char="ü"/>
              <a:tabLst>
                <a:tab pos="854075"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máxima</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del</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sistema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nominal</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del</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sistema</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40"/>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buFont typeface="Wingdings" panose="05000000000000000000" pitchFamily="2" charset="2"/>
              <a:buChar char="ü"/>
              <a:tabLst>
                <a:tab pos="854075" algn="l"/>
              </a:tabLst>
            </a:pPr>
            <a:r>
              <a:rPr lang="es-AR" sz="2000" b="1" spc="-5" dirty="0">
                <a:solidFill>
                  <a:srgbClr val="00B050"/>
                </a:solidFill>
                <a:effectLst>
                  <a:outerShdw blurRad="38100" dist="38100" dir="2700000" algn="tl">
                    <a:srgbClr val="000000">
                      <a:alpha val="43137"/>
                    </a:srgbClr>
                  </a:outerShdw>
                </a:effectLst>
                <a:latin typeface="Arial"/>
                <a:cs typeface="Arial"/>
              </a:rPr>
              <a:t>Tensión máxima de</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operación</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continúa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pararrayos</a:t>
            </a:r>
            <a:endParaRPr lang="es-AR" sz="2000" b="1" dirty="0">
              <a:solidFill>
                <a:srgbClr val="00B050"/>
              </a:solidFill>
              <a:effectLst>
                <a:outerShdw blurRad="38100" dist="38100" dir="2700000" algn="tl">
                  <a:srgbClr val="000000">
                    <a:alpha val="43137"/>
                  </a:srgbClr>
                </a:outerShdw>
              </a:effectLst>
              <a:latin typeface="Arial"/>
              <a:cs typeface="Arial"/>
            </a:endParaRPr>
          </a:p>
          <a:p>
            <a:pPr marL="3086100" lvl="6" indent="-342900">
              <a:lnSpc>
                <a:spcPts val="2200"/>
              </a:lnSpc>
              <a:spcBef>
                <a:spcPts val="25"/>
              </a:spcBef>
              <a:buFont typeface="Wingdings" panose="05000000000000000000" pitchFamily="2" charset="2"/>
              <a:buChar char="ü"/>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a:solidFill>
                  <a:srgbClr val="00B050"/>
                </a:solidFill>
                <a:effectLst>
                  <a:outerShdw blurRad="38100" dist="38100" dir="2700000" algn="tl">
                    <a:srgbClr val="000000">
                      <a:alpha val="43137"/>
                    </a:srgbClr>
                  </a:outerShdw>
                </a:effectLst>
                <a:latin typeface="Arial"/>
                <a:cs typeface="Arial"/>
              </a:rPr>
              <a:t>Distancia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 fuga</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mínima </a:t>
            </a:r>
          </a:p>
          <a:p>
            <a:pPr marL="2682240" lvl="6" indent="-494030">
              <a:lnSpc>
                <a:spcPts val="2200"/>
              </a:lnSpc>
              <a:spcBef>
                <a:spcPts val="5"/>
              </a:spcBef>
              <a:buFont typeface="Wingdings" panose="05000000000000000000" pitchFamily="2" charset="2"/>
              <a:buChar char="ü"/>
              <a:tabLst>
                <a:tab pos="854075" algn="l"/>
              </a:tabLst>
            </a:pPr>
            <a:endParaRPr lang="es-AR" sz="2000" b="1" spc="-5" dirty="0" smtClean="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Tensión</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resistencia</a:t>
            </a:r>
            <a:r>
              <a:rPr lang="es-AR" sz="2000" b="1" spc="-1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del</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choque</a:t>
            </a:r>
            <a:r>
              <a:rPr lang="es-AR" sz="2000" b="1"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del</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10" dirty="0" smtClean="0">
                <a:solidFill>
                  <a:srgbClr val="00B050"/>
                </a:solidFill>
                <a:effectLst>
                  <a:outerShdw blurRad="38100" dist="38100" dir="2700000" algn="tl">
                    <a:srgbClr val="000000">
                      <a:alpha val="43137"/>
                    </a:srgbClr>
                  </a:outerShdw>
                </a:effectLst>
                <a:latin typeface="Arial"/>
                <a:cs typeface="Arial"/>
              </a:rPr>
              <a:t>rayo </a:t>
            </a:r>
          </a:p>
          <a:p>
            <a:pPr marL="2682240" lvl="6" indent="-494030">
              <a:lnSpc>
                <a:spcPts val="2200"/>
              </a:lnSpc>
              <a:spcBef>
                <a:spcPts val="5"/>
              </a:spcBef>
              <a:buFont typeface="Wingdings" panose="05000000000000000000" pitchFamily="2" charset="2"/>
              <a:buChar char="ü"/>
              <a:tabLst>
                <a:tab pos="854075" algn="l"/>
              </a:tabLst>
            </a:pPr>
            <a:endParaRPr lang="es-AR" sz="2000" b="1" spc="-10" dirty="0">
              <a:solidFill>
                <a:srgbClr val="00B050"/>
              </a:solidFill>
              <a:effectLst>
                <a:outerShdw blurRad="38100" dist="38100" dir="2700000" algn="tl">
                  <a:srgbClr val="000000">
                    <a:alpha val="43137"/>
                  </a:srgbClr>
                </a:outerShdw>
              </a:effectLst>
              <a:latin typeface="Arial"/>
              <a:cs typeface="Arial"/>
            </a:endParaRPr>
          </a:p>
          <a:p>
            <a:pPr marL="2682240" lvl="6" indent="-494030">
              <a:lnSpc>
                <a:spcPts val="2200"/>
              </a:lnSpc>
              <a:spcBef>
                <a:spcPts val="5"/>
              </a:spcBef>
              <a:buFont typeface="Wingdings" panose="05000000000000000000" pitchFamily="2" charset="2"/>
              <a:buChar char="ü"/>
              <a:tabLst>
                <a:tab pos="854075" algn="l"/>
              </a:tabLst>
            </a:pPr>
            <a:r>
              <a:rPr lang="es-AR" sz="2000" b="1" spc="-5" dirty="0" smtClean="0">
                <a:solidFill>
                  <a:srgbClr val="00B050"/>
                </a:solidFill>
                <a:effectLst>
                  <a:outerShdw blurRad="38100" dist="38100" dir="2700000" algn="tl">
                    <a:srgbClr val="000000">
                      <a:alpha val="43137"/>
                    </a:srgbClr>
                  </a:outerShdw>
                </a:effectLst>
                <a:latin typeface="Arial"/>
                <a:cs typeface="Arial"/>
              </a:rPr>
              <a:t>Tensión</a:t>
            </a:r>
            <a:r>
              <a:rPr lang="es-AR" sz="2000" b="1" spc="-10" dirty="0" smtClean="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resistencia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la</a:t>
            </a:r>
            <a:r>
              <a:rPr lang="es-AR" sz="2000" b="1" spc="5"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frecuencia</a:t>
            </a:r>
            <a:r>
              <a:rPr lang="es-AR" sz="2000" b="1" spc="-10" dirty="0">
                <a:solidFill>
                  <a:srgbClr val="00B050"/>
                </a:solidFill>
                <a:effectLst>
                  <a:outerShdw blurRad="38100" dist="38100" dir="2700000" algn="tl">
                    <a:srgbClr val="000000">
                      <a:alpha val="43137"/>
                    </a:srgbClr>
                  </a:outerShdw>
                </a:effectLst>
                <a:latin typeface="Arial"/>
                <a:cs typeface="Arial"/>
              </a:rPr>
              <a:t> </a:t>
            </a:r>
            <a:r>
              <a:rPr lang="es-AR" sz="2000" b="1" spc="-5" dirty="0">
                <a:solidFill>
                  <a:srgbClr val="00B050"/>
                </a:solidFill>
                <a:effectLst>
                  <a:outerShdw blurRad="38100" dist="38100" dir="2700000" algn="tl">
                    <a:srgbClr val="000000">
                      <a:alpha val="43137"/>
                    </a:srgbClr>
                  </a:outerShdw>
                </a:effectLst>
                <a:latin typeface="Arial"/>
                <a:cs typeface="Arial"/>
              </a:rPr>
              <a:t>industrial</a:t>
            </a:r>
            <a:endParaRPr lang="es-AR" sz="2000" b="1" dirty="0">
              <a:solidFill>
                <a:srgbClr val="00B050"/>
              </a:solidFill>
              <a:effectLst>
                <a:outerShdw blurRad="38100" dist="38100" dir="2700000" algn="tl">
                  <a:srgbClr val="000000">
                    <a:alpha val="43137"/>
                  </a:srgbClr>
                </a:outerShdw>
              </a:effectLst>
              <a:latin typeface="Arial"/>
              <a:cs typeface="Arial"/>
            </a:endParaRPr>
          </a:p>
          <a:p>
            <a:pPr>
              <a:spcBef>
                <a:spcPts val="40"/>
              </a:spcBef>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2682240" lvl="6" indent="-494030">
              <a:spcBef>
                <a:spcPts val="5"/>
              </a:spcBef>
              <a:buFont typeface="Wingdings" panose="05000000000000000000" pitchFamily="2" charset="2"/>
              <a:buChar char="ü"/>
              <a:tabLst>
                <a:tab pos="854075" algn="l"/>
              </a:tabLst>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755650" lvl="2" indent="-497205">
              <a:buAutoNum type="arabicPeriod"/>
              <a:tabLst>
                <a:tab pos="756285" algn="l"/>
              </a:tabLst>
            </a:pPr>
            <a:endParaRPr sz="1400" dirty="0">
              <a:latin typeface="Arial"/>
              <a:cs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1000" y="381000"/>
            <a:ext cx="12496800" cy="9797554"/>
          </a:xfrm>
          <a:prstGeom prst="rect">
            <a:avLst/>
          </a:prstGeom>
        </p:spPr>
        <p:txBody>
          <a:bodyPr wrap="square">
            <a:spAutoFit/>
          </a:bodyPr>
          <a:lstStyle/>
          <a:p>
            <a:pPr marL="12065" lvl="1">
              <a:lnSpc>
                <a:spcPts val="2000"/>
              </a:lnSpc>
              <a:tabLst>
                <a:tab pos="360045" algn="l"/>
              </a:tabLst>
            </a:pPr>
            <a:r>
              <a:rPr lang="es-AR" sz="2400" b="1" spc="-5" dirty="0">
                <a:effectLst>
                  <a:outerShdw blurRad="38100" dist="38100" dir="2700000" algn="tl">
                    <a:srgbClr val="000000">
                      <a:alpha val="43137"/>
                    </a:srgbClr>
                  </a:outerShdw>
                </a:effectLst>
                <a:latin typeface="Arial"/>
                <a:cs typeface="Arial"/>
              </a:rPr>
              <a:t>Prueba</a:t>
            </a:r>
            <a:r>
              <a:rPr lang="es-AR" sz="2400" b="1" spc="-35" dirty="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Tipo</a:t>
            </a:r>
          </a:p>
          <a:p>
            <a:pPr marL="12065" lvl="1">
              <a:lnSpc>
                <a:spcPts val="2000"/>
              </a:lnSpc>
              <a:tabLst>
                <a:tab pos="360045" algn="l"/>
              </a:tabLst>
            </a:pPr>
            <a:endParaRPr lang="es-AR" sz="2400" b="1" dirty="0">
              <a:effectLst>
                <a:outerShdw blurRad="38100" dist="38100" dir="2700000" algn="tl">
                  <a:srgbClr val="000000">
                    <a:alpha val="43137"/>
                  </a:srgbClr>
                </a:outerShdw>
              </a:effectLst>
              <a:latin typeface="Arial"/>
              <a:cs typeface="Arial"/>
            </a:endParaRPr>
          </a:p>
          <a:p>
            <a:pPr lvl="1">
              <a:lnSpc>
                <a:spcPts val="2000"/>
              </a:lnSpc>
              <a:spcBef>
                <a:spcPts val="45"/>
              </a:spcBef>
              <a:buFont typeface="Arial"/>
              <a:buAutoNum type="arabicPeriod" startAt="5"/>
            </a:pPr>
            <a:endParaRPr lang="es-AR" sz="2400" b="1" dirty="0">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Resistencia</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10" dirty="0">
                <a:solidFill>
                  <a:srgbClr val="00B050"/>
                </a:solidFill>
                <a:effectLst>
                  <a:outerShdw blurRad="38100" dist="38100" dir="2700000" algn="tl">
                    <a:srgbClr val="000000">
                      <a:alpha val="43137"/>
                    </a:srgbClr>
                  </a:outerShdw>
                </a:effectLst>
                <a:latin typeface="Arial"/>
                <a:cs typeface="Arial"/>
              </a:rPr>
              <a:t>del</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aislamiento </a:t>
            </a:r>
            <a:r>
              <a:rPr lang="es-AR" sz="2400" b="1" dirty="0">
                <a:solidFill>
                  <a:srgbClr val="00B050"/>
                </a:solidFill>
                <a:effectLst>
                  <a:outerShdw blurRad="38100" dist="38100" dir="2700000" algn="tl">
                    <a:srgbClr val="000000">
                      <a:alpha val="43137"/>
                    </a:srgbClr>
                  </a:outerShdw>
                </a:effectLst>
                <a:latin typeface="Arial"/>
                <a:cs typeface="Arial"/>
              </a:rPr>
              <a:t>a</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las</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sobretensiones</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Tensión</a:t>
            </a:r>
            <a:r>
              <a:rPr lang="es-AR" sz="2400" b="1" spc="-2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descarga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Procedimiento</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envejecimiento</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acelerado</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3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Descarga</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corriente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alta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energía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 círculos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 servicio</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spcBef>
                <a:spcPts val="5"/>
              </a:spcBef>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 tensión</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radio</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Dispositivo</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alivio</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presión</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2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contaminación</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spcBef>
                <a:spcPts val="5"/>
              </a:spcBef>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40" dirty="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sísmica</a:t>
            </a:r>
          </a:p>
          <a:p>
            <a:pPr marL="1767840" lvl="4" indent="-494030">
              <a:lnSpc>
                <a:spcPts val="2000"/>
              </a:lnSpc>
              <a:spcBef>
                <a:spcPts val="5"/>
              </a:spcBef>
              <a:buFont typeface="Wingdings" panose="05000000000000000000" pitchFamily="2" charset="2"/>
              <a:buChar char="ü"/>
              <a:tabLst>
                <a:tab pos="854075" algn="l"/>
              </a:tabLst>
            </a:pPr>
            <a:endParaRPr lang="es-AR" sz="2400" b="1" dirty="0">
              <a:solidFill>
                <a:srgbClr val="00B050"/>
              </a:solidFill>
              <a:effectLst>
                <a:outerShdw blurRad="38100" dist="38100" dir="2700000" algn="tl">
                  <a:srgbClr val="000000">
                    <a:alpha val="43137"/>
                  </a:srgbClr>
                </a:outerShdw>
              </a:effectLst>
              <a:latin typeface="Arial"/>
              <a:cs typeface="Arial"/>
            </a:endParaRPr>
          </a:p>
          <a:p>
            <a:pPr lvl="2">
              <a:lnSpc>
                <a:spcPts val="2000"/>
              </a:lnSpc>
              <a:spcBef>
                <a:spcPts val="40"/>
              </a:spcBef>
              <a:buFont typeface="Arial"/>
              <a:buAutoNum type="arabicPeriod"/>
            </a:pPr>
            <a:endParaRPr lang="es-AR" sz="2400" b="1" dirty="0">
              <a:effectLst>
                <a:outerShdw blurRad="38100" dist="38100" dir="2700000" algn="tl">
                  <a:srgbClr val="000000">
                    <a:alpha val="43137"/>
                  </a:srgbClr>
                </a:outerShdw>
              </a:effectLst>
              <a:latin typeface="Arial"/>
              <a:cs typeface="Arial"/>
            </a:endParaRPr>
          </a:p>
          <a:p>
            <a:pPr marL="12065" lvl="1">
              <a:lnSpc>
                <a:spcPts val="2000"/>
              </a:lnSpc>
              <a:tabLst>
                <a:tab pos="360045" algn="l"/>
              </a:tabLst>
            </a:pPr>
            <a:r>
              <a:rPr lang="es-AR" sz="2400" b="1" spc="-5" dirty="0">
                <a:effectLst>
                  <a:outerShdw blurRad="38100" dist="38100" dir="2700000" algn="tl">
                    <a:srgbClr val="000000">
                      <a:alpha val="43137"/>
                    </a:srgbClr>
                  </a:outerShdw>
                </a:effectLst>
                <a:latin typeface="Arial"/>
                <a:cs typeface="Arial"/>
              </a:rPr>
              <a:t>Pruebas</a:t>
            </a:r>
            <a:r>
              <a:rPr lang="es-AR" sz="2400" b="1" spc="-1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de</a:t>
            </a:r>
            <a:r>
              <a:rPr lang="es-AR" sz="2400" b="1" spc="-20" dirty="0">
                <a:effectLst>
                  <a:outerShdw blurRad="38100" dist="38100" dir="2700000" algn="tl">
                    <a:srgbClr val="000000">
                      <a:alpha val="43137"/>
                    </a:srgbClr>
                  </a:outerShdw>
                </a:effectLst>
                <a:latin typeface="Arial"/>
                <a:cs typeface="Arial"/>
              </a:rPr>
              <a:t> </a:t>
            </a:r>
            <a:r>
              <a:rPr lang="es-AR" sz="2400" b="1" spc="-5" dirty="0">
                <a:effectLst>
                  <a:outerShdw blurRad="38100" dist="38100" dir="2700000" algn="tl">
                    <a:srgbClr val="000000">
                      <a:alpha val="43137"/>
                    </a:srgbClr>
                  </a:outerShdw>
                </a:effectLst>
                <a:latin typeface="Arial"/>
                <a:cs typeface="Arial"/>
              </a:rPr>
              <a:t>rutinas</a:t>
            </a:r>
            <a:r>
              <a:rPr lang="es-AR" sz="2400" b="1" spc="-10" dirty="0">
                <a:effectLst>
                  <a:outerShdw blurRad="38100" dist="38100" dir="2700000" algn="tl">
                    <a:srgbClr val="000000">
                      <a:alpha val="43137"/>
                    </a:srgbClr>
                  </a:outerShdw>
                </a:effectLst>
                <a:latin typeface="Arial"/>
                <a:cs typeface="Arial"/>
              </a:rPr>
              <a:t> </a:t>
            </a:r>
            <a:r>
              <a:rPr lang="es-AR" sz="2400" b="1" spc="-5" dirty="0" smtClean="0">
                <a:effectLst>
                  <a:outerShdw blurRad="38100" dist="38100" dir="2700000" algn="tl">
                    <a:srgbClr val="000000">
                      <a:alpha val="43137"/>
                    </a:srgbClr>
                  </a:outerShdw>
                </a:effectLst>
                <a:latin typeface="Arial"/>
                <a:cs typeface="Arial"/>
              </a:rPr>
              <a:t>especificadas</a:t>
            </a:r>
          </a:p>
          <a:p>
            <a:pPr marL="12065" lvl="1">
              <a:lnSpc>
                <a:spcPts val="2000"/>
              </a:lnSpc>
              <a:tabLst>
                <a:tab pos="360045" algn="l"/>
              </a:tabLst>
            </a:pPr>
            <a:endParaRPr lang="es-AR" sz="2400" b="1" dirty="0">
              <a:effectLst>
                <a:outerShdw blurRad="38100" dist="38100" dir="2700000" algn="tl">
                  <a:srgbClr val="000000">
                    <a:alpha val="43137"/>
                  </a:srgbClr>
                </a:outerShdw>
              </a:effectLst>
              <a:latin typeface="Arial"/>
              <a:cs typeface="Arial"/>
            </a:endParaRPr>
          </a:p>
          <a:p>
            <a:pPr lvl="1">
              <a:lnSpc>
                <a:spcPts val="2000"/>
              </a:lnSpc>
              <a:spcBef>
                <a:spcPts val="40"/>
              </a:spcBef>
              <a:buFont typeface="Arial"/>
              <a:buAutoNum type="arabicPeriod" startAt="5"/>
            </a:pPr>
            <a:endParaRPr lang="es-AR" sz="2400" b="1" dirty="0">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tensión de</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radio influencia</a:t>
            </a:r>
            <a:r>
              <a:rPr lang="es-AR" sz="2400" b="1" spc="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externa</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5"/>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descargas</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parciales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internas</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3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hermeticidad</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2171700" lvl="4" indent="-342900">
              <a:lnSpc>
                <a:spcPts val="2000"/>
              </a:lnSpc>
              <a:spcBef>
                <a:spcPts val="3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tensión</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descarga</a:t>
            </a:r>
          </a:p>
          <a:p>
            <a:pPr marL="1767840" lvl="4" indent="-494030">
              <a:lnSpc>
                <a:spcPts val="2000"/>
              </a:lnSpc>
              <a:buFont typeface="Wingdings" panose="05000000000000000000" pitchFamily="2" charset="2"/>
              <a:buChar char="ü"/>
              <a:tabLst>
                <a:tab pos="854075" algn="l"/>
              </a:tabLst>
            </a:pPr>
            <a:endParaRPr lang="es-AR" sz="2400" b="1" spc="-5" dirty="0" smtClean="0">
              <a:solidFill>
                <a:srgbClr val="00B050"/>
              </a:solidFill>
              <a:effectLst>
                <a:outerShdw blurRad="38100" dist="38100" dir="2700000" algn="tl">
                  <a:srgbClr val="000000">
                    <a:alpha val="43137"/>
                  </a:srgbClr>
                </a:outerShdw>
              </a:effectLst>
              <a:latin typeface="Arial"/>
              <a:cs typeface="Arial"/>
            </a:endParaRPr>
          </a:p>
          <a:p>
            <a:pPr marL="1852930" lvl="4" indent="-579120">
              <a:lnSpc>
                <a:spcPts val="2000"/>
              </a:lnSpc>
              <a:buFont typeface="Wingdings" panose="05000000000000000000" pitchFamily="2" charset="2"/>
              <a:buChar char="ü"/>
              <a:tabLst>
                <a:tab pos="938530" algn="l"/>
                <a:tab pos="939165" algn="l"/>
                <a:tab pos="1675764" algn="l"/>
                <a:tab pos="2016760" algn="l"/>
                <a:tab pos="2299970" algn="l"/>
                <a:tab pos="3065145" algn="l"/>
                <a:tab pos="3407410" algn="l"/>
                <a:tab pos="4392930" algn="l"/>
                <a:tab pos="473392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	de	</a:t>
            </a:r>
            <a:r>
              <a:rPr lang="es-AR" sz="2400" b="1" dirty="0">
                <a:solidFill>
                  <a:srgbClr val="00B050"/>
                </a:solidFill>
                <a:effectLst>
                  <a:outerShdw blurRad="38100" dist="38100" dir="2700000" algn="tl">
                    <a:srgbClr val="000000">
                      <a:alpha val="43137"/>
                    </a:srgbClr>
                  </a:outerShdw>
                </a:effectLst>
                <a:latin typeface="Arial"/>
                <a:cs typeface="Arial"/>
              </a:rPr>
              <a:t>la	</a:t>
            </a:r>
            <a:r>
              <a:rPr lang="es-AR" sz="2400" b="1" spc="-5" dirty="0">
                <a:solidFill>
                  <a:srgbClr val="00B050"/>
                </a:solidFill>
                <a:effectLst>
                  <a:outerShdw blurRad="38100" dist="38100" dir="2700000" algn="tl">
                    <a:srgbClr val="000000">
                      <a:alpha val="43137"/>
                    </a:srgbClr>
                  </a:outerShdw>
                </a:effectLst>
                <a:latin typeface="Arial"/>
                <a:cs typeface="Arial"/>
              </a:rPr>
              <a:t>tensión	de	referencia	de	</a:t>
            </a:r>
            <a:r>
              <a:rPr lang="es-AR" sz="2400" b="1" spc="-5" dirty="0" smtClean="0">
                <a:solidFill>
                  <a:srgbClr val="00B050"/>
                </a:solidFill>
                <a:effectLst>
                  <a:outerShdw blurRad="38100" dist="38100" dir="2700000" algn="tl">
                    <a:srgbClr val="000000">
                      <a:alpha val="43137"/>
                    </a:srgbClr>
                  </a:outerShdw>
                </a:effectLst>
                <a:latin typeface="Arial"/>
                <a:cs typeface="Arial"/>
              </a:rPr>
              <a:t>frecuencia</a:t>
            </a:r>
            <a:r>
              <a:rPr lang="es-AR" sz="2400" b="1"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smtClean="0">
                <a:solidFill>
                  <a:srgbClr val="00B050"/>
                </a:solidFill>
                <a:effectLst>
                  <a:outerShdw blurRad="38100" dist="38100" dir="2700000" algn="tl">
                    <a:srgbClr val="000000">
                      <a:alpha val="43137"/>
                    </a:srgbClr>
                  </a:outerShdw>
                </a:effectLst>
                <a:latin typeface="Arial"/>
                <a:cs typeface="Arial"/>
              </a:rPr>
              <a:t>industrial</a:t>
            </a:r>
            <a:endParaRPr lang="es-AR" sz="2400" b="1" dirty="0">
              <a:solidFill>
                <a:srgbClr val="00B050"/>
              </a:solidFill>
              <a:effectLst>
                <a:outerShdw blurRad="38100" dist="38100" dir="2700000" algn="tl">
                  <a:srgbClr val="000000">
                    <a:alpha val="43137"/>
                  </a:srgbClr>
                </a:outerShdw>
              </a:effectLst>
              <a:latin typeface="Arial"/>
              <a:cs typeface="Arial"/>
            </a:endParaRPr>
          </a:p>
          <a:p>
            <a:pPr marL="1257300" lvl="2" indent="-342900">
              <a:lnSpc>
                <a:spcPts val="2000"/>
              </a:lnSpc>
              <a:spcBef>
                <a:spcPts val="40"/>
              </a:spcBef>
              <a:buFont typeface="Wingdings" panose="05000000000000000000" pitchFamily="2" charset="2"/>
              <a:buChar char="ü"/>
            </a:pPr>
            <a:endParaRPr lang="es-AR" sz="2400" b="1" dirty="0">
              <a:solidFill>
                <a:srgbClr val="00B050"/>
              </a:solidFill>
              <a:effectLst>
                <a:outerShdw blurRad="38100" dist="38100" dir="2700000" algn="tl">
                  <a:srgbClr val="000000">
                    <a:alpha val="43137"/>
                  </a:srgbClr>
                </a:outerShdw>
              </a:effectLst>
              <a:latin typeface="Arial"/>
              <a:cs typeface="Arial"/>
            </a:endParaRPr>
          </a:p>
          <a:p>
            <a:pPr marL="1767840" lvl="4" indent="-494030">
              <a:lnSpc>
                <a:spcPts val="2000"/>
              </a:lnSpc>
              <a:buFont typeface="Wingdings" panose="05000000000000000000" pitchFamily="2" charset="2"/>
              <a:buChar char="ü"/>
              <a:tabLst>
                <a:tab pos="854075" algn="l"/>
              </a:tabLst>
            </a:pPr>
            <a:r>
              <a:rPr lang="es-AR" sz="2400" b="1" spc="-5" dirty="0">
                <a:solidFill>
                  <a:srgbClr val="00B050"/>
                </a:solidFill>
                <a:effectLst>
                  <a:outerShdw blurRad="38100" dist="38100" dir="2700000" algn="tl">
                    <a:srgbClr val="000000">
                      <a:alpha val="43137"/>
                    </a:srgbClr>
                  </a:outerShdw>
                </a:effectLst>
                <a:latin typeface="Arial"/>
                <a:cs typeface="Arial"/>
              </a:rPr>
              <a:t>Prueba</a:t>
            </a:r>
            <a:r>
              <a:rPr lang="es-AR" sz="2400" b="1" spc="-20" dirty="0">
                <a:solidFill>
                  <a:srgbClr val="00B050"/>
                </a:solidFill>
                <a:effectLst>
                  <a:outerShdw blurRad="38100" dist="38100" dir="2700000" algn="tl">
                    <a:srgbClr val="000000">
                      <a:alpha val="43137"/>
                    </a:srgbClr>
                  </a:outerShdw>
                </a:effectLst>
                <a:latin typeface="Arial"/>
                <a:cs typeface="Arial"/>
              </a:rPr>
              <a:t> </a:t>
            </a:r>
            <a:r>
              <a:rPr lang="es-AR" sz="2400" b="1" dirty="0">
                <a:solidFill>
                  <a:srgbClr val="00B050"/>
                </a:solidFill>
                <a:effectLst>
                  <a:outerShdw blurRad="38100" dist="38100" dir="2700000" algn="tl">
                    <a:srgbClr val="000000">
                      <a:alpha val="43137"/>
                    </a:srgbClr>
                  </a:outerShdw>
                </a:effectLst>
                <a:latin typeface="Arial"/>
                <a:cs typeface="Arial"/>
              </a:rPr>
              <a:t>a </a:t>
            </a:r>
            <a:r>
              <a:rPr lang="es-AR" sz="2400" b="1" spc="-5" dirty="0">
                <a:solidFill>
                  <a:srgbClr val="00B050"/>
                </a:solidFill>
                <a:effectLst>
                  <a:outerShdw blurRad="38100" dist="38100" dir="2700000" algn="tl">
                    <a:srgbClr val="000000">
                      <a:alpha val="43137"/>
                    </a:srgbClr>
                  </a:outerShdw>
                </a:effectLst>
                <a:latin typeface="Arial"/>
                <a:cs typeface="Arial"/>
              </a:rPr>
              <a:t>los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contadores</a:t>
            </a:r>
            <a:r>
              <a:rPr lang="es-AR" sz="2400" b="1" spc="-15" dirty="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dirty="0">
                <a:solidFill>
                  <a:srgbClr val="00B050"/>
                </a:solidFill>
                <a:effectLst>
                  <a:outerShdw blurRad="38100" dist="38100" dir="2700000" algn="tl">
                    <a:srgbClr val="000000">
                      <a:alpha val="43137"/>
                    </a:srgbClr>
                  </a:outerShdw>
                </a:effectLst>
                <a:latin typeface="Arial"/>
                <a:cs typeface="Arial"/>
              </a:rPr>
              <a:t> descarga</a:t>
            </a:r>
          </a:p>
          <a:p>
            <a:pPr marL="853440" lvl="2" indent="-494030">
              <a:buAutoNum type="arabicPeriod"/>
              <a:tabLst>
                <a:tab pos="854075" algn="l"/>
              </a:tabLst>
            </a:pPr>
            <a:endParaRPr lang="es-AR" sz="1400" dirty="0">
              <a:latin typeface="Arial"/>
              <a:cs typeface="Arial"/>
            </a:endParaRPr>
          </a:p>
        </p:txBody>
      </p:sp>
    </p:spTree>
    <p:extLst>
      <p:ext uri="{BB962C8B-B14F-4D97-AF65-F5344CB8AC3E}">
        <p14:creationId xmlns:p14="http://schemas.microsoft.com/office/powerpoint/2010/main" val="2011819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1143000" y="1143000"/>
            <a:ext cx="11201400" cy="3674083"/>
          </a:xfrm>
          <a:prstGeom prst="rect">
            <a:avLst/>
          </a:prstGeom>
        </p:spPr>
        <p:txBody>
          <a:bodyPr vert="horz" wrap="square" lIns="0" tIns="105410" rIns="0" bIns="0" rtlCol="0">
            <a:spAutoFit/>
          </a:bodyPr>
          <a:lstStyle/>
          <a:p>
            <a:pPr marL="12065" lvl="1">
              <a:spcBef>
                <a:spcPts val="830"/>
              </a:spcBef>
              <a:tabLst>
                <a:tab pos="469265" algn="l"/>
                <a:tab pos="469900" algn="l"/>
              </a:tabLst>
            </a:pPr>
            <a:r>
              <a:rPr sz="2800" b="1" u="sng" spc="-5" dirty="0">
                <a:effectLst>
                  <a:outerShdw blurRad="38100" dist="38100" dir="2700000" algn="tl">
                    <a:srgbClr val="000000">
                      <a:alpha val="43137"/>
                    </a:srgbClr>
                  </a:outerShdw>
                </a:effectLst>
                <a:latin typeface="Arial"/>
                <a:cs typeface="Arial"/>
              </a:rPr>
              <a:t>Pruebas de</a:t>
            </a:r>
            <a:r>
              <a:rPr sz="2800" b="1" u="sng" spc="-15" dirty="0">
                <a:effectLst>
                  <a:outerShdw blurRad="38100" dist="38100" dir="2700000" algn="tl">
                    <a:srgbClr val="000000">
                      <a:alpha val="43137"/>
                    </a:srgbClr>
                  </a:outerShdw>
                </a:effectLst>
                <a:latin typeface="Arial"/>
                <a:cs typeface="Arial"/>
              </a:rPr>
              <a:t> </a:t>
            </a:r>
            <a:r>
              <a:rPr sz="2800" b="1" u="sng" spc="-5" dirty="0">
                <a:effectLst>
                  <a:outerShdw blurRad="38100" dist="38100" dir="2700000" algn="tl">
                    <a:srgbClr val="000000">
                      <a:alpha val="43137"/>
                    </a:srgbClr>
                  </a:outerShdw>
                </a:effectLst>
                <a:latin typeface="Arial"/>
                <a:cs typeface="Arial"/>
              </a:rPr>
              <a:t>aceptación</a:t>
            </a:r>
            <a:r>
              <a:rPr sz="2800" b="1" u="sng" spc="-10" dirty="0">
                <a:effectLst>
                  <a:outerShdw blurRad="38100" dist="38100" dir="2700000" algn="tl">
                    <a:srgbClr val="000000">
                      <a:alpha val="43137"/>
                    </a:srgbClr>
                  </a:outerShdw>
                </a:effectLst>
                <a:latin typeface="Arial"/>
                <a:cs typeface="Arial"/>
              </a:rPr>
              <a:t> </a:t>
            </a:r>
            <a:r>
              <a:rPr sz="2800" b="1" u="sng" dirty="0">
                <a:effectLst>
                  <a:outerShdw blurRad="38100" dist="38100" dir="2700000" algn="tl">
                    <a:srgbClr val="000000">
                      <a:alpha val="43137"/>
                    </a:srgbClr>
                  </a:outerShdw>
                </a:effectLst>
                <a:latin typeface="Arial"/>
                <a:cs typeface="Arial"/>
              </a:rPr>
              <a:t>en</a:t>
            </a:r>
            <a:r>
              <a:rPr sz="2800" b="1" u="sng" spc="-10" dirty="0">
                <a:effectLst>
                  <a:outerShdw blurRad="38100" dist="38100" dir="2700000" algn="tl">
                    <a:srgbClr val="000000">
                      <a:alpha val="43137"/>
                    </a:srgbClr>
                  </a:outerShdw>
                </a:effectLst>
                <a:latin typeface="Arial"/>
                <a:cs typeface="Arial"/>
              </a:rPr>
              <a:t> </a:t>
            </a:r>
            <a:r>
              <a:rPr sz="2800" b="1" u="sng" spc="-5" dirty="0" err="1" smtClean="0">
                <a:effectLst>
                  <a:outerShdw blurRad="38100" dist="38100" dir="2700000" algn="tl">
                    <a:srgbClr val="000000">
                      <a:alpha val="43137"/>
                    </a:srgbClr>
                  </a:outerShdw>
                </a:effectLst>
                <a:latin typeface="Arial"/>
                <a:cs typeface="Arial"/>
              </a:rPr>
              <a:t>sitios</a:t>
            </a:r>
            <a:endParaRPr lang="es-AR" sz="2800" b="1" u="sng" spc="-5" dirty="0" smtClean="0">
              <a:effectLst>
                <a:outerShdw blurRad="38100" dist="38100" dir="2700000" algn="tl">
                  <a:srgbClr val="000000">
                    <a:alpha val="43137"/>
                  </a:srgbClr>
                </a:outerShdw>
              </a:effectLst>
              <a:latin typeface="Arial"/>
              <a:cs typeface="Arial"/>
            </a:endParaRPr>
          </a:p>
          <a:p>
            <a:pPr marL="469265" lvl="1" indent="-457200">
              <a:spcBef>
                <a:spcPts val="830"/>
              </a:spcBef>
              <a:buAutoNum type="arabicPeriod" startAt="7"/>
              <a:tabLst>
                <a:tab pos="469265" algn="l"/>
                <a:tab pos="469900" algn="l"/>
              </a:tabLst>
            </a:pPr>
            <a:endParaRPr sz="2800" dirty="0">
              <a:latin typeface="Arial"/>
              <a:cs typeface="Arial"/>
            </a:endParaRPr>
          </a:p>
          <a:p>
            <a:pPr marL="1383030" lvl="3" indent="-457200">
              <a:spcBef>
                <a:spcPts val="730"/>
              </a:spcBef>
              <a:buFont typeface="Wingdings" panose="05000000000000000000" pitchFamily="2" charset="2"/>
              <a:buChar char="ü"/>
              <a:tabLst>
                <a:tab pos="915035" algn="l"/>
              </a:tabLst>
            </a:pPr>
            <a:r>
              <a:rPr sz="2800" b="1" u="sng" spc="-5" dirty="0">
                <a:solidFill>
                  <a:srgbClr val="00B050"/>
                </a:solidFill>
                <a:latin typeface="Arial"/>
                <a:cs typeface="Arial"/>
              </a:rPr>
              <a:t>Medición</a:t>
            </a:r>
            <a:r>
              <a:rPr sz="2800" b="1" u="sng" spc="-15" dirty="0">
                <a:solidFill>
                  <a:srgbClr val="00B050"/>
                </a:solidFill>
                <a:latin typeface="Arial"/>
                <a:cs typeface="Arial"/>
              </a:rPr>
              <a:t> </a:t>
            </a:r>
            <a:r>
              <a:rPr sz="2800" b="1" u="sng" spc="-5" dirty="0">
                <a:solidFill>
                  <a:srgbClr val="00B050"/>
                </a:solidFill>
                <a:latin typeface="Arial"/>
                <a:cs typeface="Arial"/>
              </a:rPr>
              <a:t>de</a:t>
            </a:r>
            <a:r>
              <a:rPr sz="2800" b="1" u="sng" spc="-20" dirty="0">
                <a:solidFill>
                  <a:srgbClr val="00B050"/>
                </a:solidFill>
                <a:latin typeface="Arial"/>
                <a:cs typeface="Arial"/>
              </a:rPr>
              <a:t> </a:t>
            </a:r>
            <a:r>
              <a:rPr sz="2800" b="1" u="sng" dirty="0">
                <a:solidFill>
                  <a:srgbClr val="00B050"/>
                </a:solidFill>
                <a:latin typeface="Arial"/>
                <a:cs typeface="Arial"/>
              </a:rPr>
              <a:t>corriente</a:t>
            </a:r>
            <a:r>
              <a:rPr sz="2800" b="1" u="sng" spc="-10" dirty="0">
                <a:solidFill>
                  <a:srgbClr val="00B050"/>
                </a:solidFill>
                <a:latin typeface="Arial"/>
                <a:cs typeface="Arial"/>
              </a:rPr>
              <a:t> </a:t>
            </a:r>
            <a:r>
              <a:rPr sz="2800" b="1" u="sng" spc="-5" dirty="0">
                <a:solidFill>
                  <a:srgbClr val="00B050"/>
                </a:solidFill>
                <a:latin typeface="Arial"/>
                <a:cs typeface="Arial"/>
              </a:rPr>
              <a:t>de</a:t>
            </a:r>
            <a:r>
              <a:rPr sz="2800" b="1" u="sng" spc="-20" dirty="0">
                <a:solidFill>
                  <a:srgbClr val="00B050"/>
                </a:solidFill>
                <a:latin typeface="Arial"/>
                <a:cs typeface="Arial"/>
              </a:rPr>
              <a:t> </a:t>
            </a:r>
            <a:r>
              <a:rPr sz="2800" b="1" u="sng" spc="-5" dirty="0" err="1" smtClean="0">
                <a:solidFill>
                  <a:srgbClr val="00B050"/>
                </a:solidFill>
                <a:latin typeface="Arial"/>
                <a:cs typeface="Arial"/>
              </a:rPr>
              <a:t>fuga</a:t>
            </a:r>
            <a:endParaRPr lang="es-AR" sz="2800" b="1" u="sng" dirty="0" smtClean="0">
              <a:solidFill>
                <a:srgbClr val="00B050"/>
              </a:solidFill>
              <a:latin typeface="Arial"/>
              <a:cs typeface="Arial"/>
            </a:endParaRPr>
          </a:p>
          <a:p>
            <a:pPr marL="1420494" lvl="3" indent="-494665">
              <a:spcBef>
                <a:spcPts val="735"/>
              </a:spcBef>
              <a:buFont typeface="Wingdings" panose="05000000000000000000" pitchFamily="2" charset="2"/>
              <a:buChar char="ü"/>
              <a:tabLst>
                <a:tab pos="963930" algn="l"/>
              </a:tabLst>
            </a:pPr>
            <a:endParaRPr lang="es-AR" sz="2800" b="1" u="sng" spc="-5" dirty="0">
              <a:solidFill>
                <a:srgbClr val="00B050"/>
              </a:solidFill>
              <a:latin typeface="Arial"/>
              <a:cs typeface="Arial"/>
            </a:endParaRPr>
          </a:p>
          <a:p>
            <a:pPr marL="1420494" lvl="3" indent="-494665">
              <a:spcBef>
                <a:spcPts val="735"/>
              </a:spcBef>
              <a:buFont typeface="Wingdings" panose="05000000000000000000" pitchFamily="2" charset="2"/>
              <a:buChar char="ü"/>
              <a:tabLst>
                <a:tab pos="963930" algn="l"/>
              </a:tabLst>
            </a:pPr>
            <a:r>
              <a:rPr sz="2800" b="1" u="sng" spc="-5" dirty="0" err="1" smtClean="0">
                <a:solidFill>
                  <a:srgbClr val="00B050"/>
                </a:solidFill>
                <a:latin typeface="Arial"/>
                <a:cs typeface="Arial"/>
              </a:rPr>
              <a:t>Medición</a:t>
            </a:r>
            <a:r>
              <a:rPr sz="2800" b="1" u="sng" spc="-10" dirty="0" smtClean="0">
                <a:solidFill>
                  <a:srgbClr val="00B050"/>
                </a:solidFill>
                <a:latin typeface="Arial"/>
                <a:cs typeface="Arial"/>
              </a:rPr>
              <a:t> </a:t>
            </a:r>
            <a:r>
              <a:rPr sz="2800" b="1" u="sng" spc="-5" dirty="0">
                <a:solidFill>
                  <a:srgbClr val="00B050"/>
                </a:solidFill>
                <a:latin typeface="Arial"/>
                <a:cs typeface="Arial"/>
              </a:rPr>
              <a:t>de</a:t>
            </a:r>
            <a:r>
              <a:rPr sz="2800" b="1" u="sng" spc="5" dirty="0">
                <a:solidFill>
                  <a:srgbClr val="00B050"/>
                </a:solidFill>
                <a:latin typeface="Arial"/>
                <a:cs typeface="Arial"/>
              </a:rPr>
              <a:t> </a:t>
            </a:r>
            <a:r>
              <a:rPr sz="2800" b="1" u="sng" spc="-5" dirty="0">
                <a:solidFill>
                  <a:srgbClr val="00B050"/>
                </a:solidFill>
                <a:latin typeface="Arial"/>
                <a:cs typeface="Arial"/>
              </a:rPr>
              <a:t>armónicos</a:t>
            </a:r>
            <a:r>
              <a:rPr sz="2800" b="1" u="sng" spc="5" dirty="0">
                <a:solidFill>
                  <a:srgbClr val="00B050"/>
                </a:solidFill>
                <a:latin typeface="Arial"/>
                <a:cs typeface="Arial"/>
              </a:rPr>
              <a:t> </a:t>
            </a:r>
            <a:r>
              <a:rPr sz="2800" b="1" u="sng" dirty="0">
                <a:solidFill>
                  <a:srgbClr val="00B050"/>
                </a:solidFill>
                <a:latin typeface="Arial"/>
                <a:cs typeface="Arial"/>
              </a:rPr>
              <a:t>en</a:t>
            </a:r>
            <a:r>
              <a:rPr sz="2800" b="1" u="sng" spc="-15" dirty="0">
                <a:solidFill>
                  <a:srgbClr val="00B050"/>
                </a:solidFill>
                <a:latin typeface="Arial"/>
                <a:cs typeface="Arial"/>
              </a:rPr>
              <a:t> </a:t>
            </a:r>
            <a:r>
              <a:rPr sz="2800" b="1" u="sng" dirty="0">
                <a:solidFill>
                  <a:srgbClr val="00B050"/>
                </a:solidFill>
                <a:latin typeface="Arial"/>
                <a:cs typeface="Arial"/>
              </a:rPr>
              <a:t>la</a:t>
            </a:r>
            <a:r>
              <a:rPr sz="2800" b="1" u="sng" spc="-10" dirty="0">
                <a:solidFill>
                  <a:srgbClr val="00B050"/>
                </a:solidFill>
                <a:latin typeface="Arial"/>
                <a:cs typeface="Arial"/>
              </a:rPr>
              <a:t> </a:t>
            </a:r>
            <a:r>
              <a:rPr sz="2800" b="1" u="sng" spc="-5" dirty="0">
                <a:solidFill>
                  <a:srgbClr val="00B050"/>
                </a:solidFill>
                <a:latin typeface="Arial"/>
                <a:cs typeface="Arial"/>
              </a:rPr>
              <a:t>corriente</a:t>
            </a:r>
            <a:r>
              <a:rPr sz="2800" b="1" u="sng" spc="5" dirty="0">
                <a:solidFill>
                  <a:srgbClr val="00B050"/>
                </a:solidFill>
                <a:latin typeface="Arial"/>
                <a:cs typeface="Arial"/>
              </a:rPr>
              <a:t> </a:t>
            </a:r>
            <a:r>
              <a:rPr sz="2800" b="1" u="sng" spc="-5" dirty="0">
                <a:solidFill>
                  <a:srgbClr val="00B050"/>
                </a:solidFill>
                <a:latin typeface="Arial"/>
                <a:cs typeface="Arial"/>
              </a:rPr>
              <a:t>de</a:t>
            </a:r>
            <a:r>
              <a:rPr sz="2800" b="1" u="sng" spc="-10" dirty="0">
                <a:solidFill>
                  <a:srgbClr val="00B050"/>
                </a:solidFill>
                <a:latin typeface="Arial"/>
                <a:cs typeface="Arial"/>
              </a:rPr>
              <a:t> </a:t>
            </a:r>
            <a:r>
              <a:rPr sz="2800" b="1" u="sng" spc="-5" dirty="0" err="1" smtClean="0">
                <a:solidFill>
                  <a:srgbClr val="00B050"/>
                </a:solidFill>
                <a:latin typeface="Arial"/>
                <a:cs typeface="Arial"/>
              </a:rPr>
              <a:t>fuga</a:t>
            </a:r>
            <a:endParaRPr lang="es-AR" sz="2800" b="1" u="sng" spc="-5" dirty="0" smtClean="0">
              <a:solidFill>
                <a:srgbClr val="00B050"/>
              </a:solidFill>
              <a:latin typeface="Arial"/>
              <a:cs typeface="Arial"/>
            </a:endParaRPr>
          </a:p>
          <a:p>
            <a:pPr marL="1420494" lvl="3" indent="-494665">
              <a:spcBef>
                <a:spcPts val="735"/>
              </a:spcBef>
              <a:buFont typeface="Wingdings" panose="05000000000000000000" pitchFamily="2" charset="2"/>
              <a:buChar char="ü"/>
              <a:tabLst>
                <a:tab pos="963930" algn="l"/>
              </a:tabLst>
            </a:pPr>
            <a:endParaRPr sz="2800" b="1" u="sng" dirty="0">
              <a:solidFill>
                <a:srgbClr val="00B050"/>
              </a:solidFill>
              <a:latin typeface="Arial"/>
              <a:cs typeface="Arial"/>
            </a:endParaRPr>
          </a:p>
          <a:p>
            <a:pPr marL="1421765" lvl="3" indent="-495934">
              <a:spcBef>
                <a:spcPts val="745"/>
              </a:spcBef>
              <a:buFont typeface="Wingdings" panose="05000000000000000000" pitchFamily="2" charset="2"/>
              <a:buChar char="ü"/>
              <a:tabLst>
                <a:tab pos="965200" algn="l"/>
              </a:tabLst>
            </a:pPr>
            <a:r>
              <a:rPr sz="2800" b="1" u="sng" spc="-5" dirty="0">
                <a:solidFill>
                  <a:srgbClr val="00B050"/>
                </a:solidFill>
                <a:latin typeface="Arial"/>
                <a:cs typeface="Arial"/>
              </a:rPr>
              <a:t>Operación </a:t>
            </a:r>
            <a:r>
              <a:rPr sz="2800" b="1" u="sng" spc="-10" dirty="0">
                <a:solidFill>
                  <a:srgbClr val="00B050"/>
                </a:solidFill>
                <a:latin typeface="Arial"/>
                <a:cs typeface="Arial"/>
              </a:rPr>
              <a:t>de</a:t>
            </a:r>
            <a:r>
              <a:rPr sz="2800" b="1" u="sng" spc="5" dirty="0">
                <a:solidFill>
                  <a:srgbClr val="00B050"/>
                </a:solidFill>
                <a:latin typeface="Arial"/>
                <a:cs typeface="Arial"/>
              </a:rPr>
              <a:t> </a:t>
            </a:r>
            <a:r>
              <a:rPr sz="2800" b="1" u="sng" spc="-5" dirty="0">
                <a:solidFill>
                  <a:srgbClr val="00B050"/>
                </a:solidFill>
                <a:latin typeface="Arial"/>
                <a:cs typeface="Arial"/>
              </a:rPr>
              <a:t>contadores</a:t>
            </a:r>
            <a:r>
              <a:rPr sz="2800" b="1" u="sng" dirty="0">
                <a:solidFill>
                  <a:srgbClr val="00B050"/>
                </a:solidFill>
                <a:latin typeface="Arial"/>
                <a:cs typeface="Arial"/>
              </a:rPr>
              <a:t> </a:t>
            </a:r>
            <a:r>
              <a:rPr sz="2800" b="1" u="sng" spc="-5" dirty="0">
                <a:solidFill>
                  <a:srgbClr val="00B050"/>
                </a:solidFill>
                <a:latin typeface="Arial"/>
                <a:cs typeface="Arial"/>
              </a:rPr>
              <a:t>de descarga</a:t>
            </a:r>
            <a:endParaRPr sz="2800" b="1" u="sng" dirty="0">
              <a:solidFill>
                <a:srgbClr val="00B050"/>
              </a:solidFill>
              <a:latin typeface="Arial"/>
              <a:cs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685800" y="381000"/>
            <a:ext cx="12268200" cy="9861674"/>
          </a:xfrm>
          <a:prstGeom prst="rect">
            <a:avLst/>
          </a:prstGeom>
        </p:spPr>
        <p:txBody>
          <a:bodyPr vert="horz" wrap="square" lIns="0" tIns="12700" rIns="0" bIns="0" rtlCol="0">
            <a:spAutoFit/>
          </a:bodyPr>
          <a:lstStyle/>
          <a:p>
            <a:pPr>
              <a:lnSpc>
                <a:spcPct val="100000"/>
              </a:lnSpc>
            </a:pPr>
            <a:endParaRPr sz="1100" dirty="0">
              <a:latin typeface="Calibri"/>
              <a:cs typeface="Calibri"/>
            </a:endParaRPr>
          </a:p>
          <a:p>
            <a:pPr>
              <a:spcBef>
                <a:spcPts val="40"/>
              </a:spcBef>
            </a:pPr>
            <a:endParaRPr sz="900" dirty="0">
              <a:latin typeface="Calibri"/>
              <a:cs typeface="Calibri"/>
            </a:endParaRPr>
          </a:p>
          <a:p>
            <a:pPr marL="354965" marR="6985" indent="-342900" algn="ctr">
              <a:lnSpc>
                <a:spcPts val="2100"/>
              </a:lnSpc>
              <a:buFont typeface="+mj-lt"/>
              <a:buAutoNum type="arabicPeriod" startAt="14"/>
              <a:tabLst>
                <a:tab pos="301625" algn="l"/>
                <a:tab pos="302260" algn="l"/>
              </a:tabLst>
            </a:pPr>
            <a:r>
              <a:rPr sz="2400" b="1" spc="-5" dirty="0">
                <a:solidFill>
                  <a:srgbClr val="00B050"/>
                </a:solidFill>
                <a:effectLst>
                  <a:outerShdw blurRad="38100" dist="38100" dir="2700000" algn="tl">
                    <a:srgbClr val="000000">
                      <a:alpha val="43137"/>
                    </a:srgbClr>
                  </a:outerShdw>
                </a:effectLst>
                <a:latin typeface="Arial"/>
                <a:cs typeface="Arial"/>
              </a:rPr>
              <a:t>Especificaciones</a:t>
            </a:r>
            <a:r>
              <a:rPr sz="2400" b="1" dirty="0">
                <a:solidFill>
                  <a:srgbClr val="00B050"/>
                </a:solidFill>
                <a:effectLst>
                  <a:outerShdw blurRad="38100" dist="38100" dir="2700000" algn="tl">
                    <a:srgbClr val="000000">
                      <a:alpha val="43137"/>
                    </a:srgbClr>
                  </a:outerShdw>
                </a:effectLst>
                <a:latin typeface="Arial"/>
                <a:cs typeface="Arial"/>
              </a:rPr>
              <a:t> y</a:t>
            </a:r>
            <a:r>
              <a:rPr sz="2400" b="1" spc="38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pruebas</a:t>
            </a:r>
            <a:r>
              <a:rPr sz="2400" b="1" spc="2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eléctricas</a:t>
            </a:r>
            <a:r>
              <a:rPr sz="2400" b="1" spc="2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de</a:t>
            </a:r>
            <a:r>
              <a:rPr sz="2400" b="1" spc="1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mantenimiento</a:t>
            </a:r>
            <a:r>
              <a:rPr sz="2400" b="1" spc="20" dirty="0">
                <a:solidFill>
                  <a:srgbClr val="00B050"/>
                </a:solidFill>
                <a:effectLst>
                  <a:outerShdw blurRad="38100" dist="38100" dir="2700000" algn="tl">
                    <a:srgbClr val="000000">
                      <a:alpha val="43137"/>
                    </a:srgbClr>
                  </a:outerShdw>
                </a:effectLst>
                <a:latin typeface="Arial"/>
                <a:cs typeface="Arial"/>
              </a:rPr>
              <a:t> </a:t>
            </a:r>
            <a:r>
              <a:rPr sz="2400" b="1" dirty="0">
                <a:solidFill>
                  <a:srgbClr val="00B050"/>
                </a:solidFill>
                <a:effectLst>
                  <a:outerShdw blurRad="38100" dist="38100" dir="2700000" algn="tl">
                    <a:srgbClr val="000000">
                      <a:alpha val="43137"/>
                    </a:srgbClr>
                  </a:outerShdw>
                </a:effectLst>
                <a:latin typeface="Arial"/>
                <a:cs typeface="Arial"/>
              </a:rPr>
              <a:t>en </a:t>
            </a:r>
            <a:r>
              <a:rPr sz="2400" b="1" spc="-375" dirty="0">
                <a:solidFill>
                  <a:srgbClr val="00B050"/>
                </a:solidFill>
                <a:effectLst>
                  <a:outerShdw blurRad="38100" dist="38100" dir="2700000" algn="tl">
                    <a:srgbClr val="000000">
                      <a:alpha val="43137"/>
                    </a:srgbClr>
                  </a:outerShdw>
                </a:effectLst>
                <a:latin typeface="Arial"/>
                <a:cs typeface="Arial"/>
              </a:rPr>
              <a:t> </a:t>
            </a:r>
            <a:r>
              <a:rPr sz="2800" b="1" i="1" u="sng" dirty="0">
                <a:solidFill>
                  <a:srgbClr val="00B050"/>
                </a:solidFill>
                <a:effectLst>
                  <a:outerShdw blurRad="38100" dist="38100" dir="2700000" algn="tl">
                    <a:srgbClr val="000000">
                      <a:alpha val="43137"/>
                    </a:srgbClr>
                  </a:outerShdw>
                </a:effectLst>
                <a:latin typeface="Arial"/>
                <a:cs typeface="Arial"/>
              </a:rPr>
              <a:t>cables</a:t>
            </a:r>
            <a:r>
              <a:rPr sz="2800" b="1" i="1" u="sng" spc="-5" dirty="0">
                <a:solidFill>
                  <a:srgbClr val="00B050"/>
                </a:solidFill>
                <a:effectLst>
                  <a:outerShdw blurRad="38100" dist="38100" dir="2700000" algn="tl">
                    <a:srgbClr val="000000">
                      <a:alpha val="43137"/>
                    </a:srgbClr>
                  </a:outerShdw>
                </a:effectLst>
                <a:latin typeface="Arial"/>
                <a:cs typeface="Arial"/>
              </a:rPr>
              <a:t> de</a:t>
            </a:r>
            <a:r>
              <a:rPr sz="2800" b="1" i="1" u="sng" spc="-10" dirty="0">
                <a:solidFill>
                  <a:srgbClr val="00B050"/>
                </a:solidFill>
                <a:effectLst>
                  <a:outerShdw blurRad="38100" dist="38100" dir="2700000" algn="tl">
                    <a:srgbClr val="000000">
                      <a:alpha val="43137"/>
                    </a:srgbClr>
                  </a:outerShdw>
                </a:effectLst>
                <a:latin typeface="Arial"/>
                <a:cs typeface="Arial"/>
              </a:rPr>
              <a:t> </a:t>
            </a:r>
            <a:r>
              <a:rPr sz="2800" b="1" i="1" u="sng" spc="-5" dirty="0">
                <a:solidFill>
                  <a:srgbClr val="00B050"/>
                </a:solidFill>
                <a:effectLst>
                  <a:outerShdw blurRad="38100" dist="38100" dir="2700000" algn="tl">
                    <a:srgbClr val="000000">
                      <a:alpha val="43137"/>
                    </a:srgbClr>
                  </a:outerShdw>
                </a:effectLst>
                <a:latin typeface="Arial"/>
                <a:cs typeface="Arial"/>
              </a:rPr>
              <a:t>media</a:t>
            </a:r>
            <a:r>
              <a:rPr sz="2800" b="1" i="1" u="sng" spc="5" dirty="0">
                <a:solidFill>
                  <a:srgbClr val="00B050"/>
                </a:solidFill>
                <a:effectLst>
                  <a:outerShdw blurRad="38100" dist="38100" dir="2700000" algn="tl">
                    <a:srgbClr val="000000">
                      <a:alpha val="43137"/>
                    </a:srgbClr>
                  </a:outerShdw>
                </a:effectLst>
                <a:latin typeface="Arial"/>
                <a:cs typeface="Arial"/>
              </a:rPr>
              <a:t> </a:t>
            </a:r>
            <a:r>
              <a:rPr sz="2800" b="1" i="1" u="sng" spc="-5" dirty="0">
                <a:solidFill>
                  <a:srgbClr val="00B050"/>
                </a:solidFill>
                <a:effectLst>
                  <a:outerShdw blurRad="38100" dist="38100" dir="2700000" algn="tl">
                    <a:srgbClr val="000000">
                      <a:alpha val="43137"/>
                    </a:srgbClr>
                  </a:outerShdw>
                </a:effectLst>
                <a:latin typeface="Arial"/>
                <a:cs typeface="Arial"/>
              </a:rPr>
              <a:t>tensión</a:t>
            </a:r>
            <a:endParaRPr sz="2800" b="1" i="1" u="sng" dirty="0">
              <a:solidFill>
                <a:srgbClr val="00B050"/>
              </a:solidFill>
              <a:effectLst>
                <a:outerShdw blurRad="38100" dist="38100" dir="2700000" algn="tl">
                  <a:srgbClr val="000000">
                    <a:alpha val="43137"/>
                  </a:srgbClr>
                </a:outerShdw>
              </a:effectLst>
              <a:latin typeface="Arial"/>
              <a:cs typeface="Arial"/>
            </a:endParaRPr>
          </a:p>
          <a:p>
            <a:pPr>
              <a:lnSpc>
                <a:spcPts val="2100"/>
              </a:lnSpc>
              <a:spcBef>
                <a:spcPts val="40"/>
              </a:spcBef>
              <a:buFont typeface="Arial"/>
              <a:buAutoNum type="arabicPeriod" startAt="8"/>
            </a:pPr>
            <a:endParaRPr sz="2000" dirty="0">
              <a:latin typeface="Arial"/>
              <a:cs typeface="Arial"/>
            </a:endParaRPr>
          </a:p>
          <a:p>
            <a:pPr marL="12065" lvl="1" algn="just">
              <a:lnSpc>
                <a:spcPts val="2100"/>
              </a:lnSpc>
              <a:tabLst>
                <a:tab pos="360045" algn="l"/>
              </a:tabLst>
            </a:pPr>
            <a:r>
              <a:rPr sz="2000" b="1" spc="-5" dirty="0">
                <a:effectLst>
                  <a:outerShdw blurRad="38100" dist="38100" dir="2700000" algn="tl">
                    <a:srgbClr val="000000">
                      <a:alpha val="43137"/>
                    </a:srgbClr>
                  </a:outerShdw>
                </a:effectLst>
                <a:latin typeface="Arial"/>
                <a:cs typeface="Arial"/>
              </a:rPr>
              <a:t>Objeto</a:t>
            </a:r>
            <a:r>
              <a:rPr sz="2000" b="1" spc="5" dirty="0">
                <a:effectLst>
                  <a:outerShdw blurRad="38100" dist="38100" dir="2700000" algn="tl">
                    <a:srgbClr val="000000">
                      <a:alpha val="43137"/>
                    </a:srgbClr>
                  </a:outerShdw>
                </a:effectLst>
                <a:latin typeface="Arial"/>
                <a:cs typeface="Arial"/>
              </a:rPr>
              <a:t> </a:t>
            </a:r>
            <a:r>
              <a:rPr sz="2000" b="1" dirty="0">
                <a:effectLst>
                  <a:outerShdw blurRad="38100" dist="38100" dir="2700000" algn="tl">
                    <a:srgbClr val="000000">
                      <a:alpha val="43137"/>
                    </a:srgbClr>
                  </a:outerShdw>
                </a:effectLst>
                <a:latin typeface="Arial"/>
                <a:cs typeface="Arial"/>
              </a:rPr>
              <a:t>y</a:t>
            </a:r>
            <a:r>
              <a:rPr sz="2000" b="1" spc="-50" dirty="0">
                <a:effectLst>
                  <a:outerShdw blurRad="38100" dist="38100" dir="2700000" algn="tl">
                    <a:srgbClr val="000000">
                      <a:alpha val="43137"/>
                    </a:srgbClr>
                  </a:outerShdw>
                </a:effectLst>
                <a:latin typeface="Arial"/>
                <a:cs typeface="Arial"/>
              </a:rPr>
              <a:t> </a:t>
            </a:r>
            <a:r>
              <a:rPr sz="2000" b="1" dirty="0">
                <a:effectLst>
                  <a:outerShdw blurRad="38100" dist="38100" dir="2700000" algn="tl">
                    <a:srgbClr val="000000">
                      <a:alpha val="43137"/>
                    </a:srgbClr>
                  </a:outerShdw>
                </a:effectLst>
                <a:latin typeface="Arial"/>
                <a:cs typeface="Arial"/>
              </a:rPr>
              <a:t>campo</a:t>
            </a:r>
            <a:r>
              <a:rPr sz="2000" b="1" spc="-10" dirty="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de</a:t>
            </a:r>
            <a:r>
              <a:rPr sz="2000" b="1" dirty="0">
                <a:effectLst>
                  <a:outerShdw blurRad="38100" dist="38100" dir="2700000" algn="tl">
                    <a:srgbClr val="000000">
                      <a:alpha val="43137"/>
                    </a:srgbClr>
                  </a:outerShdw>
                </a:effectLst>
                <a:latin typeface="Arial"/>
                <a:cs typeface="Arial"/>
              </a:rPr>
              <a:t> </a:t>
            </a:r>
            <a:r>
              <a:rPr sz="2000" b="1" spc="-5" dirty="0">
                <a:effectLst>
                  <a:outerShdw blurRad="38100" dist="38100" dir="2700000" algn="tl">
                    <a:srgbClr val="000000">
                      <a:alpha val="43137"/>
                    </a:srgbClr>
                  </a:outerShdw>
                </a:effectLst>
                <a:latin typeface="Arial"/>
                <a:cs typeface="Arial"/>
              </a:rPr>
              <a:t>aplicaciones</a:t>
            </a:r>
            <a:endParaRPr sz="2000" dirty="0">
              <a:effectLst>
                <a:outerShdw blurRad="38100" dist="38100" dir="2700000" algn="tl">
                  <a:srgbClr val="000000">
                    <a:alpha val="43137"/>
                  </a:srgbClr>
                </a:outerShdw>
              </a:effectLst>
              <a:latin typeface="Arial"/>
              <a:cs typeface="Arial"/>
            </a:endParaRPr>
          </a:p>
          <a:p>
            <a:pPr marL="298450" marR="8255" indent="-285750" algn="just">
              <a:lnSpc>
                <a:spcPts val="2100"/>
              </a:lnSpc>
              <a:spcBef>
                <a:spcPts val="825"/>
              </a:spcBef>
              <a:buFont typeface="Wingdings" panose="05000000000000000000" pitchFamily="2" charset="2"/>
              <a:buChar char="Ø"/>
            </a:pPr>
            <a:r>
              <a:rPr sz="2000" b="1" dirty="0">
                <a:latin typeface="Arial"/>
                <a:cs typeface="Arial"/>
              </a:rPr>
              <a:t>El</a:t>
            </a:r>
            <a:r>
              <a:rPr sz="2000" b="1" spc="5" dirty="0">
                <a:latin typeface="Arial"/>
                <a:cs typeface="Arial"/>
              </a:rPr>
              <a:t> </a:t>
            </a:r>
            <a:r>
              <a:rPr sz="2000" b="1" spc="-5" dirty="0">
                <a:latin typeface="Arial"/>
                <a:cs typeface="Arial"/>
              </a:rPr>
              <a:t>propósito</a:t>
            </a:r>
            <a:r>
              <a:rPr sz="2000" b="1" dirty="0">
                <a:latin typeface="Arial"/>
                <a:cs typeface="Arial"/>
              </a:rPr>
              <a:t> de</a:t>
            </a:r>
            <a:r>
              <a:rPr sz="2000" b="1" spc="5" dirty="0">
                <a:latin typeface="Arial"/>
                <a:cs typeface="Arial"/>
              </a:rPr>
              <a:t> </a:t>
            </a:r>
            <a:r>
              <a:rPr sz="2000" b="1" spc="-5" dirty="0">
                <a:latin typeface="Arial"/>
                <a:cs typeface="Arial"/>
              </a:rPr>
              <a:t>esta</a:t>
            </a:r>
            <a:r>
              <a:rPr sz="2000" b="1" dirty="0">
                <a:latin typeface="Arial"/>
                <a:cs typeface="Arial"/>
              </a:rPr>
              <a:t> </a:t>
            </a:r>
            <a:r>
              <a:rPr sz="2000" b="1" spc="-5" dirty="0">
                <a:latin typeface="Arial"/>
                <a:cs typeface="Arial"/>
              </a:rPr>
              <a:t>especificación</a:t>
            </a:r>
            <a:r>
              <a:rPr sz="2000" b="1" dirty="0">
                <a:latin typeface="Arial"/>
                <a:cs typeface="Arial"/>
              </a:rPr>
              <a:t> es</a:t>
            </a:r>
            <a:r>
              <a:rPr sz="2000" b="1" spc="5" dirty="0">
                <a:latin typeface="Arial"/>
                <a:cs typeface="Arial"/>
              </a:rPr>
              <a:t> </a:t>
            </a:r>
            <a:r>
              <a:rPr sz="2000" b="1" spc="-5" dirty="0">
                <a:latin typeface="Arial"/>
                <a:cs typeface="Arial"/>
              </a:rPr>
              <a:t>establecer</a:t>
            </a:r>
            <a:r>
              <a:rPr sz="2000" b="1" dirty="0">
                <a:latin typeface="Arial"/>
                <a:cs typeface="Arial"/>
              </a:rPr>
              <a:t> </a:t>
            </a:r>
            <a:r>
              <a:rPr sz="2000" b="1" spc="-5" dirty="0">
                <a:latin typeface="Arial"/>
                <a:cs typeface="Arial"/>
              </a:rPr>
              <a:t>las</a:t>
            </a:r>
            <a:r>
              <a:rPr sz="2000" b="1" dirty="0">
                <a:latin typeface="Arial"/>
                <a:cs typeface="Arial"/>
              </a:rPr>
              <a:t> </a:t>
            </a:r>
            <a:r>
              <a:rPr sz="2000" b="1" spc="-5" dirty="0">
                <a:latin typeface="Arial"/>
                <a:cs typeface="Arial"/>
              </a:rPr>
              <a:t>condiciones </a:t>
            </a:r>
            <a:r>
              <a:rPr sz="2000" b="1" dirty="0">
                <a:latin typeface="Arial"/>
                <a:cs typeface="Arial"/>
              </a:rPr>
              <a:t> requeridas y </a:t>
            </a:r>
            <a:r>
              <a:rPr sz="2000" b="1" spc="-5" dirty="0">
                <a:latin typeface="Arial"/>
                <a:cs typeface="Arial"/>
              </a:rPr>
              <a:t>los métodos </a:t>
            </a:r>
            <a:r>
              <a:rPr sz="2000" b="1" dirty="0">
                <a:latin typeface="Arial"/>
                <a:cs typeface="Arial"/>
              </a:rPr>
              <a:t>de </a:t>
            </a:r>
            <a:r>
              <a:rPr sz="2000" b="1" spc="-5" dirty="0">
                <a:latin typeface="Arial"/>
                <a:cs typeface="Arial"/>
              </a:rPr>
              <a:t>ensayo que deberán </a:t>
            </a:r>
            <a:r>
              <a:rPr sz="2000" b="1" dirty="0">
                <a:latin typeface="Arial"/>
                <a:cs typeface="Arial"/>
              </a:rPr>
              <a:t>cumplir </a:t>
            </a:r>
            <a:r>
              <a:rPr sz="2000" b="1" spc="-5" dirty="0">
                <a:latin typeface="Arial"/>
                <a:cs typeface="Arial"/>
              </a:rPr>
              <a:t>los cables </a:t>
            </a:r>
            <a:r>
              <a:rPr sz="2000" b="1" spc="-10" dirty="0">
                <a:latin typeface="Arial"/>
                <a:cs typeface="Arial"/>
              </a:rPr>
              <a:t>de </a:t>
            </a:r>
            <a:r>
              <a:rPr sz="2000" b="1" spc="-375" dirty="0">
                <a:latin typeface="Arial"/>
                <a:cs typeface="Arial"/>
              </a:rPr>
              <a:t> </a:t>
            </a:r>
            <a:r>
              <a:rPr sz="2000" b="1" dirty="0">
                <a:latin typeface="Arial"/>
                <a:cs typeface="Arial"/>
              </a:rPr>
              <a:t>media </a:t>
            </a:r>
            <a:r>
              <a:rPr sz="2000" b="1" spc="-5" dirty="0">
                <a:latin typeface="Arial"/>
                <a:cs typeface="Arial"/>
              </a:rPr>
              <a:t>tensión</a:t>
            </a:r>
            <a:r>
              <a:rPr sz="2000" b="1" spc="5" dirty="0">
                <a:latin typeface="Arial"/>
                <a:cs typeface="Arial"/>
              </a:rPr>
              <a:t> </a:t>
            </a:r>
            <a:r>
              <a:rPr sz="2000" b="1" dirty="0">
                <a:latin typeface="Arial"/>
                <a:cs typeface="Arial"/>
              </a:rPr>
              <a:t>a</a:t>
            </a:r>
            <a:r>
              <a:rPr sz="2000" b="1" spc="-20" dirty="0">
                <a:latin typeface="Arial"/>
                <a:cs typeface="Arial"/>
              </a:rPr>
              <a:t> </a:t>
            </a:r>
            <a:r>
              <a:rPr sz="2000" b="1" dirty="0">
                <a:latin typeface="Arial"/>
                <a:cs typeface="Arial"/>
              </a:rPr>
              <a:t>ser</a:t>
            </a:r>
            <a:r>
              <a:rPr sz="2000" b="1" spc="-10" dirty="0">
                <a:latin typeface="Arial"/>
                <a:cs typeface="Arial"/>
              </a:rPr>
              <a:t> </a:t>
            </a:r>
            <a:r>
              <a:rPr sz="2000" b="1" spc="-5" dirty="0">
                <a:latin typeface="Arial"/>
                <a:cs typeface="Arial"/>
              </a:rPr>
              <a:t>instalados </a:t>
            </a:r>
            <a:r>
              <a:rPr sz="2000" b="1" dirty="0">
                <a:latin typeface="Arial"/>
                <a:cs typeface="Arial"/>
              </a:rPr>
              <a:t>en</a:t>
            </a:r>
            <a:r>
              <a:rPr sz="2000" b="1" spc="-10" dirty="0">
                <a:latin typeface="Arial"/>
                <a:cs typeface="Arial"/>
              </a:rPr>
              <a:t> </a:t>
            </a:r>
            <a:r>
              <a:rPr sz="2000" b="1" dirty="0">
                <a:latin typeface="Arial"/>
                <a:cs typeface="Arial"/>
              </a:rPr>
              <a:t>las</a:t>
            </a:r>
            <a:r>
              <a:rPr sz="2000" b="1" spc="-5" dirty="0">
                <a:latin typeface="Arial"/>
                <a:cs typeface="Arial"/>
              </a:rPr>
              <a:t> subestaciones.</a:t>
            </a:r>
            <a:endParaRPr sz="2000" b="1" dirty="0">
              <a:latin typeface="Arial"/>
              <a:cs typeface="Arial"/>
            </a:endParaRPr>
          </a:p>
          <a:p>
            <a:pPr>
              <a:lnSpc>
                <a:spcPts val="2100"/>
              </a:lnSpc>
              <a:spcBef>
                <a:spcPts val="40"/>
              </a:spcBef>
            </a:pPr>
            <a:endParaRPr sz="2000" b="1" dirty="0">
              <a:latin typeface="Arial"/>
              <a:cs typeface="Arial"/>
            </a:endParaRPr>
          </a:p>
          <a:p>
            <a:pPr marL="2755265" lvl="7" algn="just">
              <a:lnSpc>
                <a:spcPts val="2000"/>
              </a:lnSpc>
              <a:tabLst>
                <a:tab pos="360045" algn="l"/>
              </a:tabLst>
            </a:pPr>
            <a:r>
              <a:rPr sz="2000" b="1" spc="-5" dirty="0">
                <a:latin typeface="Arial"/>
                <a:cs typeface="Arial"/>
              </a:rPr>
              <a:t>Normas</a:t>
            </a:r>
            <a:r>
              <a:rPr sz="2000" b="1" spc="-30" dirty="0">
                <a:latin typeface="Arial"/>
                <a:cs typeface="Arial"/>
              </a:rPr>
              <a:t> </a:t>
            </a:r>
            <a:r>
              <a:rPr sz="2000" b="1" spc="-5" dirty="0">
                <a:latin typeface="Arial"/>
                <a:cs typeface="Arial"/>
              </a:rPr>
              <a:t>Internacionales</a:t>
            </a:r>
            <a:endParaRPr sz="2000" b="1" dirty="0">
              <a:latin typeface="Arial"/>
              <a:cs typeface="Arial"/>
            </a:endParaRPr>
          </a:p>
          <a:p>
            <a:pPr lvl="6">
              <a:lnSpc>
                <a:spcPts val="2000"/>
              </a:lnSpc>
              <a:spcBef>
                <a:spcPts val="40"/>
              </a:spcBef>
              <a:buFont typeface="Arial"/>
              <a:buAutoNum type="arabicPeriod" startAt="2"/>
            </a:pPr>
            <a:endParaRPr sz="2000" dirty="0">
              <a:latin typeface="Arial"/>
              <a:cs typeface="Arial"/>
            </a:endParaRPr>
          </a:p>
          <a:p>
            <a:pPr marL="3051810" lvl="8">
              <a:lnSpc>
                <a:spcPts val="2000"/>
              </a:lnSpc>
              <a:spcBef>
                <a:spcPts val="5"/>
              </a:spcBef>
              <a:tabLst>
                <a:tab pos="804545" algn="l"/>
              </a:tabLst>
            </a:pPr>
            <a:r>
              <a:rPr sz="2000" b="1" spc="-5" dirty="0">
                <a:latin typeface="Arial"/>
                <a:cs typeface="Arial"/>
              </a:rPr>
              <a:t>Norma</a:t>
            </a:r>
            <a:r>
              <a:rPr sz="2000" b="1" spc="-50" dirty="0">
                <a:latin typeface="Arial"/>
                <a:cs typeface="Arial"/>
              </a:rPr>
              <a:t> </a:t>
            </a:r>
            <a:r>
              <a:rPr sz="2000" b="1" spc="-5" dirty="0">
                <a:latin typeface="Arial"/>
                <a:cs typeface="Arial"/>
              </a:rPr>
              <a:t>IEC</a:t>
            </a:r>
            <a:endParaRPr sz="2000" b="1" dirty="0">
              <a:latin typeface="Arial"/>
              <a:cs typeface="Arial"/>
            </a:endParaRPr>
          </a:p>
          <a:p>
            <a:pPr lvl="6">
              <a:lnSpc>
                <a:spcPts val="2000"/>
              </a:lnSpc>
              <a:spcBef>
                <a:spcPts val="40"/>
              </a:spcBef>
            </a:pPr>
            <a:endParaRPr sz="2000" b="1" dirty="0">
              <a:latin typeface="Arial"/>
              <a:cs typeface="Arial"/>
            </a:endParaRPr>
          </a:p>
          <a:p>
            <a:pPr marL="3497580" lvl="6">
              <a:lnSpc>
                <a:spcPts val="2000"/>
              </a:lnSpc>
            </a:pPr>
            <a:r>
              <a:rPr sz="2000" b="1" dirty="0">
                <a:latin typeface="Arial"/>
                <a:cs typeface="Arial"/>
              </a:rPr>
              <a:t>-</a:t>
            </a:r>
            <a:r>
              <a:rPr sz="2000" b="1" spc="-30" dirty="0">
                <a:latin typeface="Arial"/>
                <a:cs typeface="Arial"/>
              </a:rPr>
              <a:t> </a:t>
            </a:r>
            <a:r>
              <a:rPr sz="2000" b="1" dirty="0">
                <a:latin typeface="Arial"/>
                <a:cs typeface="Arial"/>
              </a:rPr>
              <a:t>IEC</a:t>
            </a:r>
            <a:r>
              <a:rPr sz="2000" b="1" spc="-35" dirty="0">
                <a:latin typeface="Arial"/>
                <a:cs typeface="Arial"/>
              </a:rPr>
              <a:t> </a:t>
            </a:r>
            <a:r>
              <a:rPr sz="2000" b="1" spc="-5" dirty="0">
                <a:latin typeface="Arial"/>
                <a:cs typeface="Arial"/>
              </a:rPr>
              <a:t>60502</a:t>
            </a:r>
            <a:endParaRPr sz="2000" b="1" dirty="0">
              <a:latin typeface="Arial"/>
              <a:cs typeface="Arial"/>
            </a:endParaRPr>
          </a:p>
          <a:p>
            <a:pPr lvl="6">
              <a:lnSpc>
                <a:spcPts val="2000"/>
              </a:lnSpc>
              <a:spcBef>
                <a:spcPts val="40"/>
              </a:spcBef>
            </a:pPr>
            <a:endParaRPr sz="2000" b="1" dirty="0">
              <a:latin typeface="Arial"/>
              <a:cs typeface="Arial"/>
            </a:endParaRPr>
          </a:p>
          <a:p>
            <a:pPr marL="3497580" lvl="6">
              <a:lnSpc>
                <a:spcPts val="2000"/>
              </a:lnSpc>
            </a:pPr>
            <a:r>
              <a:rPr sz="2000" b="1" spc="-5" dirty="0">
                <a:latin typeface="Arial"/>
                <a:cs typeface="Arial"/>
              </a:rPr>
              <a:t>-IEC</a:t>
            </a:r>
            <a:r>
              <a:rPr sz="2000" b="1" spc="-40" dirty="0">
                <a:latin typeface="Arial"/>
                <a:cs typeface="Arial"/>
              </a:rPr>
              <a:t> </a:t>
            </a:r>
            <a:r>
              <a:rPr sz="2000" b="1" dirty="0">
                <a:latin typeface="Arial"/>
                <a:cs typeface="Arial"/>
              </a:rPr>
              <a:t>60-1</a:t>
            </a:r>
          </a:p>
          <a:p>
            <a:pPr lvl="6">
              <a:lnSpc>
                <a:spcPts val="2000"/>
              </a:lnSpc>
              <a:spcBef>
                <a:spcPts val="45"/>
              </a:spcBef>
            </a:pPr>
            <a:endParaRPr sz="2000" b="1" dirty="0">
              <a:latin typeface="Arial"/>
              <a:cs typeface="Arial"/>
            </a:endParaRPr>
          </a:p>
          <a:p>
            <a:pPr marL="3497580" lvl="6">
              <a:lnSpc>
                <a:spcPts val="2000"/>
              </a:lnSpc>
            </a:pPr>
            <a:r>
              <a:rPr sz="2000" b="1" spc="-5" dirty="0">
                <a:latin typeface="Arial"/>
                <a:cs typeface="Arial"/>
              </a:rPr>
              <a:t>-IEC</a:t>
            </a:r>
            <a:r>
              <a:rPr sz="2000" b="1" spc="-35" dirty="0">
                <a:latin typeface="Arial"/>
                <a:cs typeface="Arial"/>
              </a:rPr>
              <a:t> </a:t>
            </a:r>
            <a:r>
              <a:rPr sz="2000" b="1" spc="-5" dirty="0">
                <a:latin typeface="Arial"/>
                <a:cs typeface="Arial"/>
              </a:rPr>
              <a:t>60228</a:t>
            </a:r>
            <a:endParaRPr sz="2000" b="1" dirty="0">
              <a:latin typeface="Arial"/>
              <a:cs typeface="Arial"/>
            </a:endParaRPr>
          </a:p>
          <a:p>
            <a:pPr lvl="6">
              <a:lnSpc>
                <a:spcPts val="2000"/>
              </a:lnSpc>
              <a:spcBef>
                <a:spcPts val="40"/>
              </a:spcBef>
            </a:pPr>
            <a:endParaRPr sz="2000" b="1" dirty="0">
              <a:latin typeface="Arial"/>
              <a:cs typeface="Arial"/>
            </a:endParaRPr>
          </a:p>
          <a:p>
            <a:pPr marL="3497580" lvl="6">
              <a:lnSpc>
                <a:spcPts val="2000"/>
              </a:lnSpc>
            </a:pPr>
            <a:r>
              <a:rPr sz="2000" b="1" spc="-5" dirty="0">
                <a:latin typeface="Arial"/>
                <a:cs typeface="Arial"/>
              </a:rPr>
              <a:t>-IEC</a:t>
            </a:r>
            <a:r>
              <a:rPr sz="2000" b="1" spc="-45" dirty="0">
                <a:latin typeface="Arial"/>
                <a:cs typeface="Arial"/>
              </a:rPr>
              <a:t> </a:t>
            </a:r>
            <a:r>
              <a:rPr sz="2000" b="1" dirty="0">
                <a:latin typeface="Arial"/>
                <a:cs typeface="Arial"/>
              </a:rPr>
              <a:t>229</a:t>
            </a:r>
          </a:p>
          <a:p>
            <a:pPr lvl="6">
              <a:lnSpc>
                <a:spcPts val="2000"/>
              </a:lnSpc>
              <a:spcBef>
                <a:spcPts val="40"/>
              </a:spcBef>
            </a:pPr>
            <a:endParaRPr sz="2000" b="1" dirty="0">
              <a:latin typeface="Arial"/>
              <a:cs typeface="Arial"/>
            </a:endParaRPr>
          </a:p>
          <a:p>
            <a:pPr marL="3497580" lvl="6">
              <a:lnSpc>
                <a:spcPts val="2000"/>
              </a:lnSpc>
            </a:pPr>
            <a:r>
              <a:rPr sz="2000" b="1" spc="-5" dirty="0">
                <a:latin typeface="Arial"/>
                <a:cs typeface="Arial"/>
              </a:rPr>
              <a:t>-IEC</a:t>
            </a:r>
            <a:r>
              <a:rPr sz="2000" b="1" spc="-35" dirty="0">
                <a:latin typeface="Arial"/>
                <a:cs typeface="Arial"/>
              </a:rPr>
              <a:t> </a:t>
            </a:r>
            <a:r>
              <a:rPr sz="2000" b="1" spc="-5" dirty="0">
                <a:latin typeface="Arial"/>
                <a:cs typeface="Arial"/>
              </a:rPr>
              <a:t>332-1</a:t>
            </a:r>
            <a:endParaRPr sz="2000" b="1" dirty="0">
              <a:latin typeface="Arial"/>
              <a:cs typeface="Arial"/>
            </a:endParaRPr>
          </a:p>
          <a:p>
            <a:pPr lvl="6">
              <a:lnSpc>
                <a:spcPts val="2000"/>
              </a:lnSpc>
              <a:spcBef>
                <a:spcPts val="40"/>
              </a:spcBef>
            </a:pPr>
            <a:endParaRPr sz="2000" b="1" dirty="0">
              <a:latin typeface="Arial"/>
              <a:cs typeface="Arial"/>
            </a:endParaRPr>
          </a:p>
          <a:p>
            <a:pPr marL="3497580" lvl="6">
              <a:lnSpc>
                <a:spcPts val="2000"/>
              </a:lnSpc>
            </a:pPr>
            <a:r>
              <a:rPr sz="2000" b="1" spc="-5" dirty="0">
                <a:latin typeface="Arial"/>
                <a:cs typeface="Arial"/>
              </a:rPr>
              <a:t>-IEC</a:t>
            </a:r>
            <a:r>
              <a:rPr sz="2000" b="1" spc="-25" dirty="0">
                <a:latin typeface="Arial"/>
                <a:cs typeface="Arial"/>
              </a:rPr>
              <a:t> </a:t>
            </a:r>
            <a:r>
              <a:rPr sz="2000" b="1" spc="-5" dirty="0">
                <a:latin typeface="Arial"/>
                <a:cs typeface="Arial"/>
              </a:rPr>
              <a:t>60811-1-1</a:t>
            </a:r>
            <a:endParaRPr sz="2000" b="1" dirty="0">
              <a:latin typeface="Arial"/>
              <a:cs typeface="Arial"/>
            </a:endParaRPr>
          </a:p>
          <a:p>
            <a:pPr lvl="6">
              <a:lnSpc>
                <a:spcPts val="2000"/>
              </a:lnSpc>
              <a:spcBef>
                <a:spcPts val="45"/>
              </a:spcBef>
            </a:pPr>
            <a:endParaRPr sz="2000" b="1" dirty="0">
              <a:latin typeface="Arial"/>
              <a:cs typeface="Arial"/>
            </a:endParaRPr>
          </a:p>
          <a:p>
            <a:pPr marL="3497580" lvl="6">
              <a:lnSpc>
                <a:spcPts val="2000"/>
              </a:lnSpc>
            </a:pPr>
            <a:r>
              <a:rPr sz="2000" b="1" spc="-5" dirty="0">
                <a:latin typeface="Arial"/>
                <a:cs typeface="Arial"/>
              </a:rPr>
              <a:t>-IEC</a:t>
            </a:r>
            <a:r>
              <a:rPr sz="2000" b="1" spc="-25" dirty="0">
                <a:latin typeface="Arial"/>
                <a:cs typeface="Arial"/>
              </a:rPr>
              <a:t> </a:t>
            </a:r>
            <a:r>
              <a:rPr sz="2000" b="1" spc="-5" dirty="0">
                <a:latin typeface="Arial"/>
                <a:cs typeface="Arial"/>
              </a:rPr>
              <a:t>60811-1-2.</a:t>
            </a:r>
            <a:endParaRPr sz="2000" b="1" dirty="0">
              <a:latin typeface="Arial"/>
              <a:cs typeface="Arial"/>
            </a:endParaRPr>
          </a:p>
          <a:p>
            <a:pPr lvl="6">
              <a:lnSpc>
                <a:spcPts val="2000"/>
              </a:lnSpc>
              <a:spcBef>
                <a:spcPts val="30"/>
              </a:spcBef>
            </a:pPr>
            <a:endParaRPr sz="2000" b="1" dirty="0">
              <a:latin typeface="Arial"/>
              <a:cs typeface="Arial"/>
            </a:endParaRPr>
          </a:p>
          <a:p>
            <a:pPr marL="3497580" lvl="6">
              <a:lnSpc>
                <a:spcPts val="2000"/>
              </a:lnSpc>
            </a:pPr>
            <a:r>
              <a:rPr sz="2000" b="1" spc="-5" dirty="0">
                <a:latin typeface="Arial"/>
                <a:cs typeface="Arial"/>
              </a:rPr>
              <a:t>-IEC</a:t>
            </a:r>
            <a:r>
              <a:rPr sz="2000" b="1" spc="-50" dirty="0">
                <a:latin typeface="Arial"/>
                <a:cs typeface="Arial"/>
              </a:rPr>
              <a:t> </a:t>
            </a:r>
            <a:r>
              <a:rPr sz="2000" b="1" spc="-5" dirty="0">
                <a:latin typeface="Arial"/>
                <a:cs typeface="Arial"/>
              </a:rPr>
              <a:t>60811-1-3</a:t>
            </a:r>
            <a:endParaRPr sz="2000" b="1" dirty="0">
              <a:latin typeface="Arial"/>
              <a:cs typeface="Arial"/>
            </a:endParaRPr>
          </a:p>
          <a:p>
            <a:pPr lvl="6">
              <a:lnSpc>
                <a:spcPts val="2000"/>
              </a:lnSpc>
              <a:spcBef>
                <a:spcPts val="40"/>
              </a:spcBef>
            </a:pPr>
            <a:endParaRPr sz="2000" b="1" dirty="0">
              <a:latin typeface="Arial"/>
              <a:cs typeface="Arial"/>
            </a:endParaRPr>
          </a:p>
          <a:p>
            <a:pPr marL="3497580" lvl="6">
              <a:lnSpc>
                <a:spcPts val="2000"/>
              </a:lnSpc>
            </a:pPr>
            <a:r>
              <a:rPr sz="2000" b="1" spc="-5" dirty="0">
                <a:latin typeface="Arial"/>
                <a:cs typeface="Arial"/>
              </a:rPr>
              <a:t>-IEC</a:t>
            </a:r>
            <a:r>
              <a:rPr sz="2000" b="1" spc="-50" dirty="0">
                <a:latin typeface="Arial"/>
                <a:cs typeface="Arial"/>
              </a:rPr>
              <a:t> </a:t>
            </a:r>
            <a:r>
              <a:rPr sz="2000" b="1" spc="-5" dirty="0" smtClean="0">
                <a:latin typeface="Arial"/>
                <a:cs typeface="Arial"/>
              </a:rPr>
              <a:t>60811-1-4</a:t>
            </a:r>
            <a:endParaRPr lang="es-AR" sz="2000" b="1" spc="-5" dirty="0" smtClean="0">
              <a:latin typeface="Arial"/>
              <a:cs typeface="Arial"/>
            </a:endParaRPr>
          </a:p>
          <a:p>
            <a:pPr marL="3497580" lvl="6">
              <a:lnSpc>
                <a:spcPts val="2000"/>
              </a:lnSpc>
            </a:pPr>
            <a:endParaRPr lang="es-AR" sz="2000" b="1" spc="-5" dirty="0">
              <a:latin typeface="Arial"/>
              <a:cs typeface="Arial"/>
            </a:endParaRPr>
          </a:p>
          <a:p>
            <a:pPr marL="3052445" lvl="6">
              <a:lnSpc>
                <a:spcPts val="2000"/>
              </a:lnSpc>
              <a:spcBef>
                <a:spcPts val="100"/>
              </a:spcBef>
            </a:pPr>
            <a:r>
              <a:rPr lang="es-AR" sz="2000" b="1" spc="-30" dirty="0" smtClean="0">
                <a:latin typeface="Arial"/>
                <a:cs typeface="Arial"/>
              </a:rPr>
              <a:t> </a:t>
            </a:r>
            <a:r>
              <a:rPr lang="es-AR" sz="2000" b="1" spc="-5" dirty="0">
                <a:latin typeface="Arial"/>
                <a:cs typeface="Arial"/>
              </a:rPr>
              <a:t>Norma</a:t>
            </a:r>
            <a:r>
              <a:rPr lang="es-AR" sz="2000" b="1" spc="-25" dirty="0">
                <a:latin typeface="Arial"/>
                <a:cs typeface="Arial"/>
              </a:rPr>
              <a:t> </a:t>
            </a:r>
            <a:r>
              <a:rPr lang="es-AR" sz="2000" b="1" spc="-5" dirty="0">
                <a:latin typeface="Arial"/>
                <a:cs typeface="Arial"/>
              </a:rPr>
              <a:t>IEEE</a:t>
            </a:r>
            <a:endParaRPr lang="es-AR" sz="2000" b="1" dirty="0">
              <a:latin typeface="Arial"/>
              <a:cs typeface="Arial"/>
            </a:endParaRPr>
          </a:p>
          <a:p>
            <a:pPr lvl="6">
              <a:lnSpc>
                <a:spcPts val="2000"/>
              </a:lnSpc>
              <a:spcBef>
                <a:spcPts val="45"/>
              </a:spcBef>
            </a:pPr>
            <a:endParaRPr lang="es-AR" sz="2000" b="1" dirty="0">
              <a:latin typeface="Arial"/>
              <a:cs typeface="Arial"/>
            </a:endParaRPr>
          </a:p>
          <a:p>
            <a:pPr marL="3299460" lvl="6">
              <a:lnSpc>
                <a:spcPts val="2000"/>
              </a:lnSpc>
            </a:pPr>
            <a:r>
              <a:rPr lang="es-AR" sz="2000" b="1" dirty="0">
                <a:latin typeface="Arial"/>
                <a:cs typeface="Arial"/>
              </a:rPr>
              <a:t>-IEEE</a:t>
            </a:r>
            <a:r>
              <a:rPr lang="es-AR" sz="2000" b="1" spc="-10" dirty="0">
                <a:latin typeface="Arial"/>
                <a:cs typeface="Arial"/>
              </a:rPr>
              <a:t> </a:t>
            </a:r>
            <a:r>
              <a:rPr lang="es-AR" sz="2000" b="1" spc="-5" dirty="0" err="1">
                <a:latin typeface="Arial"/>
                <a:cs typeface="Arial"/>
              </a:rPr>
              <a:t>Std</a:t>
            </a:r>
            <a:r>
              <a:rPr lang="es-AR" sz="2000" b="1" spc="-20" dirty="0">
                <a:latin typeface="Arial"/>
                <a:cs typeface="Arial"/>
              </a:rPr>
              <a:t> </a:t>
            </a:r>
            <a:r>
              <a:rPr lang="es-AR" sz="2000" b="1" spc="-10" dirty="0">
                <a:latin typeface="Arial"/>
                <a:cs typeface="Arial"/>
              </a:rPr>
              <a:t>48</a:t>
            </a:r>
            <a:r>
              <a:rPr lang="es-AR" sz="2000" b="1" spc="-5" dirty="0">
                <a:latin typeface="Arial"/>
                <a:cs typeface="Arial"/>
              </a:rPr>
              <a:t> IEEE</a:t>
            </a:r>
            <a:r>
              <a:rPr lang="es-AR" sz="2000" b="1" spc="-20" dirty="0">
                <a:latin typeface="Arial"/>
                <a:cs typeface="Arial"/>
              </a:rPr>
              <a:t> </a:t>
            </a:r>
            <a:r>
              <a:rPr lang="es-AR" sz="2000" b="1" dirty="0">
                <a:latin typeface="Arial"/>
                <a:cs typeface="Arial"/>
              </a:rPr>
              <a:t>Standard</a:t>
            </a:r>
            <a:r>
              <a:rPr lang="es-AR" sz="2000" b="1" spc="-20" dirty="0">
                <a:latin typeface="Arial"/>
                <a:cs typeface="Arial"/>
              </a:rPr>
              <a:t> </a:t>
            </a:r>
            <a:r>
              <a:rPr lang="es-AR" sz="2000" b="1" spc="-5" dirty="0">
                <a:latin typeface="Arial"/>
                <a:cs typeface="Arial"/>
              </a:rPr>
              <a:t>test:</a:t>
            </a:r>
            <a:endParaRPr lang="es-AR" sz="2000" b="1" dirty="0">
              <a:latin typeface="Arial"/>
              <a:cs typeface="Arial"/>
            </a:endParaRPr>
          </a:p>
          <a:p>
            <a:pPr lvl="6">
              <a:lnSpc>
                <a:spcPts val="2000"/>
              </a:lnSpc>
              <a:spcBef>
                <a:spcPts val="40"/>
              </a:spcBef>
            </a:pPr>
            <a:endParaRPr lang="es-AR" sz="2000" b="1" dirty="0">
              <a:latin typeface="Arial"/>
              <a:cs typeface="Arial"/>
            </a:endParaRPr>
          </a:p>
          <a:p>
            <a:pPr marL="3299460" lvl="6">
              <a:lnSpc>
                <a:spcPts val="2000"/>
              </a:lnSpc>
              <a:spcBef>
                <a:spcPts val="5"/>
              </a:spcBef>
            </a:pPr>
            <a:r>
              <a:rPr lang="es-AR" sz="2000" b="1" spc="-5" dirty="0">
                <a:latin typeface="Arial"/>
                <a:cs typeface="Arial"/>
              </a:rPr>
              <a:t>-IEEE</a:t>
            </a:r>
            <a:r>
              <a:rPr lang="es-AR" sz="2000" b="1" spc="-25" dirty="0">
                <a:latin typeface="Arial"/>
                <a:cs typeface="Arial"/>
              </a:rPr>
              <a:t> </a:t>
            </a:r>
            <a:r>
              <a:rPr lang="es-AR" sz="2000" b="1" spc="-5" dirty="0" err="1">
                <a:latin typeface="Arial"/>
                <a:cs typeface="Arial"/>
              </a:rPr>
              <a:t>Std</a:t>
            </a:r>
            <a:r>
              <a:rPr lang="es-AR" sz="2000" b="1" spc="-30" dirty="0">
                <a:latin typeface="Arial"/>
                <a:cs typeface="Arial"/>
              </a:rPr>
              <a:t> </a:t>
            </a:r>
            <a:r>
              <a:rPr lang="es-AR" sz="2000" b="1" spc="-5" dirty="0">
                <a:latin typeface="Arial"/>
                <a:cs typeface="Arial"/>
              </a:rPr>
              <a:t>404</a:t>
            </a:r>
            <a:endParaRPr lang="es-AR" sz="2000" b="1" dirty="0">
              <a:latin typeface="Arial"/>
              <a:cs typeface="Arial"/>
            </a:endParaRPr>
          </a:p>
          <a:p>
            <a:pPr marL="754380">
              <a:lnSpc>
                <a:spcPts val="2100"/>
              </a:lnSpc>
            </a:pPr>
            <a:endParaRPr sz="2000" dirty="0">
              <a:latin typeface="Arial"/>
              <a:cs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609600" y="609600"/>
            <a:ext cx="12115800" cy="8951168"/>
          </a:xfrm>
          <a:prstGeom prst="rect">
            <a:avLst/>
          </a:prstGeom>
        </p:spPr>
        <p:txBody>
          <a:bodyPr vert="horz" wrap="square" lIns="0" tIns="12700" rIns="0" bIns="0" rtlCol="0">
            <a:spAutoFit/>
          </a:bodyPr>
          <a:lstStyle/>
          <a:p>
            <a:pPr>
              <a:spcBef>
                <a:spcPts val="40"/>
              </a:spcBef>
            </a:pPr>
            <a:endParaRPr sz="1300" dirty="0">
              <a:latin typeface="Arial"/>
              <a:cs typeface="Arial"/>
            </a:endParaRPr>
          </a:p>
          <a:p>
            <a:pPr marL="12065" lvl="1" algn="just">
              <a:tabLst>
                <a:tab pos="360680" algn="l"/>
              </a:tabLst>
            </a:pPr>
            <a:r>
              <a:rPr sz="2400" b="1" spc="-5" dirty="0">
                <a:effectLst>
                  <a:outerShdw blurRad="38100" dist="38100" dir="2700000" algn="tl">
                    <a:srgbClr val="000000">
                      <a:alpha val="43137"/>
                    </a:srgbClr>
                  </a:outerShdw>
                </a:effectLst>
                <a:latin typeface="Arial"/>
                <a:cs typeface="Arial"/>
              </a:rPr>
              <a:t>Condiciones</a:t>
            </a:r>
            <a:r>
              <a:rPr sz="2400" b="1" spc="-3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generales</a:t>
            </a:r>
            <a:endParaRPr sz="2400" b="1" dirty="0">
              <a:effectLst>
                <a:outerShdw blurRad="38100" dist="38100" dir="2700000" algn="tl">
                  <a:srgbClr val="000000">
                    <a:alpha val="43137"/>
                  </a:srgbClr>
                </a:outerShdw>
              </a:effectLst>
              <a:latin typeface="Arial"/>
              <a:cs typeface="Arial"/>
            </a:endParaRPr>
          </a:p>
          <a:p>
            <a:pPr marL="12700" marR="8255" algn="just">
              <a:spcBef>
                <a:spcPts val="819"/>
              </a:spcBef>
            </a:pPr>
            <a:r>
              <a:rPr sz="2400" dirty="0">
                <a:latin typeface="Arial"/>
                <a:cs typeface="Arial"/>
              </a:rPr>
              <a:t>Las </a:t>
            </a:r>
            <a:r>
              <a:rPr sz="2400" spc="-5" dirty="0">
                <a:latin typeface="Arial"/>
                <a:cs typeface="Arial"/>
              </a:rPr>
              <a:t>condiciones </a:t>
            </a:r>
            <a:r>
              <a:rPr sz="2400" spc="-10" dirty="0">
                <a:latin typeface="Arial"/>
                <a:cs typeface="Arial"/>
              </a:rPr>
              <a:t>de </a:t>
            </a:r>
            <a:r>
              <a:rPr sz="2400" spc="-5" dirty="0">
                <a:latin typeface="Arial"/>
                <a:cs typeface="Arial"/>
              </a:rPr>
              <a:t>servicio </a:t>
            </a:r>
            <a:r>
              <a:rPr sz="2400" dirty="0">
                <a:latin typeface="Arial"/>
                <a:cs typeface="Arial"/>
              </a:rPr>
              <a:t>para </a:t>
            </a:r>
            <a:r>
              <a:rPr sz="2400" spc="-5" dirty="0">
                <a:latin typeface="Arial"/>
                <a:cs typeface="Arial"/>
              </a:rPr>
              <a:t>los </a:t>
            </a:r>
            <a:r>
              <a:rPr sz="2400" dirty="0">
                <a:latin typeface="Arial"/>
                <a:cs typeface="Arial"/>
              </a:rPr>
              <a:t>Cables </a:t>
            </a:r>
            <a:r>
              <a:rPr sz="2400" spc="-5" dirty="0">
                <a:latin typeface="Arial"/>
                <a:cs typeface="Arial"/>
              </a:rPr>
              <a:t>utilizados </a:t>
            </a:r>
            <a:r>
              <a:rPr sz="2400" dirty="0">
                <a:latin typeface="Arial"/>
                <a:cs typeface="Arial"/>
              </a:rPr>
              <a:t>para </a:t>
            </a:r>
            <a:r>
              <a:rPr sz="2400" spc="-5" dirty="0">
                <a:latin typeface="Arial"/>
                <a:cs typeface="Arial"/>
              </a:rPr>
              <a:t>redes </a:t>
            </a:r>
            <a:r>
              <a:rPr sz="2400" dirty="0">
                <a:latin typeface="Arial"/>
                <a:cs typeface="Arial"/>
              </a:rPr>
              <a:t>de </a:t>
            </a:r>
            <a:r>
              <a:rPr sz="2400" spc="5" dirty="0">
                <a:latin typeface="Arial"/>
                <a:cs typeface="Arial"/>
              </a:rPr>
              <a:t> </a:t>
            </a:r>
            <a:r>
              <a:rPr sz="2400" spc="-5" dirty="0">
                <a:latin typeface="Arial"/>
                <a:cs typeface="Arial"/>
              </a:rPr>
              <a:t>distribución, </a:t>
            </a:r>
            <a:r>
              <a:rPr sz="2400" dirty="0">
                <a:latin typeface="Arial"/>
                <a:cs typeface="Arial"/>
              </a:rPr>
              <a:t>a </a:t>
            </a:r>
            <a:r>
              <a:rPr sz="2400" spc="-5" dirty="0">
                <a:latin typeface="Arial"/>
                <a:cs typeface="Arial"/>
              </a:rPr>
              <a:t>los efectos </a:t>
            </a:r>
            <a:r>
              <a:rPr sz="2400" dirty="0">
                <a:latin typeface="Arial"/>
                <a:cs typeface="Arial"/>
              </a:rPr>
              <a:t>de la </a:t>
            </a:r>
            <a:r>
              <a:rPr sz="2400" spc="-5" dirty="0">
                <a:latin typeface="Arial"/>
                <a:cs typeface="Arial"/>
              </a:rPr>
              <a:t>determinación </a:t>
            </a:r>
            <a:r>
              <a:rPr sz="2400" dirty="0">
                <a:latin typeface="Arial"/>
                <a:cs typeface="Arial"/>
              </a:rPr>
              <a:t>de </a:t>
            </a:r>
            <a:r>
              <a:rPr sz="2400" spc="-5" dirty="0">
                <a:latin typeface="Arial"/>
                <a:cs typeface="Arial"/>
              </a:rPr>
              <a:t>las capacidades </a:t>
            </a:r>
            <a:r>
              <a:rPr sz="2400" spc="-10" dirty="0">
                <a:latin typeface="Arial"/>
                <a:cs typeface="Arial"/>
              </a:rPr>
              <a:t>de </a:t>
            </a:r>
            <a:r>
              <a:rPr sz="2400" spc="-5" dirty="0">
                <a:latin typeface="Arial"/>
                <a:cs typeface="Arial"/>
              </a:rPr>
              <a:t> </a:t>
            </a:r>
            <a:r>
              <a:rPr sz="2400" dirty="0">
                <a:latin typeface="Arial"/>
                <a:cs typeface="Arial"/>
              </a:rPr>
              <a:t>corriente</a:t>
            </a:r>
            <a:r>
              <a:rPr sz="2400" spc="-5" dirty="0">
                <a:latin typeface="Arial"/>
                <a:cs typeface="Arial"/>
              </a:rPr>
              <a:t> </a:t>
            </a:r>
            <a:r>
              <a:rPr sz="2400" dirty="0">
                <a:latin typeface="Arial"/>
                <a:cs typeface="Arial"/>
              </a:rPr>
              <a:t>en</a:t>
            </a:r>
            <a:r>
              <a:rPr sz="2400" spc="-10" dirty="0">
                <a:latin typeface="Arial"/>
                <a:cs typeface="Arial"/>
              </a:rPr>
              <a:t> </a:t>
            </a:r>
            <a:r>
              <a:rPr sz="2400" spc="-5" dirty="0">
                <a:latin typeface="Arial"/>
                <a:cs typeface="Arial"/>
              </a:rPr>
              <a:t>servicio</a:t>
            </a:r>
            <a:r>
              <a:rPr sz="2400" dirty="0">
                <a:latin typeface="Arial"/>
                <a:cs typeface="Arial"/>
              </a:rPr>
              <a:t> </a:t>
            </a:r>
            <a:r>
              <a:rPr sz="2400" spc="-5" dirty="0">
                <a:latin typeface="Arial"/>
                <a:cs typeface="Arial"/>
              </a:rPr>
              <a:t>continuo</a:t>
            </a:r>
            <a:r>
              <a:rPr sz="2400" spc="-10" dirty="0">
                <a:latin typeface="Arial"/>
                <a:cs typeface="Arial"/>
              </a:rPr>
              <a:t> </a:t>
            </a:r>
            <a:r>
              <a:rPr sz="2400" dirty="0">
                <a:latin typeface="Arial"/>
                <a:cs typeface="Arial"/>
              </a:rPr>
              <a:t>son</a:t>
            </a:r>
            <a:r>
              <a:rPr sz="2400" spc="-10" dirty="0">
                <a:latin typeface="Arial"/>
                <a:cs typeface="Arial"/>
              </a:rPr>
              <a:t> </a:t>
            </a:r>
            <a:r>
              <a:rPr sz="2400" dirty="0">
                <a:latin typeface="Arial"/>
                <a:cs typeface="Arial"/>
              </a:rPr>
              <a:t>las</a:t>
            </a:r>
            <a:r>
              <a:rPr sz="2400" spc="-10" dirty="0">
                <a:latin typeface="Arial"/>
                <a:cs typeface="Arial"/>
              </a:rPr>
              <a:t> </a:t>
            </a:r>
            <a:r>
              <a:rPr sz="2400" spc="-5" dirty="0">
                <a:latin typeface="Arial"/>
                <a:cs typeface="Arial"/>
              </a:rPr>
              <a:t>siguientes:</a:t>
            </a:r>
            <a:endParaRPr sz="2400" dirty="0">
              <a:latin typeface="Arial"/>
              <a:cs typeface="Arial"/>
            </a:endParaRPr>
          </a:p>
          <a:p>
            <a:pPr>
              <a:spcBef>
                <a:spcPts val="40"/>
              </a:spcBef>
            </a:pPr>
            <a:endParaRPr sz="2400" dirty="0">
              <a:latin typeface="Arial"/>
              <a:cs typeface="Arial"/>
            </a:endParaRPr>
          </a:p>
          <a:p>
            <a:pPr marL="469266" lvl="3" algn="just">
              <a:tabLst>
                <a:tab pos="461009" algn="l"/>
              </a:tabLst>
            </a:pPr>
            <a:r>
              <a:rPr sz="2400" b="1" spc="-10" dirty="0">
                <a:solidFill>
                  <a:srgbClr val="00B050"/>
                </a:solidFill>
                <a:effectLst>
                  <a:outerShdw blurRad="38100" dist="38100" dir="2700000" algn="tl">
                    <a:srgbClr val="000000">
                      <a:alpha val="43137"/>
                    </a:srgbClr>
                  </a:outerShdw>
                </a:effectLst>
                <a:latin typeface="Arial"/>
                <a:cs typeface="Arial"/>
              </a:rPr>
              <a:t>Ambiente</a:t>
            </a:r>
            <a:endParaRPr sz="2400" dirty="0">
              <a:solidFill>
                <a:srgbClr val="00B050"/>
              </a:solidFill>
              <a:effectLst>
                <a:outerShdw blurRad="38100" dist="38100" dir="2700000" algn="tl">
                  <a:srgbClr val="000000">
                    <a:alpha val="43137"/>
                  </a:srgbClr>
                </a:outerShdw>
              </a:effectLst>
              <a:latin typeface="Arial"/>
              <a:cs typeface="Arial"/>
            </a:endParaRPr>
          </a:p>
          <a:p>
            <a:pPr marL="355600" marR="5080" indent="-342900" algn="just">
              <a:spcBef>
                <a:spcPts val="819"/>
              </a:spcBef>
              <a:buFont typeface="Wingdings" panose="05000000000000000000" pitchFamily="2" charset="2"/>
              <a:buChar char="ü"/>
            </a:pPr>
            <a:r>
              <a:rPr sz="2400" b="1" dirty="0">
                <a:effectLst>
                  <a:outerShdw blurRad="38100" dist="38100" dir="2700000" algn="tl">
                    <a:srgbClr val="000000">
                      <a:alpha val="43137"/>
                    </a:srgbClr>
                  </a:outerShdw>
                </a:effectLst>
                <a:latin typeface="Arial"/>
                <a:cs typeface="Arial"/>
              </a:rPr>
              <a:t>Las</a:t>
            </a:r>
            <a:r>
              <a:rPr sz="2400" b="1" spc="-2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condiciones</a:t>
            </a:r>
            <a:r>
              <a:rPr sz="2400" b="1" spc="-2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ambientales</a:t>
            </a:r>
            <a:r>
              <a:rPr sz="2400" b="1" spc="-2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son</a:t>
            </a:r>
            <a:r>
              <a:rPr sz="2400" b="1" spc="-3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las</a:t>
            </a:r>
            <a:r>
              <a:rPr sz="2400" b="1" spc="-2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siguientes:</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Temperatura</a:t>
            </a:r>
            <a:r>
              <a:rPr sz="2400" b="1" spc="-3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ambiente </a:t>
            </a:r>
            <a:r>
              <a:rPr sz="2400" b="1" spc="-37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máxima</a:t>
            </a:r>
            <a:r>
              <a:rPr sz="2400" b="1" spc="-2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45</a:t>
            </a:r>
            <a:r>
              <a:rPr sz="2400" b="1" spc="-2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°C,</a:t>
            </a:r>
            <a:r>
              <a:rPr sz="2400" b="1" spc="-1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Temperatura</a:t>
            </a:r>
            <a:r>
              <a:rPr sz="2400" b="1" spc="-2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ambiente</a:t>
            </a:r>
            <a:r>
              <a:rPr sz="2400" b="1" spc="-2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mínima</a:t>
            </a:r>
            <a:r>
              <a:rPr sz="2400" b="1" spc="-2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5</a:t>
            </a:r>
            <a:r>
              <a:rPr sz="2400" b="1" spc="-2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a:t>
            </a:r>
            <a:r>
              <a:rPr sz="2400" b="1" spc="-1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Temperatura</a:t>
            </a:r>
            <a:r>
              <a:rPr sz="2400" b="1" spc="-2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anual </a:t>
            </a:r>
            <a:r>
              <a:rPr sz="2400" b="1" spc="-38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promedio 25 </a:t>
            </a:r>
            <a:r>
              <a:rPr sz="2400" b="1" spc="-5" dirty="0">
                <a:effectLst>
                  <a:outerShdw blurRad="38100" dist="38100" dir="2700000" algn="tl">
                    <a:srgbClr val="000000">
                      <a:alpha val="43137"/>
                    </a:srgbClr>
                  </a:outerShdw>
                </a:effectLst>
                <a:latin typeface="Arial"/>
                <a:cs typeface="Arial"/>
              </a:rPr>
              <a:t>°C, Temperatura diaria </a:t>
            </a:r>
            <a:r>
              <a:rPr sz="2400" b="1" dirty="0">
                <a:effectLst>
                  <a:outerShdw blurRad="38100" dist="38100" dir="2700000" algn="tl">
                    <a:srgbClr val="000000">
                      <a:alpha val="43137"/>
                    </a:srgbClr>
                  </a:outerShdw>
                </a:effectLst>
                <a:latin typeface="Arial"/>
                <a:cs typeface="Arial"/>
              </a:rPr>
              <a:t>promedio 35 </a:t>
            </a:r>
            <a:r>
              <a:rPr sz="2400" b="1" spc="-5" dirty="0">
                <a:effectLst>
                  <a:outerShdw blurRad="38100" dist="38100" dir="2700000" algn="tl">
                    <a:srgbClr val="000000">
                      <a:alpha val="43137"/>
                    </a:srgbClr>
                  </a:outerShdw>
                </a:effectLst>
                <a:latin typeface="Arial"/>
                <a:cs typeface="Arial"/>
              </a:rPr>
              <a:t>°C, Altitud </a:t>
            </a:r>
            <a:r>
              <a:rPr sz="2400" b="1" dirty="0">
                <a:effectLst>
                  <a:outerShdw blurRad="38100" dist="38100" dir="2700000" algn="tl">
                    <a:srgbClr val="000000">
                      <a:alpha val="43137"/>
                    </a:srgbClr>
                  </a:outerShdw>
                </a:effectLst>
                <a:latin typeface="Arial"/>
                <a:cs typeface="Arial"/>
              </a:rPr>
              <a:t>sobre </a:t>
            </a:r>
            <a:r>
              <a:rPr sz="2400" b="1" spc="-10" dirty="0">
                <a:effectLst>
                  <a:outerShdw blurRad="38100" dist="38100" dir="2700000" algn="tl">
                    <a:srgbClr val="000000">
                      <a:alpha val="43137"/>
                    </a:srgbClr>
                  </a:outerShdw>
                </a:effectLst>
                <a:latin typeface="Arial"/>
                <a:cs typeface="Arial"/>
              </a:rPr>
              <a:t>el </a:t>
            </a:r>
            <a:r>
              <a:rPr sz="2400" b="1" spc="-5" dirty="0">
                <a:effectLst>
                  <a:outerShdw blurRad="38100" dist="38100" dir="2700000" algn="tl">
                    <a:srgbClr val="000000">
                      <a:alpha val="43137"/>
                    </a:srgbClr>
                  </a:outerShdw>
                </a:effectLst>
                <a:latin typeface="Arial"/>
                <a:cs typeface="Arial"/>
              </a:rPr>
              <a:t> nivel </a:t>
            </a:r>
            <a:r>
              <a:rPr sz="2400" b="1" dirty="0">
                <a:effectLst>
                  <a:outerShdw blurRad="38100" dist="38100" dir="2700000" algn="tl">
                    <a:srgbClr val="000000">
                      <a:alpha val="43137"/>
                    </a:srgbClr>
                  </a:outerShdw>
                </a:effectLst>
                <a:latin typeface="Arial"/>
                <a:cs typeface="Arial"/>
              </a:rPr>
              <a:t>del </a:t>
            </a:r>
            <a:r>
              <a:rPr sz="2400" b="1" spc="-5" dirty="0">
                <a:effectLst>
                  <a:outerShdw blurRad="38100" dist="38100" dir="2700000" algn="tl">
                    <a:srgbClr val="000000">
                      <a:alpha val="43137"/>
                    </a:srgbClr>
                  </a:outerShdw>
                </a:effectLst>
                <a:latin typeface="Arial"/>
                <a:cs typeface="Arial"/>
              </a:rPr>
              <a:t>mar </a:t>
            </a:r>
            <a:r>
              <a:rPr sz="2400" b="1" dirty="0">
                <a:effectLst>
                  <a:outerShdw blurRad="38100" dist="38100" dir="2700000" algn="tl">
                    <a:srgbClr val="000000">
                      <a:alpha val="43137"/>
                    </a:srgbClr>
                  </a:outerShdw>
                </a:effectLst>
                <a:latin typeface="Arial"/>
                <a:cs typeface="Arial"/>
              </a:rPr>
              <a:t>≤1000 m </a:t>
            </a:r>
            <a:r>
              <a:rPr sz="2400" b="1" spc="-5" dirty="0">
                <a:effectLst>
                  <a:outerShdw blurRad="38100" dist="38100" dir="2700000" algn="tl">
                    <a:srgbClr val="000000">
                      <a:alpha val="43137"/>
                    </a:srgbClr>
                  </a:outerShdw>
                </a:effectLst>
                <a:latin typeface="Arial"/>
                <a:cs typeface="Arial"/>
              </a:rPr>
              <a:t>Humedad relativa máxima </a:t>
            </a:r>
            <a:r>
              <a:rPr sz="2400" b="1" dirty="0">
                <a:effectLst>
                  <a:outerShdw blurRad="38100" dist="38100" dir="2700000" algn="tl">
                    <a:srgbClr val="000000">
                      <a:alpha val="43137"/>
                    </a:srgbClr>
                  </a:outerShdw>
                </a:effectLst>
                <a:latin typeface="Arial"/>
                <a:cs typeface="Arial"/>
              </a:rPr>
              <a:t>95%, </a:t>
            </a:r>
            <a:r>
              <a:rPr sz="2400" b="1" spc="-5" dirty="0">
                <a:effectLst>
                  <a:outerShdw blurRad="38100" dist="38100" dir="2700000" algn="tl">
                    <a:srgbClr val="000000">
                      <a:alpha val="43137"/>
                    </a:srgbClr>
                  </a:outerShdw>
                </a:effectLst>
                <a:latin typeface="Arial"/>
                <a:cs typeface="Arial"/>
              </a:rPr>
              <a:t>Contaminación </a:t>
            </a:r>
            <a:r>
              <a:rPr sz="2400" b="1" dirty="0">
                <a:effectLst>
                  <a:outerShdw blurRad="38100" dist="38100" dir="2700000" algn="tl">
                    <a:srgbClr val="000000">
                      <a:alpha val="43137"/>
                    </a:srgbClr>
                  </a:outerShdw>
                </a:effectLst>
                <a:latin typeface="Arial"/>
                <a:cs typeface="Arial"/>
              </a:rPr>
              <a:t> ambiental por </a:t>
            </a:r>
            <a:r>
              <a:rPr sz="2400" b="1" spc="-5" dirty="0">
                <a:effectLst>
                  <a:outerShdw blurRad="38100" dist="38100" dir="2700000" algn="tl">
                    <a:srgbClr val="000000">
                      <a:alpha val="43137"/>
                    </a:srgbClr>
                  </a:outerShdw>
                </a:effectLst>
                <a:latin typeface="Arial"/>
                <a:cs typeface="Arial"/>
              </a:rPr>
              <a:t>depósito </a:t>
            </a:r>
            <a:r>
              <a:rPr sz="2400" b="1" dirty="0">
                <a:effectLst>
                  <a:outerShdw blurRad="38100" dist="38100" dir="2700000" algn="tl">
                    <a:srgbClr val="000000">
                      <a:alpha val="43137"/>
                    </a:srgbClr>
                  </a:outerShdw>
                </a:effectLst>
                <a:latin typeface="Arial"/>
                <a:cs typeface="Arial"/>
              </a:rPr>
              <a:t>de sal 0.05 </a:t>
            </a:r>
            <a:r>
              <a:rPr sz="2400" b="1" spc="-5" dirty="0">
                <a:effectLst>
                  <a:outerShdw blurRad="38100" dist="38100" dir="2700000" algn="tl">
                    <a:srgbClr val="000000">
                      <a:alpha val="43137"/>
                    </a:srgbClr>
                  </a:outerShdw>
                </a:effectLst>
                <a:latin typeface="Arial"/>
                <a:cs typeface="Arial"/>
              </a:rPr>
              <a:t>mg/cm², Radiación </a:t>
            </a:r>
            <a:r>
              <a:rPr sz="2400" b="1" dirty="0">
                <a:effectLst>
                  <a:outerShdw blurRad="38100" dist="38100" dir="2700000" algn="tl">
                    <a:srgbClr val="000000">
                      <a:alpha val="43137"/>
                    </a:srgbClr>
                  </a:outerShdw>
                </a:effectLst>
                <a:latin typeface="Arial"/>
                <a:cs typeface="Arial"/>
              </a:rPr>
              <a:t>solar </a:t>
            </a:r>
            <a:r>
              <a:rPr sz="2400" b="1" spc="-5" dirty="0">
                <a:effectLst>
                  <a:outerShdw blurRad="38100" dist="38100" dir="2700000" algn="tl">
                    <a:srgbClr val="000000">
                      <a:alpha val="43137"/>
                    </a:srgbClr>
                  </a:outerShdw>
                </a:effectLst>
                <a:latin typeface="Arial"/>
                <a:cs typeface="Arial"/>
              </a:rPr>
              <a:t>máxima </a:t>
            </a:r>
            <a:r>
              <a:rPr sz="2400" b="1" dirty="0">
                <a:effectLst>
                  <a:outerShdw blurRad="38100" dist="38100" dir="2700000" algn="tl">
                    <a:srgbClr val="000000">
                      <a:alpha val="43137"/>
                    </a:srgbClr>
                  </a:outerShdw>
                </a:effectLst>
                <a:latin typeface="Arial"/>
                <a:cs typeface="Arial"/>
              </a:rPr>
              <a:t> 1100</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W/m2,</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Velocidad</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máxima</a:t>
            </a:r>
            <a:r>
              <a:rPr sz="2400" b="1" spc="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del </a:t>
            </a:r>
            <a:r>
              <a:rPr sz="2400" b="1" spc="-5" dirty="0">
                <a:effectLst>
                  <a:outerShdw blurRad="38100" dist="38100" dir="2700000" algn="tl">
                    <a:srgbClr val="000000">
                      <a:alpha val="43137"/>
                    </a:srgbClr>
                  </a:outerShdw>
                </a:effectLst>
                <a:latin typeface="Arial"/>
                <a:cs typeface="Arial"/>
              </a:rPr>
              <a:t>viento</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120</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km/h.</a:t>
            </a:r>
            <a:endParaRPr sz="2400" b="1" dirty="0">
              <a:effectLst>
                <a:outerShdw blurRad="38100" dist="38100" dir="2700000" algn="tl">
                  <a:srgbClr val="000000">
                    <a:alpha val="43137"/>
                  </a:srgbClr>
                </a:outerShdw>
              </a:effectLst>
              <a:latin typeface="Arial"/>
              <a:cs typeface="Arial"/>
            </a:endParaRPr>
          </a:p>
          <a:p>
            <a:pPr>
              <a:spcBef>
                <a:spcPts val="40"/>
              </a:spcBef>
            </a:pPr>
            <a:endParaRPr sz="2400" dirty="0">
              <a:latin typeface="Arial"/>
              <a:cs typeface="Arial"/>
            </a:endParaRPr>
          </a:p>
          <a:p>
            <a:pPr marL="469265" lvl="3" algn="just">
              <a:tabLst>
                <a:tab pos="459740" algn="l"/>
              </a:tabLst>
            </a:pPr>
            <a:r>
              <a:rPr sz="2400" b="1" spc="-5" dirty="0">
                <a:solidFill>
                  <a:srgbClr val="00B050"/>
                </a:solidFill>
                <a:effectLst>
                  <a:outerShdw blurRad="38100" dist="38100" dir="2700000" algn="tl">
                    <a:srgbClr val="000000">
                      <a:alpha val="43137"/>
                    </a:srgbClr>
                  </a:outerShdw>
                </a:effectLst>
                <a:latin typeface="Arial"/>
                <a:cs typeface="Arial"/>
              </a:rPr>
              <a:t>Servicio</a:t>
            </a:r>
            <a:endParaRPr sz="2400" dirty="0">
              <a:solidFill>
                <a:srgbClr val="00B050"/>
              </a:solidFill>
              <a:effectLst>
                <a:outerShdw blurRad="38100" dist="38100" dir="2700000" algn="tl">
                  <a:srgbClr val="000000">
                    <a:alpha val="43137"/>
                  </a:srgbClr>
                </a:outerShdw>
              </a:effectLst>
              <a:latin typeface="Arial"/>
              <a:cs typeface="Arial"/>
            </a:endParaRPr>
          </a:p>
          <a:p>
            <a:pPr marL="355600" marR="8890" indent="-342900" algn="just">
              <a:spcBef>
                <a:spcPts val="830"/>
              </a:spcBef>
              <a:buFont typeface="Wingdings" panose="05000000000000000000" pitchFamily="2" charset="2"/>
              <a:buChar char="ü"/>
            </a:pPr>
            <a:r>
              <a:rPr sz="2400" b="1" dirty="0">
                <a:effectLst>
                  <a:outerShdw blurRad="38100" dist="38100" dir="2700000" algn="tl">
                    <a:srgbClr val="000000">
                      <a:alpha val="43137"/>
                    </a:srgbClr>
                  </a:outerShdw>
                </a:effectLst>
                <a:latin typeface="Arial"/>
                <a:cs typeface="Arial"/>
              </a:rPr>
              <a:t>Los</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cables</a:t>
            </a:r>
            <a:r>
              <a:rPr sz="2400" b="1" dirty="0">
                <a:effectLst>
                  <a:outerShdw blurRad="38100" dist="38100" dir="2700000" algn="tl">
                    <a:srgbClr val="000000">
                      <a:alpha val="43137"/>
                    </a:srgbClr>
                  </a:outerShdw>
                </a:effectLst>
                <a:latin typeface="Arial"/>
                <a:cs typeface="Arial"/>
              </a:rPr>
              <a:t> deben</a:t>
            </a:r>
            <a:r>
              <a:rPr sz="2400" b="1" spc="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ser</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diseñados</a:t>
            </a:r>
            <a:r>
              <a:rPr sz="2400" b="1" dirty="0">
                <a:effectLst>
                  <a:outerShdw blurRad="38100" dist="38100" dir="2700000" algn="tl">
                    <a:srgbClr val="000000">
                      <a:alpha val="43137"/>
                    </a:srgbClr>
                  </a:outerShdw>
                </a:effectLst>
                <a:latin typeface="Arial"/>
                <a:cs typeface="Arial"/>
              </a:rPr>
              <a:t> y</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construidos</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para</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las</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siguientes </a:t>
            </a:r>
            <a:r>
              <a:rPr sz="2400" b="1" spc="-37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condiciones</a:t>
            </a:r>
            <a:r>
              <a:rPr sz="2400" b="1" spc="-1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servicio</a:t>
            </a:r>
            <a:r>
              <a:rPr sz="2400" b="1" spc="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del</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sistema:</a:t>
            </a:r>
            <a:endParaRPr sz="2400" b="1" dirty="0">
              <a:effectLst>
                <a:outerShdw blurRad="38100" dist="38100" dir="2700000" algn="tl">
                  <a:srgbClr val="000000">
                    <a:alpha val="43137"/>
                  </a:srgbClr>
                </a:outerShdw>
              </a:effectLst>
              <a:latin typeface="Arial"/>
              <a:cs typeface="Arial"/>
            </a:endParaRPr>
          </a:p>
          <a:p>
            <a:pPr marL="342900" indent="-342900">
              <a:spcBef>
                <a:spcPts val="40"/>
              </a:spcBef>
              <a:buFont typeface="Wingdings" panose="05000000000000000000" pitchFamily="2" charset="2"/>
              <a:buChar char="ü"/>
            </a:pPr>
            <a:endParaRPr sz="2400" b="1" dirty="0">
              <a:effectLst>
                <a:outerShdw blurRad="38100" dist="38100" dir="2700000" algn="tl">
                  <a:srgbClr val="000000">
                    <a:alpha val="43137"/>
                  </a:srgbClr>
                </a:outerShdw>
              </a:effectLst>
              <a:latin typeface="Arial"/>
              <a:cs typeface="Arial"/>
            </a:endParaRPr>
          </a:p>
          <a:p>
            <a:pPr marL="355600" indent="-342900" algn="just">
              <a:buFont typeface="Wingdings" panose="05000000000000000000" pitchFamily="2" charset="2"/>
              <a:buChar char="ü"/>
            </a:pPr>
            <a:r>
              <a:rPr sz="2400" b="1" dirty="0">
                <a:effectLst>
                  <a:outerShdw blurRad="38100" dist="38100" dir="2700000" algn="tl">
                    <a:srgbClr val="000000">
                      <a:alpha val="43137"/>
                    </a:srgbClr>
                  </a:outerShdw>
                </a:effectLst>
                <a:latin typeface="Arial"/>
                <a:cs typeface="Arial"/>
              </a:rPr>
              <a:t>Redes</a:t>
            </a:r>
            <a:r>
              <a:rPr sz="2400" b="1" spc="-5" dirty="0">
                <a:effectLst>
                  <a:outerShdw blurRad="38100" dist="38100" dir="2700000" algn="tl">
                    <a:srgbClr val="000000">
                      <a:alpha val="43137"/>
                    </a:srgbClr>
                  </a:outerShdw>
                </a:effectLst>
                <a:latin typeface="Arial"/>
                <a:cs typeface="Arial"/>
              </a:rPr>
              <a:t> </a:t>
            </a:r>
            <a:r>
              <a:rPr sz="2400" b="1" spc="-10" dirty="0">
                <a:effectLst>
                  <a:outerShdw blurRad="38100" dist="38100" dir="2700000" algn="tl">
                    <a:srgbClr val="000000">
                      <a:alpha val="43137"/>
                    </a:srgbClr>
                  </a:outerShdw>
                </a:effectLst>
                <a:latin typeface="Arial"/>
                <a:cs typeface="Arial"/>
              </a:rPr>
              <a:t>de</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distribución </a:t>
            </a:r>
            <a:r>
              <a:rPr sz="2400" b="1" dirty="0">
                <a:effectLst>
                  <a:outerShdw blurRad="38100" dist="38100" dir="2700000" algn="tl">
                    <a:srgbClr val="000000">
                      <a:alpha val="43137"/>
                    </a:srgbClr>
                  </a:outerShdw>
                </a:effectLst>
                <a:latin typeface="Arial"/>
                <a:cs typeface="Arial"/>
              </a:rPr>
              <a:t>en</a:t>
            </a:r>
            <a:r>
              <a:rPr sz="2400" b="1" spc="-2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Media</a:t>
            </a:r>
            <a:r>
              <a:rPr sz="2400" b="1" spc="-15" dirty="0">
                <a:effectLst>
                  <a:outerShdw blurRad="38100" dist="38100" dir="2700000" algn="tl">
                    <a:srgbClr val="000000">
                      <a:alpha val="43137"/>
                    </a:srgbClr>
                  </a:outerShdw>
                </a:effectLst>
                <a:latin typeface="Arial"/>
                <a:cs typeface="Arial"/>
              </a:rPr>
              <a:t> </a:t>
            </a:r>
            <a:r>
              <a:rPr sz="2400" b="1" spc="-5" dirty="0" err="1">
                <a:effectLst>
                  <a:outerShdw blurRad="38100" dist="38100" dir="2700000" algn="tl">
                    <a:srgbClr val="000000">
                      <a:alpha val="43137"/>
                    </a:srgbClr>
                  </a:outerShdw>
                </a:effectLst>
                <a:latin typeface="Arial"/>
                <a:cs typeface="Arial"/>
              </a:rPr>
              <a:t>tensión</a:t>
            </a:r>
            <a:r>
              <a:rPr sz="2400" b="1" spc="-5" dirty="0" smtClean="0">
                <a:effectLst>
                  <a:outerShdw blurRad="38100" dist="38100" dir="2700000" algn="tl">
                    <a:srgbClr val="000000">
                      <a:alpha val="43137"/>
                    </a:srgbClr>
                  </a:outerShdw>
                </a:effectLst>
                <a:latin typeface="Arial"/>
                <a:cs typeface="Arial"/>
              </a:rPr>
              <a:t>:</a:t>
            </a:r>
            <a:r>
              <a:rPr lang="es-AR" sz="2400" b="1" spc="-5" dirty="0" smtClean="0">
                <a:effectLst>
                  <a:outerShdw blurRad="38100" dist="38100" dir="2700000" algn="tl">
                    <a:srgbClr val="000000">
                      <a:alpha val="43137"/>
                    </a:srgbClr>
                  </a:outerShdw>
                </a:effectLst>
                <a:latin typeface="Arial"/>
                <a:cs typeface="Arial"/>
              </a:rPr>
              <a:t> </a:t>
            </a:r>
          </a:p>
          <a:p>
            <a:pPr marL="355600" indent="-342900" algn="just">
              <a:buFont typeface="Wingdings" panose="05000000000000000000" pitchFamily="2" charset="2"/>
              <a:buChar char="ü"/>
            </a:pPr>
            <a:endParaRPr lang="es-AR" sz="2400" b="1" spc="-5" dirty="0">
              <a:effectLst>
                <a:outerShdw blurRad="38100" dist="38100" dir="2700000" algn="tl">
                  <a:srgbClr val="000000">
                    <a:alpha val="43137"/>
                  </a:srgbClr>
                </a:outerShdw>
              </a:effectLst>
              <a:latin typeface="Arial"/>
              <a:cs typeface="Arial"/>
            </a:endParaRPr>
          </a:p>
          <a:p>
            <a:pPr marL="812800" lvl="1" indent="-342900" algn="just">
              <a:buFont typeface="Wingdings" panose="05000000000000000000" pitchFamily="2" charset="2"/>
              <a:buChar char="ü"/>
            </a:pPr>
            <a:r>
              <a:rPr lang="es-AR" sz="2400" b="1" dirty="0" smtClean="0">
                <a:solidFill>
                  <a:srgbClr val="FF0000"/>
                </a:solidFill>
                <a:effectLst>
                  <a:outerShdw blurRad="38100" dist="38100" dir="2700000" algn="tl">
                    <a:srgbClr val="000000">
                      <a:alpha val="43137"/>
                    </a:srgbClr>
                  </a:outerShdw>
                </a:effectLst>
                <a:latin typeface="Arial"/>
                <a:cs typeface="Arial"/>
              </a:rPr>
              <a:t>Tensión</a:t>
            </a:r>
            <a:r>
              <a:rPr lang="es-AR" sz="2400" b="1" spc="-45" dirty="0" smtClean="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nominal</a:t>
            </a:r>
            <a:r>
              <a:rPr lang="es-AR" sz="2400" b="1" spc="-4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13,8</a:t>
            </a:r>
            <a:r>
              <a:rPr lang="es-AR" sz="2400" b="1" spc="-4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Kv,</a:t>
            </a:r>
            <a:r>
              <a:rPr lang="es-AR" sz="2400" b="1" spc="-3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Tensión</a:t>
            </a:r>
            <a:r>
              <a:rPr lang="es-AR" sz="2400" b="1" spc="-4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máxima</a:t>
            </a:r>
            <a:r>
              <a:rPr lang="es-AR" sz="2400" b="1" spc="-3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4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diseño</a:t>
            </a:r>
            <a:r>
              <a:rPr lang="es-AR" sz="2400" b="1" spc="-45"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15</a:t>
            </a:r>
            <a:r>
              <a:rPr lang="es-AR" sz="2400" b="1" spc="-4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Kv,</a:t>
            </a:r>
            <a:r>
              <a:rPr lang="es-AR" sz="2400" b="1" spc="-15" dirty="0">
                <a:solidFill>
                  <a:srgbClr val="FF0000"/>
                </a:solidFill>
                <a:effectLst>
                  <a:outerShdw blurRad="38100" dist="38100" dir="2700000" algn="tl">
                    <a:srgbClr val="000000">
                      <a:alpha val="43137"/>
                    </a:srgbClr>
                  </a:outerShdw>
                </a:effectLst>
                <a:latin typeface="Arial"/>
                <a:cs typeface="Arial"/>
              </a:rPr>
              <a:t> </a:t>
            </a:r>
            <a:r>
              <a:rPr lang="es-AR" sz="2400" b="1" spc="-5" dirty="0" smtClean="0">
                <a:solidFill>
                  <a:srgbClr val="FF0000"/>
                </a:solidFill>
                <a:effectLst>
                  <a:outerShdw blurRad="38100" dist="38100" dir="2700000" algn="tl">
                    <a:srgbClr val="000000">
                      <a:alpha val="43137"/>
                    </a:srgbClr>
                  </a:outerShdw>
                </a:effectLst>
                <a:latin typeface="Arial"/>
                <a:cs typeface="Arial"/>
              </a:rPr>
              <a:t>Frecuencia</a:t>
            </a:r>
            <a:r>
              <a:rPr lang="es-AR" sz="2400" b="1" dirty="0" smtClean="0">
                <a:solidFill>
                  <a:srgbClr val="FF0000"/>
                </a:solidFill>
                <a:effectLst>
                  <a:outerShdw blurRad="38100" dist="38100" dir="2700000" algn="tl">
                    <a:srgbClr val="000000">
                      <a:alpha val="43137"/>
                    </a:srgbClr>
                  </a:outerShdw>
                </a:effectLst>
                <a:latin typeface="Arial"/>
                <a:cs typeface="Arial"/>
              </a:rPr>
              <a:t> nominal</a:t>
            </a:r>
            <a:r>
              <a:rPr lang="es-AR" sz="2400" b="1" spc="-25" dirty="0" smtClean="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60</a:t>
            </a:r>
            <a:r>
              <a:rPr lang="es-AR" sz="2400" b="1" spc="-3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Hz.</a:t>
            </a:r>
            <a:endParaRPr lang="es-AR" sz="2400" b="1" dirty="0">
              <a:solidFill>
                <a:srgbClr val="FF0000"/>
              </a:solidFill>
              <a:effectLst>
                <a:outerShdw blurRad="38100" dist="38100" dir="2700000" algn="tl">
                  <a:srgbClr val="000000">
                    <a:alpha val="43137"/>
                  </a:srgbClr>
                </a:outerShdw>
              </a:effectLst>
              <a:latin typeface="Arial"/>
              <a:cs typeface="Arial"/>
            </a:endParaRPr>
          </a:p>
          <a:p>
            <a:pPr marL="800100" lvl="1" indent="-342900">
              <a:spcBef>
                <a:spcPts val="40"/>
              </a:spcBef>
              <a:buFont typeface="Wingdings" panose="05000000000000000000" pitchFamily="2" charset="2"/>
              <a:buChar char="ü"/>
            </a:pPr>
            <a:endParaRPr lang="es-AR" sz="2400" b="1" dirty="0">
              <a:effectLst>
                <a:outerShdw blurRad="38100" dist="38100" dir="2700000" algn="tl">
                  <a:srgbClr val="000000">
                    <a:alpha val="43137"/>
                  </a:srgbClr>
                </a:outerShdw>
              </a:effectLst>
              <a:latin typeface="Arial"/>
              <a:cs typeface="Arial"/>
            </a:endParaRPr>
          </a:p>
          <a:p>
            <a:pPr marL="12700" algn="just"/>
            <a:endParaRPr sz="1400" dirty="0">
              <a:latin typeface="Arial"/>
              <a:cs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57200" y="381000"/>
            <a:ext cx="12420600" cy="9618018"/>
          </a:xfrm>
          <a:prstGeom prst="rect">
            <a:avLst/>
          </a:prstGeom>
        </p:spPr>
        <p:txBody>
          <a:bodyPr vert="horz" wrap="square" lIns="0" tIns="12700" rIns="0" bIns="0" rtlCol="0">
            <a:spAutoFit/>
          </a:bodyPr>
          <a:lstStyle/>
          <a:p>
            <a:pPr marL="12065" lvl="1" algn="just">
              <a:lnSpc>
                <a:spcPts val="2600"/>
              </a:lnSpc>
              <a:tabLst>
                <a:tab pos="360045" algn="l"/>
              </a:tabLst>
            </a:pPr>
            <a:r>
              <a:rPr sz="2400" b="1" spc="-5" dirty="0" err="1" smtClean="0">
                <a:effectLst>
                  <a:outerShdw blurRad="38100" dist="38100" dir="2700000" algn="tl">
                    <a:srgbClr val="000000">
                      <a:alpha val="43137"/>
                    </a:srgbClr>
                  </a:outerShdw>
                </a:effectLst>
                <a:latin typeface="Arial"/>
                <a:cs typeface="Arial"/>
              </a:rPr>
              <a:t>Condiciones</a:t>
            </a:r>
            <a:r>
              <a:rPr sz="2400" b="1" spc="-25" dirty="0" smtClean="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Específicas</a:t>
            </a:r>
            <a:endParaRPr sz="2400" b="1" dirty="0">
              <a:effectLst>
                <a:outerShdw blurRad="38100" dist="38100" dir="2700000" algn="tl">
                  <a:srgbClr val="000000">
                    <a:alpha val="43137"/>
                  </a:srgbClr>
                </a:outerShdw>
              </a:effectLst>
              <a:latin typeface="Arial"/>
              <a:cs typeface="Arial"/>
            </a:endParaRPr>
          </a:p>
          <a:p>
            <a:pPr lvl="1">
              <a:lnSpc>
                <a:spcPts val="2600"/>
              </a:lnSpc>
              <a:spcBef>
                <a:spcPts val="40"/>
              </a:spcBef>
              <a:buFont typeface="Arial"/>
              <a:buAutoNum type="arabicPeriod" startAt="4"/>
            </a:pPr>
            <a:endParaRPr sz="2400" dirty="0">
              <a:latin typeface="Arial"/>
              <a:cs typeface="Arial"/>
            </a:endParaRPr>
          </a:p>
          <a:p>
            <a:pPr marL="469266" lvl="3" algn="just">
              <a:lnSpc>
                <a:spcPts val="2600"/>
              </a:lnSpc>
              <a:tabLst>
                <a:tab pos="457834" algn="l"/>
              </a:tabLst>
            </a:pPr>
            <a:r>
              <a:rPr sz="2400" b="1" spc="-5" dirty="0">
                <a:solidFill>
                  <a:srgbClr val="00B050"/>
                </a:solidFill>
                <a:effectLst>
                  <a:outerShdw blurRad="38100" dist="38100" dir="2700000" algn="tl">
                    <a:srgbClr val="000000">
                      <a:alpha val="43137"/>
                    </a:srgbClr>
                  </a:outerShdw>
                </a:effectLst>
                <a:latin typeface="Arial"/>
                <a:cs typeface="Arial"/>
              </a:rPr>
              <a:t>Materiales,</a:t>
            </a:r>
            <a:r>
              <a:rPr sz="2400" b="1" spc="-1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diseño,</a:t>
            </a:r>
            <a:r>
              <a:rPr sz="2400" b="1" spc="-1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fabricación</a:t>
            </a:r>
            <a:endParaRPr sz="2400" dirty="0">
              <a:solidFill>
                <a:srgbClr val="00B050"/>
              </a:solidFill>
              <a:effectLst>
                <a:outerShdw blurRad="38100" dist="38100" dir="2700000" algn="tl">
                  <a:srgbClr val="000000">
                    <a:alpha val="43137"/>
                  </a:srgbClr>
                </a:outerShdw>
              </a:effectLst>
              <a:latin typeface="Arial"/>
              <a:cs typeface="Arial"/>
            </a:endParaRPr>
          </a:p>
          <a:p>
            <a:pPr marL="355600" marR="5080" indent="-342900" algn="just">
              <a:lnSpc>
                <a:spcPts val="2700"/>
              </a:lnSpc>
              <a:spcBef>
                <a:spcPts val="815"/>
              </a:spcBef>
              <a:buFont typeface="Wingdings" panose="05000000000000000000" pitchFamily="2" charset="2"/>
              <a:buChar char="ü"/>
            </a:pPr>
            <a:r>
              <a:rPr sz="2400" b="1" spc="-5" dirty="0">
                <a:latin typeface="Arial"/>
                <a:cs typeface="Arial"/>
              </a:rPr>
              <a:t>El material conductor debe </a:t>
            </a:r>
            <a:r>
              <a:rPr sz="2400" b="1" dirty="0">
                <a:latin typeface="Arial"/>
                <a:cs typeface="Arial"/>
              </a:rPr>
              <a:t>ser cobre </a:t>
            </a:r>
            <a:r>
              <a:rPr sz="2400" b="1" spc="-5" dirty="0">
                <a:latin typeface="Arial"/>
                <a:cs typeface="Arial"/>
              </a:rPr>
              <a:t>compactado </a:t>
            </a:r>
            <a:r>
              <a:rPr sz="2400" b="1" dirty="0">
                <a:latin typeface="Arial"/>
                <a:cs typeface="Arial"/>
              </a:rPr>
              <a:t>de </a:t>
            </a:r>
            <a:r>
              <a:rPr sz="2400" b="1" spc="-5" dirty="0">
                <a:latin typeface="Arial"/>
                <a:cs typeface="Arial"/>
              </a:rPr>
              <a:t>acuerdo </a:t>
            </a:r>
            <a:r>
              <a:rPr sz="2400" b="1" dirty="0">
                <a:latin typeface="Arial"/>
                <a:cs typeface="Arial"/>
              </a:rPr>
              <a:t>a </a:t>
            </a:r>
            <a:r>
              <a:rPr sz="2400" b="1" spc="-5" dirty="0">
                <a:latin typeface="Arial"/>
                <a:cs typeface="Arial"/>
              </a:rPr>
              <a:t>las </a:t>
            </a:r>
            <a:r>
              <a:rPr sz="2400" b="1" dirty="0">
                <a:latin typeface="Arial"/>
                <a:cs typeface="Arial"/>
              </a:rPr>
              <a:t> </a:t>
            </a:r>
            <a:r>
              <a:rPr sz="2400" b="1" spc="-5" dirty="0">
                <a:latin typeface="Arial"/>
                <a:cs typeface="Arial"/>
              </a:rPr>
              <a:t>dimensiones </a:t>
            </a:r>
            <a:r>
              <a:rPr sz="2400" b="1" dirty="0">
                <a:latin typeface="Arial"/>
                <a:cs typeface="Arial"/>
              </a:rPr>
              <a:t>y </a:t>
            </a:r>
            <a:r>
              <a:rPr sz="2400" b="1" spc="-5" dirty="0">
                <a:latin typeface="Arial"/>
                <a:cs typeface="Arial"/>
              </a:rPr>
              <a:t>características específicas. </a:t>
            </a:r>
            <a:r>
              <a:rPr sz="2400" b="1" dirty="0">
                <a:latin typeface="Arial"/>
                <a:cs typeface="Arial"/>
              </a:rPr>
              <a:t>El </a:t>
            </a:r>
            <a:r>
              <a:rPr sz="2400" b="1" spc="-5" dirty="0">
                <a:latin typeface="Arial"/>
                <a:cs typeface="Arial"/>
              </a:rPr>
              <a:t>material </a:t>
            </a:r>
            <a:r>
              <a:rPr sz="2400" b="1" dirty="0">
                <a:latin typeface="Arial"/>
                <a:cs typeface="Arial"/>
              </a:rPr>
              <a:t>será </a:t>
            </a:r>
            <a:r>
              <a:rPr sz="2400" b="1" spc="-5" dirty="0">
                <a:latin typeface="Arial"/>
                <a:cs typeface="Arial"/>
              </a:rPr>
              <a:t>cobre </a:t>
            </a:r>
            <a:r>
              <a:rPr sz="2400" b="1" dirty="0">
                <a:latin typeface="Arial"/>
                <a:cs typeface="Arial"/>
              </a:rPr>
              <a:t>de </a:t>
            </a:r>
            <a:r>
              <a:rPr sz="2400" b="1" spc="-5" dirty="0">
                <a:latin typeface="Arial"/>
                <a:cs typeface="Arial"/>
              </a:rPr>
              <a:t>tal </a:t>
            </a:r>
            <a:r>
              <a:rPr sz="2400" b="1" dirty="0">
                <a:latin typeface="Arial"/>
                <a:cs typeface="Arial"/>
              </a:rPr>
              <a:t> calidad y </a:t>
            </a:r>
            <a:r>
              <a:rPr sz="2400" b="1" spc="-5" dirty="0">
                <a:latin typeface="Arial"/>
                <a:cs typeface="Arial"/>
              </a:rPr>
              <a:t>pureza que </a:t>
            </a:r>
            <a:r>
              <a:rPr sz="2400" b="1" dirty="0">
                <a:latin typeface="Arial"/>
                <a:cs typeface="Arial"/>
              </a:rPr>
              <a:t>el </a:t>
            </a:r>
            <a:r>
              <a:rPr sz="2400" b="1" spc="-5" dirty="0">
                <a:latin typeface="Arial"/>
                <a:cs typeface="Arial"/>
              </a:rPr>
              <a:t>producto acabado </a:t>
            </a:r>
            <a:r>
              <a:rPr sz="2400" b="1" dirty="0">
                <a:latin typeface="Arial"/>
                <a:cs typeface="Arial"/>
              </a:rPr>
              <a:t>tendrá </a:t>
            </a:r>
            <a:r>
              <a:rPr sz="2400" b="1" spc="-5" dirty="0">
                <a:latin typeface="Arial"/>
                <a:cs typeface="Arial"/>
              </a:rPr>
              <a:t>las prescritas </a:t>
            </a:r>
            <a:r>
              <a:rPr sz="2400" b="1" dirty="0">
                <a:latin typeface="Arial"/>
                <a:cs typeface="Arial"/>
              </a:rPr>
              <a:t>en </a:t>
            </a:r>
            <a:r>
              <a:rPr sz="2400" b="1" spc="-10" dirty="0">
                <a:latin typeface="Arial"/>
                <a:cs typeface="Arial"/>
              </a:rPr>
              <a:t>este </a:t>
            </a:r>
            <a:r>
              <a:rPr sz="2400" b="1" spc="-5" dirty="0">
                <a:latin typeface="Arial"/>
                <a:cs typeface="Arial"/>
              </a:rPr>
              <a:t> especificación, </a:t>
            </a:r>
            <a:r>
              <a:rPr sz="2400" b="1" dirty="0">
                <a:latin typeface="Arial"/>
                <a:cs typeface="Arial"/>
              </a:rPr>
              <a:t>no debe haber ningún </a:t>
            </a:r>
            <a:r>
              <a:rPr sz="2400" b="1" spc="-5" dirty="0">
                <a:latin typeface="Arial"/>
                <a:cs typeface="Arial"/>
              </a:rPr>
              <a:t>empalme </a:t>
            </a:r>
            <a:r>
              <a:rPr sz="2400" b="1" dirty="0">
                <a:latin typeface="Arial"/>
                <a:cs typeface="Arial"/>
              </a:rPr>
              <a:t>en </a:t>
            </a:r>
            <a:r>
              <a:rPr sz="2400" b="1" spc="-5" dirty="0">
                <a:latin typeface="Arial"/>
                <a:cs typeface="Arial"/>
              </a:rPr>
              <a:t>los </a:t>
            </a:r>
            <a:r>
              <a:rPr sz="2400" b="1" dirty="0">
                <a:latin typeface="Arial"/>
                <a:cs typeface="Arial"/>
              </a:rPr>
              <a:t>alambres </a:t>
            </a:r>
            <a:r>
              <a:rPr sz="2400" b="1" spc="-10" dirty="0">
                <a:latin typeface="Arial"/>
                <a:cs typeface="Arial"/>
              </a:rPr>
              <a:t>de </a:t>
            </a:r>
            <a:r>
              <a:rPr sz="2400" b="1" spc="-5" dirty="0">
                <a:latin typeface="Arial"/>
                <a:cs typeface="Arial"/>
              </a:rPr>
              <a:t> </a:t>
            </a:r>
            <a:r>
              <a:rPr sz="2400" b="1" dirty="0">
                <a:latin typeface="Arial"/>
                <a:cs typeface="Arial"/>
              </a:rPr>
              <a:t>cobre</a:t>
            </a:r>
            <a:r>
              <a:rPr sz="2400" b="1" spc="5" dirty="0">
                <a:latin typeface="Arial"/>
                <a:cs typeface="Arial"/>
              </a:rPr>
              <a:t> </a:t>
            </a:r>
            <a:r>
              <a:rPr sz="2400" b="1" spc="-5" dirty="0">
                <a:latin typeface="Arial"/>
                <a:cs typeface="Arial"/>
              </a:rPr>
              <a:t>terminados.</a:t>
            </a:r>
            <a:r>
              <a:rPr sz="2400" b="1" dirty="0">
                <a:latin typeface="Arial"/>
                <a:cs typeface="Arial"/>
              </a:rPr>
              <a:t> Para</a:t>
            </a:r>
            <a:r>
              <a:rPr sz="2400" b="1" spc="5" dirty="0">
                <a:latin typeface="Arial"/>
                <a:cs typeface="Arial"/>
              </a:rPr>
              <a:t> </a:t>
            </a:r>
            <a:r>
              <a:rPr sz="2400" b="1" dirty="0">
                <a:latin typeface="Arial"/>
                <a:cs typeface="Arial"/>
              </a:rPr>
              <a:t>el</a:t>
            </a:r>
            <a:r>
              <a:rPr sz="2400" b="1" spc="5" dirty="0">
                <a:latin typeface="Arial"/>
                <a:cs typeface="Arial"/>
              </a:rPr>
              <a:t> </a:t>
            </a:r>
            <a:r>
              <a:rPr sz="2400" b="1" spc="-5" dirty="0">
                <a:latin typeface="Arial"/>
                <a:cs typeface="Arial"/>
              </a:rPr>
              <a:t>caso</a:t>
            </a:r>
            <a:r>
              <a:rPr sz="2400" b="1" dirty="0">
                <a:latin typeface="Arial"/>
                <a:cs typeface="Arial"/>
              </a:rPr>
              <a:t> </a:t>
            </a:r>
            <a:r>
              <a:rPr sz="2400" b="1" spc="-5" dirty="0">
                <a:latin typeface="Arial"/>
                <a:cs typeface="Arial"/>
              </a:rPr>
              <a:t>conductores</a:t>
            </a:r>
            <a:r>
              <a:rPr sz="2400" b="1" dirty="0">
                <a:latin typeface="Arial"/>
                <a:cs typeface="Arial"/>
              </a:rPr>
              <a:t> </a:t>
            </a:r>
            <a:r>
              <a:rPr sz="2400" b="1" spc="-5" dirty="0">
                <a:latin typeface="Arial"/>
                <a:cs typeface="Arial"/>
              </a:rPr>
              <a:t>trenzados</a:t>
            </a:r>
            <a:r>
              <a:rPr sz="2400" b="1" dirty="0">
                <a:latin typeface="Arial"/>
                <a:cs typeface="Arial"/>
              </a:rPr>
              <a:t> </a:t>
            </a:r>
            <a:r>
              <a:rPr sz="2400" b="1" spc="-5" dirty="0">
                <a:latin typeface="Arial"/>
                <a:cs typeface="Arial"/>
              </a:rPr>
              <a:t>estarán </a:t>
            </a:r>
            <a:r>
              <a:rPr sz="2400" b="1" dirty="0">
                <a:latin typeface="Arial"/>
                <a:cs typeface="Arial"/>
              </a:rPr>
              <a:t> </a:t>
            </a:r>
            <a:r>
              <a:rPr sz="2400" b="1" spc="-5" dirty="0">
                <a:latin typeface="Arial"/>
                <a:cs typeface="Arial"/>
              </a:rPr>
              <a:t>formados</a:t>
            </a:r>
            <a:r>
              <a:rPr sz="2400" b="1" dirty="0">
                <a:latin typeface="Arial"/>
                <a:cs typeface="Arial"/>
              </a:rPr>
              <a:t> </a:t>
            </a:r>
            <a:r>
              <a:rPr sz="2400" b="1" spc="-5" dirty="0">
                <a:latin typeface="Arial"/>
                <a:cs typeface="Arial"/>
              </a:rPr>
              <a:t>por hilos</a:t>
            </a:r>
            <a:r>
              <a:rPr sz="2400" b="1" dirty="0">
                <a:latin typeface="Arial"/>
                <a:cs typeface="Arial"/>
              </a:rPr>
              <a:t> de</a:t>
            </a:r>
            <a:r>
              <a:rPr sz="2400" b="1" spc="5" dirty="0">
                <a:latin typeface="Arial"/>
                <a:cs typeface="Arial"/>
              </a:rPr>
              <a:t> </a:t>
            </a:r>
            <a:r>
              <a:rPr sz="2400" b="1" spc="-5" dirty="0">
                <a:latin typeface="Arial"/>
                <a:cs typeface="Arial"/>
              </a:rPr>
              <a:t>alambres</a:t>
            </a:r>
            <a:r>
              <a:rPr sz="2400" b="1" dirty="0">
                <a:latin typeface="Arial"/>
                <a:cs typeface="Arial"/>
              </a:rPr>
              <a:t> </a:t>
            </a:r>
            <a:r>
              <a:rPr sz="2400" b="1" dirty="0" err="1">
                <a:latin typeface="Arial"/>
                <a:cs typeface="Arial"/>
              </a:rPr>
              <a:t>agrupados</a:t>
            </a:r>
            <a:r>
              <a:rPr sz="2400" b="1" spc="5" dirty="0">
                <a:latin typeface="Arial"/>
                <a:cs typeface="Arial"/>
              </a:rPr>
              <a:t> </a:t>
            </a:r>
            <a:r>
              <a:rPr sz="2400" b="1" spc="-5" dirty="0" err="1" smtClean="0">
                <a:latin typeface="Arial"/>
                <a:cs typeface="Arial"/>
              </a:rPr>
              <a:t>concéntricamente</a:t>
            </a:r>
            <a:r>
              <a:rPr sz="2400" b="1" spc="-5" dirty="0" smtClean="0">
                <a:latin typeface="Arial"/>
                <a:cs typeface="Arial"/>
              </a:rPr>
              <a:t>.</a:t>
            </a:r>
            <a:r>
              <a:rPr lang="es-AR" sz="2400" b="1" dirty="0">
                <a:latin typeface="Arial"/>
                <a:cs typeface="Arial"/>
              </a:rPr>
              <a:t> </a:t>
            </a:r>
            <a:endParaRPr lang="es-AR" sz="2400" b="1" dirty="0" smtClean="0">
              <a:latin typeface="Arial"/>
              <a:cs typeface="Arial"/>
            </a:endParaRPr>
          </a:p>
          <a:p>
            <a:pPr marL="355600" marR="5080" indent="-342900" algn="just">
              <a:lnSpc>
                <a:spcPts val="2700"/>
              </a:lnSpc>
              <a:spcBef>
                <a:spcPts val="815"/>
              </a:spcBef>
              <a:buFont typeface="Wingdings" panose="05000000000000000000" pitchFamily="2" charset="2"/>
              <a:buChar char="ü"/>
            </a:pPr>
            <a:r>
              <a:rPr sz="2400" b="1" spc="-10" dirty="0" smtClean="0">
                <a:latin typeface="Arial"/>
                <a:cs typeface="Arial"/>
              </a:rPr>
              <a:t>Las </a:t>
            </a:r>
            <a:r>
              <a:rPr sz="2400" b="1" spc="-5" dirty="0" smtClean="0">
                <a:latin typeface="Arial"/>
                <a:cs typeface="Arial"/>
              </a:rPr>
              <a:t> </a:t>
            </a:r>
            <a:r>
              <a:rPr sz="2400" b="1" spc="-5" dirty="0">
                <a:latin typeface="Arial"/>
                <a:cs typeface="Arial"/>
              </a:rPr>
              <a:t>dimensiones, los tamaños permitidos </a:t>
            </a:r>
            <a:r>
              <a:rPr sz="2400" b="1" dirty="0">
                <a:latin typeface="Arial"/>
                <a:cs typeface="Arial"/>
              </a:rPr>
              <a:t>del alambre y las </a:t>
            </a:r>
            <a:r>
              <a:rPr sz="2400" b="1" spc="-5" dirty="0">
                <a:latin typeface="Arial"/>
                <a:cs typeface="Arial"/>
              </a:rPr>
              <a:t>Variaciones </a:t>
            </a:r>
            <a:r>
              <a:rPr sz="2400" b="1" dirty="0">
                <a:latin typeface="Arial"/>
                <a:cs typeface="Arial"/>
              </a:rPr>
              <a:t> serán</a:t>
            </a:r>
            <a:r>
              <a:rPr sz="2400" b="1" spc="5" dirty="0">
                <a:latin typeface="Arial"/>
                <a:cs typeface="Arial"/>
              </a:rPr>
              <a:t> </a:t>
            </a:r>
            <a:r>
              <a:rPr sz="2400" b="1" spc="-5" dirty="0">
                <a:latin typeface="Arial"/>
                <a:cs typeface="Arial"/>
              </a:rPr>
              <a:t>expresados</a:t>
            </a:r>
            <a:r>
              <a:rPr sz="2400" b="1" dirty="0">
                <a:latin typeface="Arial"/>
                <a:cs typeface="Arial"/>
              </a:rPr>
              <a:t> </a:t>
            </a:r>
            <a:r>
              <a:rPr sz="2400" b="1" spc="-5" dirty="0">
                <a:latin typeface="Arial"/>
                <a:cs typeface="Arial"/>
              </a:rPr>
              <a:t>como</a:t>
            </a:r>
            <a:r>
              <a:rPr sz="2400" b="1" dirty="0">
                <a:latin typeface="Arial"/>
                <a:cs typeface="Arial"/>
              </a:rPr>
              <a:t> el</a:t>
            </a:r>
            <a:r>
              <a:rPr sz="2400" b="1" spc="5" dirty="0">
                <a:latin typeface="Arial"/>
                <a:cs typeface="Arial"/>
              </a:rPr>
              <a:t> </a:t>
            </a:r>
            <a:r>
              <a:rPr sz="2400" b="1" spc="-5" dirty="0">
                <a:latin typeface="Arial"/>
                <a:cs typeface="Arial"/>
              </a:rPr>
              <a:t>diámetro</a:t>
            </a:r>
            <a:r>
              <a:rPr sz="2400" b="1" dirty="0">
                <a:latin typeface="Arial"/>
                <a:cs typeface="Arial"/>
              </a:rPr>
              <a:t> del</a:t>
            </a:r>
            <a:r>
              <a:rPr sz="2400" b="1" spc="5" dirty="0">
                <a:latin typeface="Arial"/>
                <a:cs typeface="Arial"/>
              </a:rPr>
              <a:t> </a:t>
            </a:r>
            <a:r>
              <a:rPr sz="2400" b="1" dirty="0">
                <a:latin typeface="Arial"/>
                <a:cs typeface="Arial"/>
              </a:rPr>
              <a:t>alambre</a:t>
            </a:r>
            <a:r>
              <a:rPr sz="2400" b="1" spc="5" dirty="0">
                <a:latin typeface="Arial"/>
                <a:cs typeface="Arial"/>
              </a:rPr>
              <a:t> </a:t>
            </a:r>
            <a:r>
              <a:rPr sz="2400" b="1" spc="-10" dirty="0">
                <a:latin typeface="Arial"/>
                <a:cs typeface="Arial"/>
              </a:rPr>
              <a:t>en</a:t>
            </a:r>
            <a:r>
              <a:rPr sz="2400" b="1" spc="-5" dirty="0">
                <a:latin typeface="Arial"/>
                <a:cs typeface="Arial"/>
              </a:rPr>
              <a:t> fracciones </a:t>
            </a:r>
            <a:r>
              <a:rPr sz="2400" b="1" dirty="0">
                <a:latin typeface="Arial"/>
                <a:cs typeface="Arial"/>
              </a:rPr>
              <a:t> </a:t>
            </a:r>
            <a:r>
              <a:rPr sz="2400" b="1" spc="-5" dirty="0">
                <a:latin typeface="Arial"/>
                <a:cs typeface="Arial"/>
              </a:rPr>
              <a:t>decimales </a:t>
            </a:r>
            <a:r>
              <a:rPr sz="2400" b="1" dirty="0">
                <a:latin typeface="Arial"/>
                <a:cs typeface="Arial"/>
              </a:rPr>
              <a:t>de una pulgada </a:t>
            </a:r>
            <a:r>
              <a:rPr sz="2400" b="1" spc="-5" dirty="0">
                <a:latin typeface="Arial"/>
                <a:cs typeface="Arial"/>
              </a:rPr>
              <a:t>al 0.0001 </a:t>
            </a:r>
            <a:r>
              <a:rPr sz="2400" b="1" dirty="0">
                <a:latin typeface="Arial"/>
                <a:cs typeface="Arial"/>
              </a:rPr>
              <a:t>pulgada </a:t>
            </a:r>
            <a:r>
              <a:rPr sz="2400" b="1" spc="-10" dirty="0">
                <a:latin typeface="Arial"/>
                <a:cs typeface="Arial"/>
              </a:rPr>
              <a:t>más </a:t>
            </a:r>
            <a:r>
              <a:rPr sz="2400" b="1" spc="-5" dirty="0">
                <a:latin typeface="Arial"/>
                <a:cs typeface="Arial"/>
              </a:rPr>
              <a:t>cercano </a:t>
            </a:r>
            <a:r>
              <a:rPr sz="2400" b="1" dirty="0">
                <a:latin typeface="Arial"/>
                <a:cs typeface="Arial"/>
              </a:rPr>
              <a:t>(o a </a:t>
            </a:r>
            <a:r>
              <a:rPr sz="2400" b="1" spc="-5" dirty="0">
                <a:latin typeface="Arial"/>
                <a:cs typeface="Arial"/>
              </a:rPr>
              <a:t>0.001 </a:t>
            </a:r>
            <a:r>
              <a:rPr sz="2400" b="1" dirty="0">
                <a:latin typeface="Arial"/>
                <a:cs typeface="Arial"/>
              </a:rPr>
              <a:t> </a:t>
            </a:r>
            <a:r>
              <a:rPr sz="2400" b="1" spc="-5" dirty="0">
                <a:latin typeface="Arial"/>
                <a:cs typeface="Arial"/>
              </a:rPr>
              <a:t>milímetro).</a:t>
            </a:r>
            <a:r>
              <a:rPr sz="2400" b="1" dirty="0">
                <a:latin typeface="Arial"/>
                <a:cs typeface="Arial"/>
              </a:rPr>
              <a:t> El </a:t>
            </a:r>
            <a:r>
              <a:rPr sz="2400" b="1" spc="-5" dirty="0">
                <a:latin typeface="Arial"/>
                <a:cs typeface="Arial"/>
              </a:rPr>
              <a:t>alambre</a:t>
            </a:r>
            <a:r>
              <a:rPr sz="2400" b="1" dirty="0">
                <a:latin typeface="Arial"/>
                <a:cs typeface="Arial"/>
              </a:rPr>
              <a:t> no </a:t>
            </a:r>
            <a:r>
              <a:rPr sz="2400" b="1" spc="-5" dirty="0">
                <a:latin typeface="Arial"/>
                <a:cs typeface="Arial"/>
              </a:rPr>
              <a:t>variará</a:t>
            </a:r>
            <a:r>
              <a:rPr sz="2400" b="1" dirty="0">
                <a:latin typeface="Arial"/>
                <a:cs typeface="Arial"/>
              </a:rPr>
              <a:t> </a:t>
            </a:r>
            <a:r>
              <a:rPr sz="2400" b="1" spc="-5" dirty="0">
                <a:latin typeface="Arial"/>
                <a:cs typeface="Arial"/>
              </a:rPr>
              <a:t>del</a:t>
            </a:r>
            <a:r>
              <a:rPr sz="2400" b="1" dirty="0">
                <a:latin typeface="Arial"/>
                <a:cs typeface="Arial"/>
              </a:rPr>
              <a:t> </a:t>
            </a:r>
            <a:r>
              <a:rPr sz="2400" b="1" spc="-5" dirty="0">
                <a:latin typeface="Arial"/>
                <a:cs typeface="Arial"/>
              </a:rPr>
              <a:t>diámetro</a:t>
            </a:r>
            <a:r>
              <a:rPr sz="2400" b="1" dirty="0">
                <a:latin typeface="Arial"/>
                <a:cs typeface="Arial"/>
              </a:rPr>
              <a:t> por </a:t>
            </a:r>
            <a:r>
              <a:rPr sz="2400" b="1" spc="-5" dirty="0">
                <a:latin typeface="Arial"/>
                <a:cs typeface="Arial"/>
              </a:rPr>
              <a:t>más</a:t>
            </a:r>
            <a:r>
              <a:rPr sz="2400" b="1" dirty="0">
                <a:latin typeface="Arial"/>
                <a:cs typeface="Arial"/>
              </a:rPr>
              <a:t> </a:t>
            </a:r>
            <a:r>
              <a:rPr sz="2400" b="1" spc="-5" dirty="0">
                <a:latin typeface="Arial"/>
                <a:cs typeface="Arial"/>
              </a:rPr>
              <a:t>que</a:t>
            </a:r>
            <a:r>
              <a:rPr sz="2400" b="1" dirty="0">
                <a:latin typeface="Arial"/>
                <a:cs typeface="Arial"/>
              </a:rPr>
              <a:t> </a:t>
            </a:r>
            <a:r>
              <a:rPr sz="2400" b="1" spc="-10" dirty="0">
                <a:latin typeface="Arial"/>
                <a:cs typeface="Arial"/>
              </a:rPr>
              <a:t>más</a:t>
            </a:r>
            <a:r>
              <a:rPr sz="2400" b="1" spc="-5" dirty="0">
                <a:latin typeface="Arial"/>
                <a:cs typeface="Arial"/>
              </a:rPr>
              <a:t> </a:t>
            </a:r>
            <a:r>
              <a:rPr sz="2400" b="1" dirty="0">
                <a:latin typeface="Arial"/>
                <a:cs typeface="Arial"/>
              </a:rPr>
              <a:t>y </a:t>
            </a:r>
            <a:r>
              <a:rPr sz="2400" b="1" spc="5" dirty="0">
                <a:latin typeface="Arial"/>
                <a:cs typeface="Arial"/>
              </a:rPr>
              <a:t> </a:t>
            </a:r>
            <a:r>
              <a:rPr sz="2400" b="1" spc="-5" dirty="0">
                <a:latin typeface="Arial"/>
                <a:cs typeface="Arial"/>
              </a:rPr>
              <a:t>menos</a:t>
            </a:r>
            <a:r>
              <a:rPr sz="2400" b="1" dirty="0">
                <a:latin typeface="Arial"/>
                <a:cs typeface="Arial"/>
              </a:rPr>
              <a:t> 1</a:t>
            </a:r>
            <a:r>
              <a:rPr sz="2400" b="1" spc="5" dirty="0">
                <a:latin typeface="Arial"/>
                <a:cs typeface="Arial"/>
              </a:rPr>
              <a:t> </a:t>
            </a:r>
            <a:r>
              <a:rPr sz="2400" b="1" spc="-10" dirty="0">
                <a:latin typeface="Arial"/>
                <a:cs typeface="Arial"/>
              </a:rPr>
              <a:t>%,</a:t>
            </a:r>
            <a:r>
              <a:rPr sz="2400" b="1" spc="-5" dirty="0">
                <a:latin typeface="Arial"/>
                <a:cs typeface="Arial"/>
              </a:rPr>
              <a:t> expresado</a:t>
            </a:r>
            <a:r>
              <a:rPr sz="2400" b="1" dirty="0">
                <a:latin typeface="Arial"/>
                <a:cs typeface="Arial"/>
              </a:rPr>
              <a:t> al</a:t>
            </a:r>
            <a:r>
              <a:rPr sz="2400" b="1" spc="5" dirty="0">
                <a:latin typeface="Arial"/>
                <a:cs typeface="Arial"/>
              </a:rPr>
              <a:t> </a:t>
            </a:r>
            <a:r>
              <a:rPr sz="2400" b="1" spc="-5" dirty="0">
                <a:latin typeface="Arial"/>
                <a:cs typeface="Arial"/>
              </a:rPr>
              <a:t>0.0001</a:t>
            </a:r>
            <a:r>
              <a:rPr sz="2400" b="1" dirty="0">
                <a:latin typeface="Arial"/>
                <a:cs typeface="Arial"/>
              </a:rPr>
              <a:t> </a:t>
            </a:r>
            <a:r>
              <a:rPr sz="2400" b="1" spc="-5" dirty="0">
                <a:latin typeface="Arial"/>
                <a:cs typeface="Arial"/>
              </a:rPr>
              <a:t>pulgada</a:t>
            </a:r>
            <a:r>
              <a:rPr sz="2400" b="1" dirty="0">
                <a:latin typeface="Arial"/>
                <a:cs typeface="Arial"/>
              </a:rPr>
              <a:t> </a:t>
            </a:r>
            <a:r>
              <a:rPr sz="2400" b="1" spc="-5" dirty="0">
                <a:latin typeface="Arial"/>
                <a:cs typeface="Arial"/>
              </a:rPr>
              <a:t>más</a:t>
            </a:r>
            <a:r>
              <a:rPr sz="2400" b="1" dirty="0">
                <a:latin typeface="Arial"/>
                <a:cs typeface="Arial"/>
              </a:rPr>
              <a:t> cercano</a:t>
            </a:r>
            <a:r>
              <a:rPr sz="2400" b="1" spc="5" dirty="0">
                <a:latin typeface="Arial"/>
                <a:cs typeface="Arial"/>
              </a:rPr>
              <a:t> </a:t>
            </a:r>
            <a:r>
              <a:rPr sz="2400" b="1" spc="-10" dirty="0">
                <a:latin typeface="Arial"/>
                <a:cs typeface="Arial"/>
              </a:rPr>
              <a:t>(o</a:t>
            </a:r>
            <a:r>
              <a:rPr sz="2400" b="1" spc="-5" dirty="0">
                <a:latin typeface="Arial"/>
                <a:cs typeface="Arial"/>
              </a:rPr>
              <a:t> </a:t>
            </a:r>
            <a:r>
              <a:rPr sz="2400" b="1" dirty="0">
                <a:latin typeface="Arial"/>
                <a:cs typeface="Arial"/>
              </a:rPr>
              <a:t>a </a:t>
            </a:r>
            <a:r>
              <a:rPr sz="2400" b="1" spc="5" dirty="0">
                <a:latin typeface="Arial"/>
                <a:cs typeface="Arial"/>
              </a:rPr>
              <a:t> </a:t>
            </a:r>
            <a:r>
              <a:rPr sz="2400" b="1" spc="-5" dirty="0">
                <a:latin typeface="Arial"/>
                <a:cs typeface="Arial"/>
              </a:rPr>
              <a:t>0.001milímetro). </a:t>
            </a:r>
            <a:r>
              <a:rPr sz="2400" b="1" dirty="0">
                <a:latin typeface="Arial"/>
                <a:cs typeface="Arial"/>
              </a:rPr>
              <a:t>El </a:t>
            </a:r>
            <a:r>
              <a:rPr sz="2400" b="1" spc="-5" dirty="0">
                <a:latin typeface="Arial"/>
                <a:cs typeface="Arial"/>
              </a:rPr>
              <a:t>material conductor </a:t>
            </a:r>
            <a:r>
              <a:rPr sz="2400" b="1" dirty="0">
                <a:latin typeface="Arial"/>
                <a:cs typeface="Arial"/>
              </a:rPr>
              <a:t>debe ser </a:t>
            </a:r>
            <a:r>
              <a:rPr sz="2400" b="1" spc="-5" dirty="0">
                <a:latin typeface="Arial"/>
                <a:cs typeface="Arial"/>
              </a:rPr>
              <a:t>cobre compactado </a:t>
            </a:r>
            <a:r>
              <a:rPr sz="2400" b="1" spc="-10" dirty="0">
                <a:latin typeface="Arial"/>
                <a:cs typeface="Arial"/>
              </a:rPr>
              <a:t>de </a:t>
            </a:r>
            <a:r>
              <a:rPr sz="2400" b="1" spc="-5" dirty="0">
                <a:latin typeface="Arial"/>
                <a:cs typeface="Arial"/>
              </a:rPr>
              <a:t> </a:t>
            </a:r>
            <a:r>
              <a:rPr sz="2400" b="1" dirty="0">
                <a:latin typeface="Arial"/>
                <a:cs typeface="Arial"/>
              </a:rPr>
              <a:t>acuerdo</a:t>
            </a:r>
            <a:r>
              <a:rPr sz="2400" b="1" spc="-15" dirty="0">
                <a:latin typeface="Arial"/>
                <a:cs typeface="Arial"/>
              </a:rPr>
              <a:t> </a:t>
            </a:r>
            <a:r>
              <a:rPr sz="2400" b="1" dirty="0">
                <a:latin typeface="Arial"/>
                <a:cs typeface="Arial"/>
              </a:rPr>
              <a:t>a</a:t>
            </a:r>
            <a:r>
              <a:rPr sz="2400" b="1" spc="-10" dirty="0">
                <a:latin typeface="Arial"/>
                <a:cs typeface="Arial"/>
              </a:rPr>
              <a:t> </a:t>
            </a:r>
            <a:r>
              <a:rPr sz="2400" b="1" dirty="0">
                <a:latin typeface="Arial"/>
                <a:cs typeface="Arial"/>
              </a:rPr>
              <a:t>las </a:t>
            </a:r>
            <a:r>
              <a:rPr sz="2400" b="1" spc="-5" dirty="0">
                <a:latin typeface="Arial"/>
                <a:cs typeface="Arial"/>
              </a:rPr>
              <a:t>dimensiones</a:t>
            </a:r>
            <a:r>
              <a:rPr sz="2400" spc="-5" dirty="0">
                <a:latin typeface="Arial"/>
                <a:cs typeface="Arial"/>
              </a:rPr>
              <a:t>.</a:t>
            </a:r>
            <a:endParaRPr sz="2400" dirty="0">
              <a:latin typeface="Arial"/>
              <a:cs typeface="Arial"/>
            </a:endParaRPr>
          </a:p>
          <a:p>
            <a:pPr>
              <a:lnSpc>
                <a:spcPts val="2700"/>
              </a:lnSpc>
              <a:spcBef>
                <a:spcPts val="45"/>
              </a:spcBef>
            </a:pPr>
            <a:endParaRPr sz="2400" dirty="0">
              <a:latin typeface="Arial"/>
              <a:cs typeface="Arial"/>
            </a:endParaRPr>
          </a:p>
          <a:p>
            <a:pPr marL="469900" lvl="1" algn="just">
              <a:lnSpc>
                <a:spcPts val="2700"/>
              </a:lnSpc>
            </a:pPr>
            <a:r>
              <a:rPr sz="2400" b="1" spc="-5" dirty="0" err="1" smtClean="0">
                <a:solidFill>
                  <a:srgbClr val="00B050"/>
                </a:solidFill>
                <a:effectLst>
                  <a:outerShdw blurRad="38100" dist="38100" dir="2700000" algn="tl">
                    <a:srgbClr val="000000">
                      <a:alpha val="43137"/>
                    </a:srgbClr>
                  </a:outerShdw>
                </a:effectLst>
                <a:latin typeface="Arial"/>
                <a:cs typeface="Arial"/>
              </a:rPr>
              <a:t>Aislamiento</a:t>
            </a:r>
            <a:endParaRPr lang="es-AR" sz="2400" b="1" spc="-5" dirty="0" smtClean="0">
              <a:solidFill>
                <a:srgbClr val="00B050"/>
              </a:solidFill>
              <a:effectLst>
                <a:outerShdw blurRad="38100" dist="38100" dir="2700000" algn="tl">
                  <a:srgbClr val="000000">
                    <a:alpha val="43137"/>
                  </a:srgbClr>
                </a:outerShdw>
              </a:effectLst>
              <a:latin typeface="Arial"/>
              <a:cs typeface="Arial"/>
            </a:endParaRPr>
          </a:p>
          <a:p>
            <a:pPr marL="469900" lvl="1" algn="just">
              <a:lnSpc>
                <a:spcPts val="2700"/>
              </a:lnSpc>
            </a:pPr>
            <a:endParaRPr sz="2400" dirty="0">
              <a:solidFill>
                <a:srgbClr val="00B050"/>
              </a:solidFill>
              <a:effectLst>
                <a:outerShdw blurRad="38100" dist="38100" dir="2700000" algn="tl">
                  <a:srgbClr val="000000">
                    <a:alpha val="43137"/>
                  </a:srgbClr>
                </a:outerShdw>
              </a:effectLst>
              <a:latin typeface="Arial"/>
              <a:cs typeface="Arial"/>
            </a:endParaRPr>
          </a:p>
          <a:p>
            <a:pPr marL="355600" indent="-342900" algn="just">
              <a:lnSpc>
                <a:spcPts val="2700"/>
              </a:lnSpc>
              <a:buFont typeface="Wingdings" panose="05000000000000000000" pitchFamily="2" charset="2"/>
              <a:buChar char="ü"/>
            </a:pPr>
            <a:r>
              <a:rPr sz="2400" b="1" dirty="0">
                <a:latin typeface="Arial"/>
                <a:cs typeface="Arial"/>
              </a:rPr>
              <a:t>El</a:t>
            </a:r>
            <a:r>
              <a:rPr sz="2400" b="1" spc="-50" dirty="0">
                <a:latin typeface="Arial"/>
                <a:cs typeface="Arial"/>
              </a:rPr>
              <a:t> </a:t>
            </a:r>
            <a:r>
              <a:rPr sz="2400" b="1" spc="-5" dirty="0">
                <a:latin typeface="Arial"/>
                <a:cs typeface="Arial"/>
              </a:rPr>
              <a:t>aislamiento</a:t>
            </a:r>
            <a:r>
              <a:rPr sz="2400" b="1" spc="-45" dirty="0">
                <a:latin typeface="Arial"/>
                <a:cs typeface="Arial"/>
              </a:rPr>
              <a:t> </a:t>
            </a:r>
            <a:r>
              <a:rPr sz="2400" b="1" dirty="0">
                <a:latin typeface="Arial"/>
                <a:cs typeface="Arial"/>
              </a:rPr>
              <a:t>debe</a:t>
            </a:r>
            <a:r>
              <a:rPr sz="2400" b="1" spc="-65" dirty="0">
                <a:latin typeface="Arial"/>
                <a:cs typeface="Arial"/>
              </a:rPr>
              <a:t> </a:t>
            </a:r>
            <a:r>
              <a:rPr sz="2400" b="1" dirty="0">
                <a:latin typeface="Arial"/>
                <a:cs typeface="Arial"/>
              </a:rPr>
              <a:t>ser</a:t>
            </a:r>
            <a:r>
              <a:rPr sz="2400" b="1" spc="-60" dirty="0">
                <a:latin typeface="Arial"/>
                <a:cs typeface="Arial"/>
              </a:rPr>
              <a:t> </a:t>
            </a:r>
            <a:r>
              <a:rPr sz="2400" b="1" dirty="0">
                <a:latin typeface="Arial"/>
                <a:cs typeface="Arial"/>
              </a:rPr>
              <a:t>100</a:t>
            </a:r>
            <a:r>
              <a:rPr sz="2400" b="1" spc="-65" dirty="0">
                <a:latin typeface="Arial"/>
                <a:cs typeface="Arial"/>
              </a:rPr>
              <a:t> </a:t>
            </a:r>
            <a:r>
              <a:rPr sz="2400" b="1" dirty="0">
                <a:latin typeface="Arial"/>
                <a:cs typeface="Arial"/>
              </a:rPr>
              <a:t>%</a:t>
            </a:r>
            <a:r>
              <a:rPr sz="2400" b="1" spc="-45" dirty="0">
                <a:latin typeface="Arial"/>
                <a:cs typeface="Arial"/>
              </a:rPr>
              <a:t> </a:t>
            </a:r>
            <a:r>
              <a:rPr sz="2400" b="1" dirty="0">
                <a:latin typeface="Arial"/>
                <a:cs typeface="Arial"/>
              </a:rPr>
              <a:t>de</a:t>
            </a:r>
            <a:r>
              <a:rPr sz="2400" b="1" spc="-65" dirty="0">
                <a:latin typeface="Arial"/>
                <a:cs typeface="Arial"/>
              </a:rPr>
              <a:t> </a:t>
            </a:r>
            <a:r>
              <a:rPr sz="2400" b="1" spc="-5" dirty="0">
                <a:latin typeface="Arial"/>
                <a:cs typeface="Arial"/>
              </a:rPr>
              <a:t>polietileno</a:t>
            </a:r>
            <a:r>
              <a:rPr sz="2400" b="1" spc="-45" dirty="0">
                <a:latin typeface="Arial"/>
                <a:cs typeface="Arial"/>
              </a:rPr>
              <a:t> </a:t>
            </a:r>
            <a:r>
              <a:rPr sz="2400" b="1" spc="-5" dirty="0">
                <a:latin typeface="Arial"/>
                <a:cs typeface="Arial"/>
              </a:rPr>
              <a:t>reticulado</a:t>
            </a:r>
            <a:r>
              <a:rPr sz="2400" b="1" spc="-65" dirty="0">
                <a:latin typeface="Arial"/>
                <a:cs typeface="Arial"/>
              </a:rPr>
              <a:t> </a:t>
            </a:r>
            <a:r>
              <a:rPr sz="2400" b="1" spc="-5" dirty="0">
                <a:latin typeface="Arial"/>
                <a:cs typeface="Arial"/>
              </a:rPr>
              <a:t>(XLPE)</a:t>
            </a:r>
            <a:r>
              <a:rPr sz="2400" b="1" spc="-45" dirty="0">
                <a:latin typeface="Arial"/>
                <a:cs typeface="Arial"/>
              </a:rPr>
              <a:t> </a:t>
            </a:r>
            <a:r>
              <a:rPr sz="2400" b="1" dirty="0">
                <a:latin typeface="Arial"/>
                <a:cs typeface="Arial"/>
              </a:rPr>
              <a:t>para</a:t>
            </a:r>
            <a:r>
              <a:rPr sz="2400" b="1" spc="-60" dirty="0">
                <a:latin typeface="Arial"/>
                <a:cs typeface="Arial"/>
              </a:rPr>
              <a:t> </a:t>
            </a:r>
            <a:r>
              <a:rPr sz="2400" b="1" spc="-5" dirty="0">
                <a:latin typeface="Arial"/>
                <a:cs typeface="Arial"/>
              </a:rPr>
              <a:t>una </a:t>
            </a:r>
            <a:r>
              <a:rPr sz="2400" b="1" spc="-380" dirty="0">
                <a:latin typeface="Arial"/>
                <a:cs typeface="Arial"/>
              </a:rPr>
              <a:t> </a:t>
            </a:r>
            <a:r>
              <a:rPr sz="2400" b="1" spc="-5" dirty="0">
                <a:latin typeface="Arial"/>
                <a:cs typeface="Arial"/>
              </a:rPr>
              <a:t>temperatura máxima </a:t>
            </a:r>
            <a:r>
              <a:rPr sz="2400" b="1" dirty="0">
                <a:latin typeface="Arial"/>
                <a:cs typeface="Arial"/>
              </a:rPr>
              <a:t>de operación en </a:t>
            </a:r>
            <a:r>
              <a:rPr sz="2400" b="1" spc="-5" dirty="0">
                <a:latin typeface="Arial"/>
                <a:cs typeface="Arial"/>
              </a:rPr>
              <a:t>condiciones normales </a:t>
            </a:r>
            <a:r>
              <a:rPr sz="2400" b="1" dirty="0">
                <a:latin typeface="Arial"/>
                <a:cs typeface="Arial"/>
              </a:rPr>
              <a:t>de 90 </a:t>
            </a:r>
            <a:r>
              <a:rPr sz="2400" b="1" spc="-5" dirty="0">
                <a:latin typeface="Arial"/>
                <a:cs typeface="Arial"/>
              </a:rPr>
              <a:t>°C. </a:t>
            </a:r>
            <a:r>
              <a:rPr sz="2400" b="1" dirty="0">
                <a:latin typeface="Arial"/>
                <a:cs typeface="Arial"/>
              </a:rPr>
              <a:t> La</a:t>
            </a:r>
            <a:r>
              <a:rPr sz="2400" b="1" spc="45" dirty="0">
                <a:latin typeface="Arial"/>
                <a:cs typeface="Arial"/>
              </a:rPr>
              <a:t> </a:t>
            </a:r>
            <a:r>
              <a:rPr sz="2400" b="1" spc="-5" dirty="0">
                <a:latin typeface="Arial"/>
                <a:cs typeface="Arial"/>
              </a:rPr>
              <a:t>aplicación</a:t>
            </a:r>
            <a:r>
              <a:rPr sz="2400" b="1" spc="25" dirty="0">
                <a:latin typeface="Arial"/>
                <a:cs typeface="Arial"/>
              </a:rPr>
              <a:t> </a:t>
            </a:r>
            <a:r>
              <a:rPr sz="2400" b="1" dirty="0">
                <a:latin typeface="Arial"/>
                <a:cs typeface="Arial"/>
              </a:rPr>
              <a:t>del</a:t>
            </a:r>
            <a:r>
              <a:rPr sz="2400" b="1" spc="20" dirty="0">
                <a:latin typeface="Arial"/>
                <a:cs typeface="Arial"/>
              </a:rPr>
              <a:t> </a:t>
            </a:r>
            <a:r>
              <a:rPr sz="2400" b="1" spc="-5" dirty="0">
                <a:latin typeface="Arial"/>
                <a:cs typeface="Arial"/>
              </a:rPr>
              <a:t>compuesto</a:t>
            </a:r>
            <a:r>
              <a:rPr sz="2400" b="1" spc="40" dirty="0">
                <a:latin typeface="Arial"/>
                <a:cs typeface="Arial"/>
              </a:rPr>
              <a:t> </a:t>
            </a:r>
            <a:r>
              <a:rPr sz="2400" b="1" spc="-5" dirty="0">
                <a:latin typeface="Arial"/>
                <a:cs typeface="Arial"/>
              </a:rPr>
              <a:t>aislante</a:t>
            </a:r>
            <a:r>
              <a:rPr sz="2400" b="1" spc="20" dirty="0">
                <a:latin typeface="Arial"/>
                <a:cs typeface="Arial"/>
              </a:rPr>
              <a:t> </a:t>
            </a:r>
            <a:r>
              <a:rPr sz="2400" b="1" dirty="0">
                <a:latin typeface="Arial"/>
                <a:cs typeface="Arial"/>
              </a:rPr>
              <a:t>será</a:t>
            </a:r>
            <a:r>
              <a:rPr sz="2400" b="1" spc="30" dirty="0">
                <a:latin typeface="Arial"/>
                <a:cs typeface="Arial"/>
              </a:rPr>
              <a:t> </a:t>
            </a:r>
            <a:r>
              <a:rPr sz="2400" b="1" dirty="0">
                <a:latin typeface="Arial"/>
                <a:cs typeface="Arial"/>
              </a:rPr>
              <a:t>por</a:t>
            </a:r>
            <a:r>
              <a:rPr sz="2400" b="1" spc="30" dirty="0">
                <a:latin typeface="Arial"/>
                <a:cs typeface="Arial"/>
              </a:rPr>
              <a:t> </a:t>
            </a:r>
            <a:r>
              <a:rPr sz="2400" b="1" dirty="0">
                <a:latin typeface="Arial"/>
                <a:cs typeface="Arial"/>
              </a:rPr>
              <a:t>medio</a:t>
            </a:r>
            <a:r>
              <a:rPr sz="2400" b="1" spc="30" dirty="0">
                <a:latin typeface="Arial"/>
                <a:cs typeface="Arial"/>
              </a:rPr>
              <a:t> </a:t>
            </a:r>
            <a:r>
              <a:rPr sz="2400" b="1" dirty="0">
                <a:latin typeface="Arial"/>
                <a:cs typeface="Arial"/>
              </a:rPr>
              <a:t>de</a:t>
            </a:r>
            <a:r>
              <a:rPr sz="2400" b="1" spc="20" dirty="0">
                <a:latin typeface="Arial"/>
                <a:cs typeface="Arial"/>
              </a:rPr>
              <a:t> </a:t>
            </a:r>
            <a:r>
              <a:rPr sz="2400" b="1" dirty="0">
                <a:latin typeface="Arial"/>
                <a:cs typeface="Arial"/>
              </a:rPr>
              <a:t>un</a:t>
            </a:r>
            <a:r>
              <a:rPr sz="2400" b="1" spc="45" dirty="0">
                <a:latin typeface="Arial"/>
                <a:cs typeface="Arial"/>
              </a:rPr>
              <a:t> </a:t>
            </a:r>
            <a:r>
              <a:rPr sz="2400" b="1" spc="-5" dirty="0" err="1">
                <a:latin typeface="Arial"/>
                <a:cs typeface="Arial"/>
              </a:rPr>
              <a:t>proceso</a:t>
            </a:r>
            <a:r>
              <a:rPr sz="2400" b="1" spc="30" dirty="0">
                <a:latin typeface="Arial"/>
                <a:cs typeface="Arial"/>
              </a:rPr>
              <a:t> </a:t>
            </a:r>
            <a:r>
              <a:rPr sz="2400" b="1" dirty="0" smtClean="0">
                <a:latin typeface="Arial"/>
                <a:cs typeface="Arial"/>
              </a:rPr>
              <a:t>de</a:t>
            </a:r>
            <a:r>
              <a:rPr lang="es-AR" sz="2400" b="1" dirty="0">
                <a:latin typeface="Arial"/>
                <a:cs typeface="Arial"/>
              </a:rPr>
              <a:t> triple</a:t>
            </a:r>
            <a:r>
              <a:rPr lang="es-AR" sz="2400" b="1" spc="-25" dirty="0">
                <a:latin typeface="Arial"/>
                <a:cs typeface="Arial"/>
              </a:rPr>
              <a:t> </a:t>
            </a:r>
            <a:r>
              <a:rPr lang="es-AR" sz="2400" b="1" spc="-5" dirty="0">
                <a:latin typeface="Arial"/>
                <a:cs typeface="Arial"/>
              </a:rPr>
              <a:t>extrusión</a:t>
            </a:r>
            <a:r>
              <a:rPr lang="es-AR" sz="2400" b="1" spc="-25" dirty="0">
                <a:latin typeface="Arial"/>
                <a:cs typeface="Arial"/>
              </a:rPr>
              <a:t> </a:t>
            </a:r>
            <a:r>
              <a:rPr lang="es-AR" sz="2400" b="1" dirty="0">
                <a:latin typeface="Arial"/>
                <a:cs typeface="Arial"/>
              </a:rPr>
              <a:t>en</a:t>
            </a:r>
            <a:r>
              <a:rPr lang="es-AR" sz="2400" b="1" spc="-25" dirty="0">
                <a:latin typeface="Arial"/>
                <a:cs typeface="Arial"/>
              </a:rPr>
              <a:t> </a:t>
            </a:r>
            <a:r>
              <a:rPr lang="es-AR" sz="2400" b="1" dirty="0">
                <a:latin typeface="Arial"/>
                <a:cs typeface="Arial"/>
              </a:rPr>
              <a:t>conjunto</a:t>
            </a:r>
            <a:r>
              <a:rPr lang="es-AR" sz="2400" b="1" spc="-35" dirty="0">
                <a:latin typeface="Arial"/>
                <a:cs typeface="Arial"/>
              </a:rPr>
              <a:t> </a:t>
            </a:r>
            <a:r>
              <a:rPr lang="es-AR" sz="2400" b="1" dirty="0">
                <a:latin typeface="Arial"/>
                <a:cs typeface="Arial"/>
              </a:rPr>
              <a:t>con</a:t>
            </a:r>
            <a:r>
              <a:rPr lang="es-AR" sz="2400" b="1" spc="-15" dirty="0">
                <a:latin typeface="Arial"/>
                <a:cs typeface="Arial"/>
              </a:rPr>
              <a:t> </a:t>
            </a:r>
            <a:r>
              <a:rPr lang="es-AR" sz="2400" b="1" spc="-5" dirty="0">
                <a:latin typeface="Arial"/>
                <a:cs typeface="Arial"/>
              </a:rPr>
              <a:t>las</a:t>
            </a:r>
            <a:r>
              <a:rPr lang="es-AR" sz="2400" b="1" spc="-35" dirty="0">
                <a:latin typeface="Arial"/>
                <a:cs typeface="Arial"/>
              </a:rPr>
              <a:t> </a:t>
            </a:r>
            <a:r>
              <a:rPr lang="es-AR" sz="2400" b="1" spc="-5" dirty="0">
                <a:latin typeface="Arial"/>
                <a:cs typeface="Arial"/>
              </a:rPr>
              <a:t>capas</a:t>
            </a:r>
            <a:r>
              <a:rPr lang="es-AR" sz="2400" b="1" spc="-25" dirty="0">
                <a:latin typeface="Arial"/>
                <a:cs typeface="Arial"/>
              </a:rPr>
              <a:t> </a:t>
            </a:r>
            <a:r>
              <a:rPr lang="es-AR" sz="2400" b="1" spc="-5" dirty="0">
                <a:latin typeface="Arial"/>
                <a:cs typeface="Arial"/>
              </a:rPr>
              <a:t>semiconductoras</a:t>
            </a:r>
            <a:r>
              <a:rPr lang="es-AR" sz="2400" b="1" spc="-10" dirty="0">
                <a:latin typeface="Arial"/>
                <a:cs typeface="Arial"/>
              </a:rPr>
              <a:t> </a:t>
            </a:r>
            <a:r>
              <a:rPr lang="es-AR" sz="2400" b="1" spc="-5" dirty="0">
                <a:latin typeface="Arial"/>
                <a:cs typeface="Arial"/>
              </a:rPr>
              <a:t>por</a:t>
            </a:r>
            <a:r>
              <a:rPr lang="es-AR" sz="2400" b="1" spc="-25" dirty="0">
                <a:latin typeface="Arial"/>
                <a:cs typeface="Arial"/>
              </a:rPr>
              <a:t> </a:t>
            </a:r>
            <a:r>
              <a:rPr lang="es-AR" sz="2400" b="1" dirty="0">
                <a:latin typeface="Arial"/>
                <a:cs typeface="Arial"/>
              </a:rPr>
              <a:t>sobre</a:t>
            </a:r>
            <a:r>
              <a:rPr lang="es-AR" sz="2400" b="1" spc="-30" dirty="0">
                <a:latin typeface="Arial"/>
                <a:cs typeface="Arial"/>
              </a:rPr>
              <a:t> </a:t>
            </a:r>
            <a:r>
              <a:rPr lang="es-AR" sz="2400" b="1" spc="-10" dirty="0" smtClean="0">
                <a:latin typeface="Arial"/>
                <a:cs typeface="Arial"/>
              </a:rPr>
              <a:t>el </a:t>
            </a:r>
            <a:r>
              <a:rPr lang="es-AR" sz="2400" b="1" spc="-5" dirty="0" smtClean="0">
                <a:latin typeface="Arial"/>
                <a:cs typeface="Arial"/>
              </a:rPr>
              <a:t>conductor</a:t>
            </a:r>
            <a:r>
              <a:rPr lang="es-AR" sz="2400" b="1" dirty="0" smtClean="0">
                <a:latin typeface="Arial"/>
                <a:cs typeface="Arial"/>
              </a:rPr>
              <a:t> </a:t>
            </a:r>
            <a:r>
              <a:rPr lang="es-AR" sz="2400" b="1" dirty="0">
                <a:latin typeface="Arial"/>
                <a:cs typeface="Arial"/>
              </a:rPr>
              <a:t>y</a:t>
            </a:r>
            <a:r>
              <a:rPr lang="es-AR" sz="2400" b="1" spc="5" dirty="0">
                <a:latin typeface="Arial"/>
                <a:cs typeface="Arial"/>
              </a:rPr>
              <a:t> </a:t>
            </a:r>
            <a:r>
              <a:rPr lang="es-AR" sz="2400" b="1" spc="-5" dirty="0">
                <a:latin typeface="Arial"/>
                <a:cs typeface="Arial"/>
              </a:rPr>
              <a:t>aislación.</a:t>
            </a:r>
            <a:r>
              <a:rPr lang="es-AR" sz="2400" b="1" dirty="0">
                <a:latin typeface="Arial"/>
                <a:cs typeface="Arial"/>
              </a:rPr>
              <a:t> </a:t>
            </a:r>
            <a:endParaRPr lang="es-AR" sz="2400" b="1" dirty="0" smtClean="0">
              <a:latin typeface="Arial"/>
              <a:cs typeface="Arial"/>
            </a:endParaRPr>
          </a:p>
          <a:p>
            <a:pPr marL="355600" indent="-342900" algn="just">
              <a:lnSpc>
                <a:spcPts val="2700"/>
              </a:lnSpc>
              <a:buFont typeface="Wingdings" panose="05000000000000000000" pitchFamily="2" charset="2"/>
              <a:buChar char="ü"/>
            </a:pPr>
            <a:endParaRPr lang="es-AR" sz="2400" b="1" dirty="0">
              <a:latin typeface="Arial"/>
              <a:cs typeface="Arial"/>
            </a:endParaRPr>
          </a:p>
          <a:p>
            <a:pPr marL="355600" indent="-342900" algn="just">
              <a:lnSpc>
                <a:spcPts val="2700"/>
              </a:lnSpc>
              <a:buFont typeface="Wingdings" panose="05000000000000000000" pitchFamily="2" charset="2"/>
              <a:buChar char="ü"/>
            </a:pPr>
            <a:r>
              <a:rPr lang="es-AR" sz="2400" b="1" dirty="0" smtClean="0">
                <a:latin typeface="Arial"/>
                <a:cs typeface="Arial"/>
              </a:rPr>
              <a:t>El</a:t>
            </a:r>
            <a:r>
              <a:rPr lang="es-AR" sz="2400" b="1" spc="5" dirty="0" smtClean="0">
                <a:latin typeface="Arial"/>
                <a:cs typeface="Arial"/>
              </a:rPr>
              <a:t> </a:t>
            </a:r>
            <a:r>
              <a:rPr lang="es-AR" sz="2400" b="1" spc="-5" dirty="0">
                <a:latin typeface="Arial"/>
                <a:cs typeface="Arial"/>
              </a:rPr>
              <a:t>aislamiento</a:t>
            </a:r>
            <a:r>
              <a:rPr lang="es-AR" sz="2400" b="1" dirty="0">
                <a:latin typeface="Arial"/>
                <a:cs typeface="Arial"/>
              </a:rPr>
              <a:t> </a:t>
            </a:r>
            <a:r>
              <a:rPr lang="es-AR" sz="2400" b="1" spc="-5" dirty="0">
                <a:latin typeface="Arial"/>
                <a:cs typeface="Arial"/>
              </a:rPr>
              <a:t>deberá</a:t>
            </a:r>
            <a:r>
              <a:rPr lang="es-AR" sz="2400" b="1" dirty="0">
                <a:latin typeface="Arial"/>
                <a:cs typeface="Arial"/>
              </a:rPr>
              <a:t> </a:t>
            </a:r>
            <a:r>
              <a:rPr lang="es-AR" sz="2400" b="1" spc="-5" dirty="0">
                <a:latin typeface="Arial"/>
                <a:cs typeface="Arial"/>
              </a:rPr>
              <a:t>admitir</a:t>
            </a:r>
            <a:r>
              <a:rPr lang="es-AR" sz="2400" b="1" dirty="0">
                <a:latin typeface="Arial"/>
                <a:cs typeface="Arial"/>
              </a:rPr>
              <a:t> </a:t>
            </a:r>
            <a:r>
              <a:rPr lang="es-AR" sz="2400" b="1" spc="-5" dirty="0">
                <a:latin typeface="Arial"/>
                <a:cs typeface="Arial"/>
              </a:rPr>
              <a:t>las</a:t>
            </a:r>
            <a:r>
              <a:rPr lang="es-AR" sz="2400" b="1" dirty="0">
                <a:latin typeface="Arial"/>
                <a:cs typeface="Arial"/>
              </a:rPr>
              <a:t> </a:t>
            </a:r>
            <a:r>
              <a:rPr lang="es-AR" sz="2400" b="1" spc="-5" dirty="0">
                <a:latin typeface="Arial"/>
                <a:cs typeface="Arial"/>
              </a:rPr>
              <a:t>siguientes </a:t>
            </a:r>
            <a:r>
              <a:rPr lang="es-AR" sz="2400" b="1" dirty="0">
                <a:latin typeface="Arial"/>
                <a:cs typeface="Arial"/>
              </a:rPr>
              <a:t> </a:t>
            </a:r>
            <a:r>
              <a:rPr lang="es-AR" sz="2400" b="1" spc="-5" dirty="0">
                <a:latin typeface="Arial"/>
                <a:cs typeface="Arial"/>
              </a:rPr>
              <a:t>temperaturas</a:t>
            </a:r>
            <a:r>
              <a:rPr lang="es-AR" sz="2400" b="1" spc="5" dirty="0">
                <a:latin typeface="Arial"/>
                <a:cs typeface="Arial"/>
              </a:rPr>
              <a:t> </a:t>
            </a:r>
            <a:r>
              <a:rPr lang="es-AR" sz="2400" b="1" spc="-5" dirty="0">
                <a:latin typeface="Arial"/>
                <a:cs typeface="Arial"/>
              </a:rPr>
              <a:t>máximas</a:t>
            </a:r>
            <a:r>
              <a:rPr lang="es-AR" sz="2400" b="1" spc="5" dirty="0">
                <a:latin typeface="Arial"/>
                <a:cs typeface="Arial"/>
              </a:rPr>
              <a:t> </a:t>
            </a:r>
            <a:r>
              <a:rPr lang="es-AR" sz="2400" b="1" dirty="0">
                <a:latin typeface="Arial"/>
                <a:cs typeface="Arial"/>
              </a:rPr>
              <a:t>del</a:t>
            </a:r>
            <a:r>
              <a:rPr lang="es-AR" sz="2400" b="1" spc="-20" dirty="0">
                <a:latin typeface="Arial"/>
                <a:cs typeface="Arial"/>
              </a:rPr>
              <a:t> </a:t>
            </a:r>
            <a:r>
              <a:rPr lang="es-AR" sz="2400" b="1" spc="-5" dirty="0">
                <a:latin typeface="Arial"/>
                <a:cs typeface="Arial"/>
              </a:rPr>
              <a:t>conductor:</a:t>
            </a:r>
            <a:endParaRPr lang="es-AR" sz="2400" b="1" dirty="0">
              <a:latin typeface="Arial"/>
              <a:cs typeface="Arial"/>
            </a:endParaRPr>
          </a:p>
          <a:p>
            <a:pPr marL="342900" indent="-342900">
              <a:lnSpc>
                <a:spcPts val="2700"/>
              </a:lnSpc>
              <a:spcBef>
                <a:spcPts val="25"/>
              </a:spcBef>
              <a:buFont typeface="Wingdings" panose="05000000000000000000" pitchFamily="2" charset="2"/>
              <a:buChar char="ü"/>
            </a:pPr>
            <a:endParaRPr lang="es-AR" sz="2400" b="1" dirty="0">
              <a:latin typeface="Arial"/>
              <a:cs typeface="Arial"/>
            </a:endParaRPr>
          </a:p>
          <a:p>
            <a:pPr marL="355600" indent="-342900" algn="just">
              <a:lnSpc>
                <a:spcPts val="2700"/>
              </a:lnSpc>
              <a:buFont typeface="Wingdings" panose="05000000000000000000" pitchFamily="2" charset="2"/>
              <a:buChar char="ü"/>
            </a:pPr>
            <a:r>
              <a:rPr lang="es-AR" sz="2400" b="1" dirty="0">
                <a:latin typeface="Arial"/>
                <a:cs typeface="Arial"/>
              </a:rPr>
              <a:t>Operación</a:t>
            </a:r>
            <a:r>
              <a:rPr lang="es-AR" sz="2400" b="1" spc="-5" dirty="0">
                <a:latin typeface="Arial"/>
                <a:cs typeface="Arial"/>
              </a:rPr>
              <a:t> normal </a:t>
            </a:r>
            <a:r>
              <a:rPr lang="es-AR" sz="2400" b="1" dirty="0">
                <a:latin typeface="Arial"/>
                <a:cs typeface="Arial"/>
              </a:rPr>
              <a:t>90 °C,</a:t>
            </a:r>
            <a:r>
              <a:rPr lang="es-AR" sz="2400" b="1" spc="-15" dirty="0">
                <a:latin typeface="Arial"/>
                <a:cs typeface="Arial"/>
              </a:rPr>
              <a:t> </a:t>
            </a:r>
            <a:r>
              <a:rPr lang="es-AR" sz="2400" b="1" spc="-5" dirty="0">
                <a:latin typeface="Arial"/>
                <a:cs typeface="Arial"/>
              </a:rPr>
              <a:t>cortocircuito</a:t>
            </a:r>
            <a:r>
              <a:rPr lang="es-AR" sz="2400" b="1" spc="-10" dirty="0">
                <a:latin typeface="Arial"/>
                <a:cs typeface="Arial"/>
              </a:rPr>
              <a:t> </a:t>
            </a:r>
            <a:r>
              <a:rPr lang="es-AR" sz="2400" b="1" dirty="0">
                <a:latin typeface="Arial"/>
                <a:cs typeface="Arial"/>
              </a:rPr>
              <a:t>250</a:t>
            </a:r>
            <a:r>
              <a:rPr lang="es-AR" sz="2400" b="1" spc="-5" dirty="0">
                <a:latin typeface="Arial"/>
                <a:cs typeface="Arial"/>
              </a:rPr>
              <a:t> °C, </a:t>
            </a:r>
            <a:r>
              <a:rPr lang="es-AR" sz="2400" b="1" dirty="0">
                <a:latin typeface="Arial"/>
                <a:cs typeface="Arial"/>
              </a:rPr>
              <a:t>sobrecarga</a:t>
            </a:r>
            <a:r>
              <a:rPr lang="es-AR" sz="2400" b="1" spc="-5" dirty="0">
                <a:latin typeface="Arial"/>
                <a:cs typeface="Arial"/>
              </a:rPr>
              <a:t> </a:t>
            </a:r>
            <a:r>
              <a:rPr lang="es-AR" sz="2400" b="1" dirty="0">
                <a:latin typeface="Arial"/>
                <a:cs typeface="Arial"/>
              </a:rPr>
              <a:t>130</a:t>
            </a:r>
            <a:r>
              <a:rPr lang="es-AR" sz="2400" b="1" spc="-10" dirty="0">
                <a:latin typeface="Arial"/>
                <a:cs typeface="Arial"/>
              </a:rPr>
              <a:t> </a:t>
            </a:r>
            <a:r>
              <a:rPr lang="es-AR" sz="2400" b="1" spc="-5" dirty="0">
                <a:latin typeface="Arial"/>
                <a:cs typeface="Arial"/>
              </a:rPr>
              <a:t>°C.</a:t>
            </a:r>
            <a:endParaRPr lang="es-AR" sz="2400" b="1" dirty="0">
              <a:latin typeface="Arial"/>
              <a:cs typeface="Arial"/>
            </a:endParaRPr>
          </a:p>
          <a:p>
            <a:pPr marL="12700" marR="7620" algn="just">
              <a:lnSpc>
                <a:spcPts val="2600"/>
              </a:lnSpc>
              <a:spcBef>
                <a:spcPts val="815"/>
              </a:spcBef>
            </a:pPr>
            <a:endParaRPr sz="2400" b="1" dirty="0">
              <a:latin typeface="Arial"/>
              <a:cs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88690" y="381000"/>
            <a:ext cx="12465310" cy="8943474"/>
          </a:xfrm>
          <a:prstGeom prst="rect">
            <a:avLst/>
          </a:prstGeom>
        </p:spPr>
        <p:txBody>
          <a:bodyPr vert="horz" wrap="square" lIns="0" tIns="12700" rIns="0" bIns="0" rtlCol="0">
            <a:spAutoFit/>
          </a:bodyPr>
          <a:lstStyle/>
          <a:p>
            <a:pPr marL="12700" algn="just"/>
            <a:r>
              <a:rPr sz="2400" b="1" u="sng" spc="-5" dirty="0" err="1" smtClean="0">
                <a:effectLst>
                  <a:outerShdw blurRad="38100" dist="38100" dir="2700000" algn="tl">
                    <a:srgbClr val="000000">
                      <a:alpha val="43137"/>
                    </a:srgbClr>
                  </a:outerShdw>
                </a:effectLst>
                <a:latin typeface="Arial"/>
                <a:cs typeface="Arial"/>
              </a:rPr>
              <a:t>Cubierta</a:t>
            </a:r>
            <a:r>
              <a:rPr sz="2400" b="1" u="sng" spc="-20" dirty="0" smtClean="0">
                <a:effectLst>
                  <a:outerShdw blurRad="38100" dist="38100" dir="2700000" algn="tl">
                    <a:srgbClr val="000000">
                      <a:alpha val="43137"/>
                    </a:srgbClr>
                  </a:outerShdw>
                </a:effectLst>
                <a:latin typeface="Arial"/>
                <a:cs typeface="Arial"/>
              </a:rPr>
              <a:t> </a:t>
            </a:r>
            <a:r>
              <a:rPr sz="2400" b="1" u="sng" spc="-5" dirty="0" err="1" smtClean="0">
                <a:effectLst>
                  <a:outerShdw blurRad="38100" dist="38100" dir="2700000" algn="tl">
                    <a:srgbClr val="000000">
                      <a:alpha val="43137"/>
                    </a:srgbClr>
                  </a:outerShdw>
                </a:effectLst>
                <a:latin typeface="Arial"/>
                <a:cs typeface="Arial"/>
              </a:rPr>
              <a:t>Externa</a:t>
            </a:r>
            <a:endParaRPr lang="es-AR" sz="2400" b="1" u="sng" spc="-5" dirty="0" smtClean="0">
              <a:effectLst>
                <a:outerShdw blurRad="38100" dist="38100" dir="2700000" algn="tl">
                  <a:srgbClr val="000000">
                    <a:alpha val="43137"/>
                  </a:srgbClr>
                </a:outerShdw>
              </a:effectLst>
              <a:latin typeface="Arial"/>
              <a:cs typeface="Arial"/>
            </a:endParaRPr>
          </a:p>
          <a:p>
            <a:pPr marL="12700" algn="just"/>
            <a:endParaRPr sz="2400" dirty="0">
              <a:latin typeface="Arial"/>
              <a:cs typeface="Arial"/>
            </a:endParaRPr>
          </a:p>
          <a:p>
            <a:pPr marL="812800" marR="6350" lvl="1" indent="-342900" algn="just">
              <a:spcBef>
                <a:spcPts val="815"/>
              </a:spcBef>
              <a:buFont typeface="Wingdings" panose="05000000000000000000" pitchFamily="2" charset="2"/>
              <a:buChar char="ü"/>
            </a:pPr>
            <a:r>
              <a:rPr sz="2400" b="1" dirty="0">
                <a:latin typeface="Arial"/>
                <a:cs typeface="Arial"/>
              </a:rPr>
              <a:t>La </a:t>
            </a:r>
            <a:r>
              <a:rPr sz="2400" b="1" spc="-5" dirty="0">
                <a:latin typeface="Arial"/>
                <a:cs typeface="Arial"/>
              </a:rPr>
              <a:t>cubierta exterior </a:t>
            </a:r>
            <a:r>
              <a:rPr sz="2400" b="1" dirty="0">
                <a:latin typeface="Arial"/>
                <a:cs typeface="Arial"/>
              </a:rPr>
              <a:t>será de </a:t>
            </a:r>
            <a:r>
              <a:rPr sz="2400" b="1" spc="-5" dirty="0">
                <a:latin typeface="Arial"/>
                <a:cs typeface="Arial"/>
              </a:rPr>
              <a:t>PVC, </a:t>
            </a:r>
            <a:r>
              <a:rPr sz="2400" b="1" dirty="0">
                <a:latin typeface="Arial"/>
                <a:cs typeface="Arial"/>
              </a:rPr>
              <a:t>según la </a:t>
            </a:r>
            <a:r>
              <a:rPr sz="2400" b="1" spc="-5" dirty="0">
                <a:latin typeface="Arial"/>
                <a:cs typeface="Arial"/>
              </a:rPr>
              <a:t>Norma 541:2002 </a:t>
            </a:r>
            <a:r>
              <a:rPr sz="2400" b="1" dirty="0">
                <a:latin typeface="Arial"/>
                <a:cs typeface="Arial"/>
              </a:rPr>
              <a:t>de </a:t>
            </a:r>
            <a:r>
              <a:rPr sz="2400" b="1" spc="-5" dirty="0">
                <a:latin typeface="Arial"/>
                <a:cs typeface="Arial"/>
              </a:rPr>
              <a:t>color </a:t>
            </a:r>
            <a:r>
              <a:rPr sz="2400" b="1" dirty="0">
                <a:latin typeface="Arial"/>
                <a:cs typeface="Arial"/>
              </a:rPr>
              <a:t> negro. El </a:t>
            </a:r>
            <a:r>
              <a:rPr sz="2400" b="1" spc="-5" dirty="0">
                <a:latin typeface="Arial"/>
                <a:cs typeface="Arial"/>
              </a:rPr>
              <a:t>compuesto </a:t>
            </a:r>
            <a:r>
              <a:rPr sz="2400" b="1" dirty="0">
                <a:latin typeface="Arial"/>
                <a:cs typeface="Arial"/>
              </a:rPr>
              <a:t>deberá tener </a:t>
            </a:r>
            <a:r>
              <a:rPr sz="2400" b="1" spc="-5" dirty="0">
                <a:latin typeface="Arial"/>
                <a:cs typeface="Arial"/>
              </a:rPr>
              <a:t>aditivos </a:t>
            </a:r>
            <a:r>
              <a:rPr sz="2400" b="1" dirty="0">
                <a:latin typeface="Arial"/>
                <a:cs typeface="Arial"/>
              </a:rPr>
              <a:t>para cumplir </a:t>
            </a:r>
            <a:r>
              <a:rPr sz="2400" b="1" spc="-5" dirty="0">
                <a:latin typeface="Arial"/>
                <a:cs typeface="Arial"/>
              </a:rPr>
              <a:t>con </a:t>
            </a:r>
            <a:r>
              <a:rPr sz="2400" b="1" dirty="0">
                <a:latin typeface="Arial"/>
                <a:cs typeface="Arial"/>
              </a:rPr>
              <a:t>el </a:t>
            </a:r>
            <a:r>
              <a:rPr sz="2400" b="1" spc="-5" dirty="0">
                <a:latin typeface="Arial"/>
                <a:cs typeface="Arial"/>
              </a:rPr>
              <a:t>ensayo </a:t>
            </a:r>
            <a:r>
              <a:rPr sz="2400" b="1" dirty="0">
                <a:latin typeface="Arial"/>
                <a:cs typeface="Arial"/>
              </a:rPr>
              <a:t> de </a:t>
            </a:r>
            <a:r>
              <a:rPr sz="2400" b="1" spc="-5" dirty="0">
                <a:latin typeface="Arial"/>
                <a:cs typeface="Arial"/>
              </a:rPr>
              <a:t>propagación</a:t>
            </a:r>
            <a:r>
              <a:rPr sz="2400" b="1" spc="5" dirty="0">
                <a:latin typeface="Arial"/>
                <a:cs typeface="Arial"/>
              </a:rPr>
              <a:t> </a:t>
            </a:r>
            <a:r>
              <a:rPr sz="2400" b="1" dirty="0">
                <a:latin typeface="Arial"/>
                <a:cs typeface="Arial"/>
              </a:rPr>
              <a:t>a</a:t>
            </a:r>
            <a:r>
              <a:rPr sz="2400" b="1" spc="-10" dirty="0">
                <a:latin typeface="Arial"/>
                <a:cs typeface="Arial"/>
              </a:rPr>
              <a:t> la</a:t>
            </a:r>
            <a:r>
              <a:rPr sz="2400" b="1" spc="10" dirty="0">
                <a:latin typeface="Arial"/>
                <a:cs typeface="Arial"/>
              </a:rPr>
              <a:t> </a:t>
            </a:r>
            <a:r>
              <a:rPr sz="2400" b="1" spc="-5" dirty="0">
                <a:latin typeface="Arial"/>
                <a:cs typeface="Arial"/>
              </a:rPr>
              <a:t>llama</a:t>
            </a:r>
            <a:r>
              <a:rPr sz="2400" b="1" spc="-10" dirty="0">
                <a:latin typeface="Arial"/>
                <a:cs typeface="Arial"/>
              </a:rPr>
              <a:t> </a:t>
            </a:r>
            <a:r>
              <a:rPr sz="2400" b="1" dirty="0">
                <a:latin typeface="Arial"/>
                <a:cs typeface="Arial"/>
              </a:rPr>
              <a:t>de</a:t>
            </a:r>
            <a:r>
              <a:rPr sz="2400" b="1" spc="5" dirty="0">
                <a:latin typeface="Arial"/>
                <a:cs typeface="Arial"/>
              </a:rPr>
              <a:t> </a:t>
            </a:r>
            <a:r>
              <a:rPr sz="2400" b="1" dirty="0">
                <a:latin typeface="Arial"/>
                <a:cs typeface="Arial"/>
              </a:rPr>
              <a:t>la</a:t>
            </a:r>
            <a:r>
              <a:rPr sz="2400" b="1" spc="-20" dirty="0">
                <a:latin typeface="Arial"/>
                <a:cs typeface="Arial"/>
              </a:rPr>
              <a:t> </a:t>
            </a:r>
            <a:r>
              <a:rPr sz="2400" b="1" spc="-5" dirty="0">
                <a:latin typeface="Arial"/>
                <a:cs typeface="Arial"/>
              </a:rPr>
              <a:t>citada</a:t>
            </a:r>
            <a:r>
              <a:rPr sz="2400" b="1" spc="-10" dirty="0">
                <a:latin typeface="Arial"/>
                <a:cs typeface="Arial"/>
              </a:rPr>
              <a:t> </a:t>
            </a:r>
            <a:r>
              <a:rPr sz="2400" b="1" dirty="0" err="1">
                <a:latin typeface="Arial"/>
                <a:cs typeface="Arial"/>
              </a:rPr>
              <a:t>norma</a:t>
            </a:r>
            <a:r>
              <a:rPr sz="2400" b="1" dirty="0" smtClean="0">
                <a:latin typeface="Arial"/>
                <a:cs typeface="Arial"/>
              </a:rPr>
              <a:t>.</a:t>
            </a:r>
            <a:endParaRPr lang="es-AR" sz="2400" b="1" dirty="0" smtClean="0">
              <a:latin typeface="Arial"/>
              <a:cs typeface="Arial"/>
            </a:endParaRPr>
          </a:p>
          <a:p>
            <a:pPr marL="812800" marR="6350" lvl="1" indent="-342900" algn="just">
              <a:spcBef>
                <a:spcPts val="815"/>
              </a:spcBef>
              <a:buFont typeface="Wingdings" panose="05000000000000000000" pitchFamily="2" charset="2"/>
              <a:buChar char="ü"/>
            </a:pPr>
            <a:endParaRPr sz="2400" b="1" dirty="0">
              <a:latin typeface="Arial"/>
              <a:cs typeface="Arial"/>
            </a:endParaRPr>
          </a:p>
          <a:p>
            <a:pPr marL="812800" marR="5715" lvl="1" indent="-342900" algn="just">
              <a:spcBef>
                <a:spcPts val="815"/>
              </a:spcBef>
              <a:buFont typeface="Wingdings" panose="05000000000000000000" pitchFamily="2" charset="2"/>
              <a:buChar char="ü"/>
            </a:pPr>
            <a:r>
              <a:rPr sz="2400" b="1" dirty="0">
                <a:latin typeface="Arial"/>
                <a:cs typeface="Arial"/>
              </a:rPr>
              <a:t>El</a:t>
            </a:r>
            <a:r>
              <a:rPr sz="2400" b="1" spc="-45" dirty="0">
                <a:latin typeface="Arial"/>
                <a:cs typeface="Arial"/>
              </a:rPr>
              <a:t> </a:t>
            </a:r>
            <a:r>
              <a:rPr sz="2400" b="1" spc="-5" dirty="0">
                <a:latin typeface="Arial"/>
                <a:cs typeface="Arial"/>
              </a:rPr>
              <a:t>espesor</a:t>
            </a:r>
            <a:r>
              <a:rPr sz="2400" b="1" spc="-50" dirty="0">
                <a:latin typeface="Arial"/>
                <a:cs typeface="Arial"/>
              </a:rPr>
              <a:t> </a:t>
            </a:r>
            <a:r>
              <a:rPr sz="2400" b="1" spc="-5" dirty="0">
                <a:latin typeface="Arial"/>
                <a:cs typeface="Arial"/>
              </a:rPr>
              <a:t>mínimo</a:t>
            </a:r>
            <a:r>
              <a:rPr sz="2400" b="1" spc="-65" dirty="0">
                <a:latin typeface="Arial"/>
                <a:cs typeface="Arial"/>
              </a:rPr>
              <a:t> </a:t>
            </a:r>
            <a:r>
              <a:rPr sz="2400" b="1" dirty="0">
                <a:latin typeface="Arial"/>
                <a:cs typeface="Arial"/>
              </a:rPr>
              <a:t>de</a:t>
            </a:r>
            <a:r>
              <a:rPr sz="2400" b="1" spc="-40" dirty="0">
                <a:latin typeface="Arial"/>
                <a:cs typeface="Arial"/>
              </a:rPr>
              <a:t> </a:t>
            </a:r>
            <a:r>
              <a:rPr sz="2400" b="1" dirty="0">
                <a:latin typeface="Arial"/>
                <a:cs typeface="Arial"/>
              </a:rPr>
              <a:t>la</a:t>
            </a:r>
            <a:r>
              <a:rPr sz="2400" b="1" spc="-65" dirty="0">
                <a:latin typeface="Arial"/>
                <a:cs typeface="Arial"/>
              </a:rPr>
              <a:t> </a:t>
            </a:r>
            <a:r>
              <a:rPr sz="2400" b="1" spc="-5" dirty="0">
                <a:latin typeface="Arial"/>
                <a:cs typeface="Arial"/>
              </a:rPr>
              <a:t>cubierta</a:t>
            </a:r>
            <a:r>
              <a:rPr sz="2400" b="1" spc="-55" dirty="0">
                <a:latin typeface="Arial"/>
                <a:cs typeface="Arial"/>
              </a:rPr>
              <a:t> </a:t>
            </a:r>
            <a:r>
              <a:rPr sz="2400" b="1" spc="-10" dirty="0">
                <a:latin typeface="Arial"/>
                <a:cs typeface="Arial"/>
              </a:rPr>
              <a:t>en</a:t>
            </a:r>
            <a:r>
              <a:rPr sz="2400" b="1" spc="-50" dirty="0">
                <a:latin typeface="Arial"/>
                <a:cs typeface="Arial"/>
              </a:rPr>
              <a:t> </a:t>
            </a:r>
            <a:r>
              <a:rPr sz="2400" b="1" dirty="0">
                <a:latin typeface="Arial"/>
                <a:cs typeface="Arial"/>
              </a:rPr>
              <a:t>un</a:t>
            </a:r>
            <a:r>
              <a:rPr sz="2400" b="1" spc="-50" dirty="0">
                <a:latin typeface="Arial"/>
                <a:cs typeface="Arial"/>
              </a:rPr>
              <a:t> </a:t>
            </a:r>
            <a:r>
              <a:rPr sz="2400" b="1" spc="-5" dirty="0">
                <a:latin typeface="Arial"/>
                <a:cs typeface="Arial"/>
              </a:rPr>
              <a:t>punto</a:t>
            </a:r>
            <a:r>
              <a:rPr sz="2400" b="1" spc="-65" dirty="0">
                <a:latin typeface="Arial"/>
                <a:cs typeface="Arial"/>
              </a:rPr>
              <a:t> </a:t>
            </a:r>
            <a:r>
              <a:rPr sz="2400" b="1" dirty="0">
                <a:latin typeface="Arial"/>
                <a:cs typeface="Arial"/>
              </a:rPr>
              <a:t>cualquiera</a:t>
            </a:r>
            <a:r>
              <a:rPr sz="2400" b="1" spc="-50" dirty="0">
                <a:latin typeface="Arial"/>
                <a:cs typeface="Arial"/>
              </a:rPr>
              <a:t> </a:t>
            </a:r>
            <a:r>
              <a:rPr sz="2400" b="1" spc="-10" dirty="0">
                <a:latin typeface="Arial"/>
                <a:cs typeface="Arial"/>
              </a:rPr>
              <a:t>de</a:t>
            </a:r>
            <a:r>
              <a:rPr sz="2400" b="1" spc="-40" dirty="0">
                <a:latin typeface="Arial"/>
                <a:cs typeface="Arial"/>
              </a:rPr>
              <a:t> </a:t>
            </a:r>
            <a:r>
              <a:rPr sz="2400" b="1" dirty="0">
                <a:latin typeface="Arial"/>
                <a:cs typeface="Arial"/>
              </a:rPr>
              <a:t>una</a:t>
            </a:r>
            <a:r>
              <a:rPr sz="2400" b="1" spc="-70" dirty="0">
                <a:latin typeface="Arial"/>
                <a:cs typeface="Arial"/>
              </a:rPr>
              <a:t> </a:t>
            </a:r>
            <a:r>
              <a:rPr sz="2400" b="1" spc="-5" dirty="0">
                <a:latin typeface="Arial"/>
                <a:cs typeface="Arial"/>
              </a:rPr>
              <a:t>sección </a:t>
            </a:r>
            <a:r>
              <a:rPr sz="2400" b="1" spc="-375" dirty="0">
                <a:latin typeface="Arial"/>
                <a:cs typeface="Arial"/>
              </a:rPr>
              <a:t> </a:t>
            </a:r>
            <a:r>
              <a:rPr sz="2400" b="1" spc="-5" dirty="0">
                <a:latin typeface="Arial"/>
                <a:cs typeface="Arial"/>
              </a:rPr>
              <a:t>transversal</a:t>
            </a:r>
            <a:r>
              <a:rPr sz="2400" b="1" spc="-45" dirty="0">
                <a:latin typeface="Arial"/>
                <a:cs typeface="Arial"/>
              </a:rPr>
              <a:t> </a:t>
            </a:r>
            <a:r>
              <a:rPr sz="2400" b="1" dirty="0">
                <a:latin typeface="Arial"/>
                <a:cs typeface="Arial"/>
              </a:rPr>
              <a:t>puede</a:t>
            </a:r>
            <a:r>
              <a:rPr sz="2400" b="1" spc="-55" dirty="0">
                <a:latin typeface="Arial"/>
                <a:cs typeface="Arial"/>
              </a:rPr>
              <a:t> </a:t>
            </a:r>
            <a:r>
              <a:rPr sz="2400" b="1" spc="-5" dirty="0">
                <a:latin typeface="Arial"/>
                <a:cs typeface="Arial"/>
              </a:rPr>
              <a:t>ser</a:t>
            </a:r>
            <a:r>
              <a:rPr sz="2400" b="1" spc="-45" dirty="0">
                <a:latin typeface="Arial"/>
                <a:cs typeface="Arial"/>
              </a:rPr>
              <a:t> </a:t>
            </a:r>
            <a:r>
              <a:rPr sz="2400" b="1" dirty="0">
                <a:latin typeface="Arial"/>
                <a:cs typeface="Arial"/>
              </a:rPr>
              <a:t>inferior</a:t>
            </a:r>
            <a:r>
              <a:rPr sz="2400" b="1" spc="-40" dirty="0">
                <a:latin typeface="Arial"/>
                <a:cs typeface="Arial"/>
              </a:rPr>
              <a:t> </a:t>
            </a:r>
            <a:r>
              <a:rPr sz="2400" b="1" dirty="0">
                <a:latin typeface="Arial"/>
                <a:cs typeface="Arial"/>
              </a:rPr>
              <a:t>al</a:t>
            </a:r>
            <a:r>
              <a:rPr sz="2400" b="1" spc="-55" dirty="0">
                <a:latin typeface="Arial"/>
                <a:cs typeface="Arial"/>
              </a:rPr>
              <a:t> </a:t>
            </a:r>
            <a:r>
              <a:rPr sz="2400" b="1" spc="-5" dirty="0">
                <a:latin typeface="Arial"/>
                <a:cs typeface="Arial"/>
              </a:rPr>
              <a:t>valor</a:t>
            </a:r>
            <a:r>
              <a:rPr sz="2400" b="1" spc="-40" dirty="0">
                <a:latin typeface="Arial"/>
                <a:cs typeface="Arial"/>
              </a:rPr>
              <a:t> </a:t>
            </a:r>
            <a:r>
              <a:rPr sz="2400" b="1" dirty="0">
                <a:latin typeface="Arial"/>
                <a:cs typeface="Arial"/>
              </a:rPr>
              <a:t>nominal</a:t>
            </a:r>
            <a:r>
              <a:rPr sz="2400" b="1" spc="-45" dirty="0">
                <a:latin typeface="Arial"/>
                <a:cs typeface="Arial"/>
              </a:rPr>
              <a:t> </a:t>
            </a:r>
            <a:r>
              <a:rPr sz="2400" b="1" spc="-5" dirty="0">
                <a:latin typeface="Arial"/>
                <a:cs typeface="Arial"/>
              </a:rPr>
              <a:t>especificado</a:t>
            </a:r>
            <a:r>
              <a:rPr sz="2400" b="1" spc="-50" dirty="0">
                <a:latin typeface="Arial"/>
                <a:cs typeface="Arial"/>
              </a:rPr>
              <a:t> </a:t>
            </a:r>
            <a:r>
              <a:rPr sz="2400" b="1" dirty="0">
                <a:latin typeface="Arial"/>
                <a:cs typeface="Arial"/>
              </a:rPr>
              <a:t>siempre</a:t>
            </a:r>
            <a:r>
              <a:rPr sz="2400" b="1" spc="-55" dirty="0">
                <a:latin typeface="Arial"/>
                <a:cs typeface="Arial"/>
              </a:rPr>
              <a:t> </a:t>
            </a:r>
            <a:r>
              <a:rPr sz="2400" b="1" spc="-5" dirty="0">
                <a:latin typeface="Arial"/>
                <a:cs typeface="Arial"/>
              </a:rPr>
              <a:t>que </a:t>
            </a:r>
            <a:r>
              <a:rPr sz="2400" b="1" spc="-375" dirty="0">
                <a:latin typeface="Arial"/>
                <a:cs typeface="Arial"/>
              </a:rPr>
              <a:t> </a:t>
            </a:r>
            <a:r>
              <a:rPr sz="2400" b="1" dirty="0">
                <a:latin typeface="Arial"/>
                <a:cs typeface="Arial"/>
              </a:rPr>
              <a:t>la </a:t>
            </a:r>
            <a:r>
              <a:rPr sz="2400" b="1" spc="-5" dirty="0">
                <a:latin typeface="Arial"/>
                <a:cs typeface="Arial"/>
              </a:rPr>
              <a:t>diferencia </a:t>
            </a:r>
            <a:r>
              <a:rPr sz="2400" b="1" dirty="0">
                <a:latin typeface="Arial"/>
                <a:cs typeface="Arial"/>
              </a:rPr>
              <a:t>no </a:t>
            </a:r>
            <a:r>
              <a:rPr sz="2400" b="1" spc="-10" dirty="0">
                <a:latin typeface="Arial"/>
                <a:cs typeface="Arial"/>
              </a:rPr>
              <a:t>sea </a:t>
            </a:r>
            <a:r>
              <a:rPr sz="2400" b="1" spc="-5" dirty="0">
                <a:latin typeface="Arial"/>
                <a:cs typeface="Arial"/>
              </a:rPr>
              <a:t>mayor </a:t>
            </a:r>
            <a:r>
              <a:rPr sz="2400" b="1" dirty="0">
                <a:latin typeface="Arial"/>
                <a:cs typeface="Arial"/>
              </a:rPr>
              <a:t>que 0,1 </a:t>
            </a:r>
            <a:r>
              <a:rPr sz="2400" b="1" spc="-10" dirty="0">
                <a:latin typeface="Arial"/>
                <a:cs typeface="Arial"/>
              </a:rPr>
              <a:t>mm </a:t>
            </a:r>
            <a:r>
              <a:rPr sz="2400" b="1" dirty="0">
                <a:latin typeface="Arial"/>
                <a:cs typeface="Arial"/>
              </a:rPr>
              <a:t>+ 10% de </a:t>
            </a:r>
            <a:r>
              <a:rPr sz="2400" b="1" spc="-5" dirty="0">
                <a:latin typeface="Arial"/>
                <a:cs typeface="Arial"/>
              </a:rPr>
              <a:t>dicho valor </a:t>
            </a:r>
            <a:r>
              <a:rPr sz="2400" b="1" dirty="0">
                <a:latin typeface="Arial"/>
                <a:cs typeface="Arial"/>
              </a:rPr>
              <a:t>nominal. </a:t>
            </a:r>
            <a:r>
              <a:rPr sz="2400" b="1" spc="5" dirty="0">
                <a:latin typeface="Arial"/>
                <a:cs typeface="Arial"/>
              </a:rPr>
              <a:t> </a:t>
            </a:r>
            <a:r>
              <a:rPr sz="2400" b="1" dirty="0">
                <a:latin typeface="Arial"/>
                <a:cs typeface="Arial"/>
              </a:rPr>
              <a:t>El </a:t>
            </a:r>
            <a:r>
              <a:rPr sz="2400" b="1" spc="-5" dirty="0">
                <a:latin typeface="Arial"/>
                <a:cs typeface="Arial"/>
              </a:rPr>
              <a:t>espesor </a:t>
            </a:r>
            <a:r>
              <a:rPr sz="2400" b="1" dirty="0">
                <a:latin typeface="Arial"/>
                <a:cs typeface="Arial"/>
              </a:rPr>
              <a:t>de la </a:t>
            </a:r>
            <a:r>
              <a:rPr sz="2400" b="1" spc="-5" dirty="0">
                <a:latin typeface="Arial"/>
                <a:cs typeface="Arial"/>
              </a:rPr>
              <a:t>cubierta </a:t>
            </a:r>
            <a:r>
              <a:rPr sz="2400" b="1" dirty="0">
                <a:latin typeface="Arial"/>
                <a:cs typeface="Arial"/>
              </a:rPr>
              <a:t>debe ser de PVC de </a:t>
            </a:r>
            <a:r>
              <a:rPr sz="2400" b="1" spc="-5" dirty="0">
                <a:latin typeface="Arial"/>
                <a:cs typeface="Arial"/>
              </a:rPr>
              <a:t>color negro resistente </a:t>
            </a:r>
            <a:r>
              <a:rPr sz="2400" b="1" dirty="0">
                <a:latin typeface="Arial"/>
                <a:cs typeface="Arial"/>
              </a:rPr>
              <a:t>a </a:t>
            </a:r>
            <a:r>
              <a:rPr sz="2400" b="1" spc="5" dirty="0">
                <a:latin typeface="Arial"/>
                <a:cs typeface="Arial"/>
              </a:rPr>
              <a:t> </a:t>
            </a:r>
            <a:r>
              <a:rPr sz="2400" b="1" dirty="0">
                <a:latin typeface="Arial"/>
                <a:cs typeface="Arial"/>
              </a:rPr>
              <a:t>la luz </a:t>
            </a:r>
            <a:r>
              <a:rPr sz="2400" b="1" spc="-5" dirty="0">
                <a:latin typeface="Arial"/>
                <a:cs typeface="Arial"/>
              </a:rPr>
              <a:t>solar</a:t>
            </a:r>
            <a:r>
              <a:rPr sz="2400" b="1" dirty="0">
                <a:latin typeface="Arial"/>
                <a:cs typeface="Arial"/>
              </a:rPr>
              <a:t> y </a:t>
            </a:r>
            <a:r>
              <a:rPr sz="2400" b="1" spc="-5" dirty="0">
                <a:latin typeface="Arial"/>
                <a:cs typeface="Arial"/>
              </a:rPr>
              <a:t>resistente</a:t>
            </a:r>
            <a:r>
              <a:rPr sz="2400" b="1" dirty="0">
                <a:latin typeface="Arial"/>
                <a:cs typeface="Arial"/>
              </a:rPr>
              <a:t> a la </a:t>
            </a:r>
            <a:r>
              <a:rPr sz="2400" b="1" spc="-5" dirty="0">
                <a:latin typeface="Arial"/>
                <a:cs typeface="Arial"/>
              </a:rPr>
              <a:t>llama </a:t>
            </a:r>
            <a:r>
              <a:rPr sz="2400" b="1" dirty="0">
                <a:latin typeface="Arial"/>
                <a:cs typeface="Arial"/>
              </a:rPr>
              <a:t>y a los</a:t>
            </a:r>
            <a:r>
              <a:rPr sz="2400" b="1" spc="5" dirty="0">
                <a:latin typeface="Arial"/>
                <a:cs typeface="Arial"/>
              </a:rPr>
              <a:t> </a:t>
            </a:r>
            <a:r>
              <a:rPr sz="2400" b="1" spc="-5" dirty="0">
                <a:latin typeface="Arial"/>
                <a:cs typeface="Arial"/>
              </a:rPr>
              <a:t>aceites</a:t>
            </a:r>
            <a:r>
              <a:rPr sz="2400" b="1" dirty="0">
                <a:latin typeface="Arial"/>
                <a:cs typeface="Arial"/>
              </a:rPr>
              <a:t> </a:t>
            </a:r>
            <a:r>
              <a:rPr sz="2400" b="1" spc="-10" dirty="0">
                <a:latin typeface="Arial"/>
                <a:cs typeface="Arial"/>
              </a:rPr>
              <a:t>con</a:t>
            </a:r>
            <a:r>
              <a:rPr sz="2400" b="1" spc="-5" dirty="0">
                <a:latin typeface="Arial"/>
                <a:cs typeface="Arial"/>
              </a:rPr>
              <a:t> excelentes </a:t>
            </a:r>
            <a:r>
              <a:rPr sz="2400" b="1" dirty="0">
                <a:latin typeface="Arial"/>
                <a:cs typeface="Arial"/>
              </a:rPr>
              <a:t> </a:t>
            </a:r>
            <a:r>
              <a:rPr sz="2400" b="1" spc="-5" dirty="0">
                <a:latin typeface="Arial"/>
                <a:cs typeface="Arial"/>
              </a:rPr>
              <a:t>propiedades</a:t>
            </a:r>
            <a:r>
              <a:rPr sz="2400" b="1" dirty="0">
                <a:latin typeface="Arial"/>
                <a:cs typeface="Arial"/>
              </a:rPr>
              <a:t> </a:t>
            </a:r>
            <a:r>
              <a:rPr sz="2400" b="1" spc="-5" dirty="0" err="1">
                <a:latin typeface="Arial"/>
                <a:cs typeface="Arial"/>
              </a:rPr>
              <a:t>mecánicas</a:t>
            </a:r>
            <a:r>
              <a:rPr sz="2400" b="1" spc="-5" dirty="0" smtClean="0">
                <a:latin typeface="Arial"/>
                <a:cs typeface="Arial"/>
              </a:rPr>
              <a:t>.</a:t>
            </a:r>
            <a:endParaRPr lang="es-AR" sz="2400" b="1" spc="-5" dirty="0" smtClean="0">
              <a:latin typeface="Arial"/>
              <a:cs typeface="Arial"/>
            </a:endParaRPr>
          </a:p>
          <a:p>
            <a:pPr marL="812800" marR="5715" lvl="1" indent="-342900" algn="just">
              <a:spcBef>
                <a:spcPts val="815"/>
              </a:spcBef>
              <a:buFont typeface="Wingdings" panose="05000000000000000000" pitchFamily="2" charset="2"/>
              <a:buChar char="ü"/>
            </a:pPr>
            <a:endParaRPr lang="es-AR" sz="2400" b="1" spc="-5" dirty="0">
              <a:latin typeface="Arial"/>
              <a:cs typeface="Arial"/>
            </a:endParaRPr>
          </a:p>
          <a:p>
            <a:pPr marL="12700" algn="just">
              <a:spcBef>
                <a:spcPts val="100"/>
              </a:spcBef>
            </a:pPr>
            <a:r>
              <a:rPr lang="es-AR" sz="2400" b="1" u="sng" spc="-5" dirty="0" smtClean="0">
                <a:effectLst>
                  <a:outerShdw blurRad="38100" dist="38100" dir="2700000" algn="tl">
                    <a:srgbClr val="000000">
                      <a:alpha val="43137"/>
                    </a:srgbClr>
                  </a:outerShdw>
                </a:effectLst>
                <a:latin typeface="Arial"/>
                <a:cs typeface="Arial"/>
              </a:rPr>
              <a:t>Pantalla</a:t>
            </a:r>
            <a:r>
              <a:rPr lang="es-AR" sz="2400" b="1" u="sng" spc="-30" dirty="0" smtClean="0">
                <a:effectLst>
                  <a:outerShdw blurRad="38100" dist="38100" dir="2700000" algn="tl">
                    <a:srgbClr val="000000">
                      <a:alpha val="43137"/>
                    </a:srgbClr>
                  </a:outerShdw>
                </a:effectLst>
                <a:latin typeface="Arial"/>
                <a:cs typeface="Arial"/>
              </a:rPr>
              <a:t> </a:t>
            </a:r>
            <a:r>
              <a:rPr lang="es-AR" sz="2400" b="1" u="sng" dirty="0" smtClean="0">
                <a:effectLst>
                  <a:outerShdw blurRad="38100" dist="38100" dir="2700000" algn="tl">
                    <a:srgbClr val="000000">
                      <a:alpha val="43137"/>
                    </a:srgbClr>
                  </a:outerShdw>
                </a:effectLst>
                <a:latin typeface="Arial"/>
                <a:cs typeface="Arial"/>
              </a:rPr>
              <a:t>Metálica</a:t>
            </a:r>
          </a:p>
          <a:p>
            <a:pPr marL="12700" algn="just">
              <a:spcBef>
                <a:spcPts val="100"/>
              </a:spcBef>
            </a:pPr>
            <a:endParaRPr lang="es-AR" sz="2400" dirty="0">
              <a:latin typeface="Arial"/>
              <a:cs typeface="Arial"/>
            </a:endParaRPr>
          </a:p>
          <a:p>
            <a:pPr marL="812800" lvl="1" indent="-342900" algn="just">
              <a:buFont typeface="Wingdings" panose="05000000000000000000" pitchFamily="2" charset="2"/>
              <a:buChar char="ü"/>
            </a:pPr>
            <a:r>
              <a:rPr lang="es-AR" sz="2400" b="1" dirty="0">
                <a:latin typeface="Arial"/>
                <a:cs typeface="Arial"/>
              </a:rPr>
              <a:t>La</a:t>
            </a:r>
            <a:r>
              <a:rPr lang="es-AR" sz="2400" b="1" spc="-20" dirty="0">
                <a:latin typeface="Arial"/>
                <a:cs typeface="Arial"/>
              </a:rPr>
              <a:t> </a:t>
            </a:r>
            <a:r>
              <a:rPr lang="es-AR" sz="2400" b="1" spc="-5" dirty="0">
                <a:latin typeface="Arial"/>
                <a:cs typeface="Arial"/>
              </a:rPr>
              <a:t>pantalla</a:t>
            </a:r>
            <a:r>
              <a:rPr lang="es-AR" sz="2400" b="1" spc="-25" dirty="0">
                <a:latin typeface="Arial"/>
                <a:cs typeface="Arial"/>
              </a:rPr>
              <a:t> </a:t>
            </a:r>
            <a:r>
              <a:rPr lang="es-AR" sz="2400" b="1" spc="-5" dirty="0">
                <a:latin typeface="Arial"/>
                <a:cs typeface="Arial"/>
              </a:rPr>
              <a:t>metálica</a:t>
            </a:r>
            <a:r>
              <a:rPr lang="es-AR" sz="2400" b="1" spc="-20" dirty="0">
                <a:latin typeface="Arial"/>
                <a:cs typeface="Arial"/>
              </a:rPr>
              <a:t> </a:t>
            </a:r>
            <a:r>
              <a:rPr lang="es-AR" sz="2400" b="1" spc="-5" dirty="0">
                <a:latin typeface="Arial"/>
                <a:cs typeface="Arial"/>
              </a:rPr>
              <a:t>estará</a:t>
            </a:r>
            <a:r>
              <a:rPr lang="es-AR" sz="2400" b="1" spc="-40" dirty="0">
                <a:latin typeface="Arial"/>
                <a:cs typeface="Arial"/>
              </a:rPr>
              <a:t> </a:t>
            </a:r>
            <a:r>
              <a:rPr lang="es-AR" sz="2400" b="1" dirty="0">
                <a:latin typeface="Arial"/>
                <a:cs typeface="Arial"/>
              </a:rPr>
              <a:t>formada</a:t>
            </a:r>
            <a:r>
              <a:rPr lang="es-AR" sz="2400" b="1" spc="-35" dirty="0">
                <a:latin typeface="Arial"/>
                <a:cs typeface="Arial"/>
              </a:rPr>
              <a:t> </a:t>
            </a:r>
            <a:r>
              <a:rPr lang="es-AR" sz="2400" b="1" spc="-5" dirty="0">
                <a:latin typeface="Arial"/>
                <a:cs typeface="Arial"/>
              </a:rPr>
              <a:t>por</a:t>
            </a:r>
            <a:r>
              <a:rPr lang="es-AR" sz="2400" b="1" spc="-15" dirty="0">
                <a:latin typeface="Arial"/>
                <a:cs typeface="Arial"/>
              </a:rPr>
              <a:t> </a:t>
            </a:r>
            <a:r>
              <a:rPr lang="es-AR" sz="2400" b="1" spc="-5" dirty="0">
                <a:latin typeface="Arial"/>
                <a:cs typeface="Arial"/>
              </a:rPr>
              <a:t>una</a:t>
            </a:r>
            <a:r>
              <a:rPr lang="es-AR" sz="2400" b="1" spc="-30" dirty="0">
                <a:latin typeface="Arial"/>
                <a:cs typeface="Arial"/>
              </a:rPr>
              <a:t> </a:t>
            </a:r>
            <a:r>
              <a:rPr lang="es-AR" sz="2400" b="1" spc="-5" dirty="0">
                <a:latin typeface="Arial"/>
                <a:cs typeface="Arial"/>
              </a:rPr>
              <a:t>cinta</a:t>
            </a:r>
            <a:r>
              <a:rPr lang="es-AR" sz="2400" b="1" spc="-25" dirty="0">
                <a:latin typeface="Arial"/>
                <a:cs typeface="Arial"/>
              </a:rPr>
              <a:t> </a:t>
            </a:r>
            <a:r>
              <a:rPr lang="es-AR" sz="2400" b="1" spc="-5" dirty="0">
                <a:latin typeface="Arial"/>
                <a:cs typeface="Arial"/>
              </a:rPr>
              <a:t>plana</a:t>
            </a:r>
            <a:r>
              <a:rPr lang="es-AR" sz="2400" b="1" spc="-40" dirty="0">
                <a:latin typeface="Arial"/>
                <a:cs typeface="Arial"/>
              </a:rPr>
              <a:t> </a:t>
            </a:r>
            <a:r>
              <a:rPr lang="es-AR" sz="2400" b="1" dirty="0">
                <a:latin typeface="Arial"/>
                <a:cs typeface="Arial"/>
              </a:rPr>
              <a:t>continua</a:t>
            </a:r>
            <a:r>
              <a:rPr lang="es-AR" sz="2400" b="1" spc="-35" dirty="0">
                <a:latin typeface="Arial"/>
                <a:cs typeface="Arial"/>
              </a:rPr>
              <a:t> </a:t>
            </a:r>
            <a:r>
              <a:rPr lang="es-AR" sz="2400" b="1" dirty="0">
                <a:latin typeface="Arial"/>
                <a:cs typeface="Arial"/>
              </a:rPr>
              <a:t>a</a:t>
            </a:r>
            <a:r>
              <a:rPr lang="es-AR" sz="2400" b="1" spc="-40" dirty="0">
                <a:latin typeface="Arial"/>
                <a:cs typeface="Arial"/>
              </a:rPr>
              <a:t> </a:t>
            </a:r>
            <a:r>
              <a:rPr lang="es-AR" sz="2400" b="1" spc="-5" dirty="0">
                <a:latin typeface="Arial"/>
                <a:cs typeface="Arial"/>
              </a:rPr>
              <a:t>todo </a:t>
            </a:r>
            <a:r>
              <a:rPr lang="es-AR" sz="2400" b="1" spc="-380" dirty="0">
                <a:latin typeface="Arial"/>
                <a:cs typeface="Arial"/>
              </a:rPr>
              <a:t> </a:t>
            </a:r>
            <a:r>
              <a:rPr lang="es-AR" sz="2400" b="1" dirty="0">
                <a:latin typeface="Arial"/>
                <a:cs typeface="Arial"/>
              </a:rPr>
              <a:t>lo</a:t>
            </a:r>
            <a:r>
              <a:rPr lang="es-AR" sz="2400" b="1" spc="-10" dirty="0">
                <a:latin typeface="Arial"/>
                <a:cs typeface="Arial"/>
              </a:rPr>
              <a:t> </a:t>
            </a:r>
            <a:r>
              <a:rPr lang="es-AR" sz="2400" b="1" dirty="0">
                <a:latin typeface="Arial"/>
                <a:cs typeface="Arial"/>
              </a:rPr>
              <a:t>largo</a:t>
            </a:r>
            <a:r>
              <a:rPr lang="es-AR" sz="2400" b="1" spc="-20" dirty="0">
                <a:latin typeface="Arial"/>
                <a:cs typeface="Arial"/>
              </a:rPr>
              <a:t> </a:t>
            </a:r>
            <a:r>
              <a:rPr lang="es-AR" sz="2400" b="1" dirty="0">
                <a:latin typeface="Arial"/>
                <a:cs typeface="Arial"/>
              </a:rPr>
              <a:t>del</a:t>
            </a:r>
            <a:r>
              <a:rPr lang="es-AR" sz="2400" b="1" spc="-15" dirty="0">
                <a:latin typeface="Arial"/>
                <a:cs typeface="Arial"/>
              </a:rPr>
              <a:t> </a:t>
            </a:r>
            <a:r>
              <a:rPr lang="es-AR" sz="2400" b="1" dirty="0">
                <a:latin typeface="Arial"/>
                <a:cs typeface="Arial"/>
              </a:rPr>
              <a:t>cable,</a:t>
            </a:r>
            <a:r>
              <a:rPr lang="es-AR" sz="2400" b="1" spc="-30" dirty="0">
                <a:latin typeface="Arial"/>
                <a:cs typeface="Arial"/>
              </a:rPr>
              <a:t> </a:t>
            </a:r>
            <a:r>
              <a:rPr lang="es-AR" sz="2400" b="1" spc="-5" dirty="0">
                <a:latin typeface="Arial"/>
                <a:cs typeface="Arial"/>
              </a:rPr>
              <a:t>con </a:t>
            </a:r>
            <a:r>
              <a:rPr lang="es-AR" sz="2400" b="1" dirty="0">
                <a:latin typeface="Arial"/>
                <a:cs typeface="Arial"/>
              </a:rPr>
              <a:t>un</a:t>
            </a:r>
            <a:r>
              <a:rPr lang="es-AR" sz="2400" b="1" spc="-20" dirty="0">
                <a:latin typeface="Arial"/>
                <a:cs typeface="Arial"/>
              </a:rPr>
              <a:t> </a:t>
            </a:r>
            <a:r>
              <a:rPr lang="es-AR" sz="2400" b="1" spc="-5" dirty="0">
                <a:latin typeface="Arial"/>
                <a:cs typeface="Arial"/>
              </a:rPr>
              <a:t>espesor </a:t>
            </a:r>
            <a:r>
              <a:rPr lang="es-AR" sz="2400" b="1" spc="-10" dirty="0">
                <a:latin typeface="Arial"/>
                <a:cs typeface="Arial"/>
              </a:rPr>
              <a:t>mínimo</a:t>
            </a:r>
            <a:r>
              <a:rPr lang="es-AR" sz="2400" b="1" spc="-5" dirty="0">
                <a:latin typeface="Arial"/>
                <a:cs typeface="Arial"/>
              </a:rPr>
              <a:t> </a:t>
            </a:r>
            <a:r>
              <a:rPr lang="es-AR" sz="2400" b="1" dirty="0">
                <a:latin typeface="Arial"/>
                <a:cs typeface="Arial"/>
              </a:rPr>
              <a:t>de</a:t>
            </a:r>
            <a:r>
              <a:rPr lang="es-AR" sz="2400" b="1" spc="-10" dirty="0">
                <a:latin typeface="Arial"/>
                <a:cs typeface="Arial"/>
              </a:rPr>
              <a:t> </a:t>
            </a:r>
            <a:r>
              <a:rPr lang="es-AR" sz="2400" b="1" spc="-5" dirty="0">
                <a:latin typeface="Arial"/>
                <a:cs typeface="Arial"/>
              </a:rPr>
              <a:t>0,127</a:t>
            </a:r>
            <a:r>
              <a:rPr lang="es-AR" sz="2400" b="1" spc="-15" dirty="0">
                <a:latin typeface="Arial"/>
                <a:cs typeface="Arial"/>
              </a:rPr>
              <a:t> </a:t>
            </a:r>
            <a:r>
              <a:rPr lang="es-AR" sz="2400" b="1" spc="-5" dirty="0">
                <a:latin typeface="Arial"/>
                <a:cs typeface="Arial"/>
              </a:rPr>
              <a:t>mm</a:t>
            </a:r>
            <a:r>
              <a:rPr lang="es-AR" sz="2400" b="1" spc="-10" dirty="0">
                <a:latin typeface="Arial"/>
                <a:cs typeface="Arial"/>
              </a:rPr>
              <a:t> </a:t>
            </a:r>
            <a:r>
              <a:rPr lang="es-AR" sz="2400" b="1" dirty="0">
                <a:latin typeface="Arial"/>
                <a:cs typeface="Arial"/>
              </a:rPr>
              <a:t>y</a:t>
            </a:r>
            <a:r>
              <a:rPr lang="es-AR" sz="2400" b="1" spc="-25" dirty="0">
                <a:latin typeface="Arial"/>
                <a:cs typeface="Arial"/>
              </a:rPr>
              <a:t> </a:t>
            </a:r>
            <a:r>
              <a:rPr lang="es-AR" sz="2400" b="1" dirty="0">
                <a:latin typeface="Arial"/>
                <a:cs typeface="Arial"/>
              </a:rPr>
              <a:t>con</a:t>
            </a:r>
            <a:r>
              <a:rPr lang="es-AR" sz="2400" b="1" spc="-15" dirty="0">
                <a:latin typeface="Arial"/>
                <a:cs typeface="Arial"/>
              </a:rPr>
              <a:t> </a:t>
            </a:r>
            <a:r>
              <a:rPr lang="es-AR" sz="2400" b="1" dirty="0">
                <a:latin typeface="Arial"/>
                <a:cs typeface="Arial"/>
              </a:rPr>
              <a:t>un</a:t>
            </a:r>
            <a:r>
              <a:rPr lang="es-AR" sz="2400" b="1" spc="-10" dirty="0">
                <a:latin typeface="Arial"/>
                <a:cs typeface="Arial"/>
              </a:rPr>
              <a:t> </a:t>
            </a:r>
            <a:r>
              <a:rPr lang="es-AR" sz="2400" b="1" spc="-5" dirty="0">
                <a:latin typeface="Arial"/>
                <a:cs typeface="Arial"/>
              </a:rPr>
              <a:t>ancho </a:t>
            </a:r>
            <a:r>
              <a:rPr lang="es-AR" sz="2400" b="1" spc="-375" dirty="0">
                <a:latin typeface="Arial"/>
                <a:cs typeface="Arial"/>
              </a:rPr>
              <a:t> </a:t>
            </a:r>
            <a:r>
              <a:rPr lang="es-AR" sz="2400" b="1" spc="-5" dirty="0">
                <a:latin typeface="Arial"/>
                <a:cs typeface="Arial"/>
              </a:rPr>
              <a:t>mínimo </a:t>
            </a:r>
            <a:r>
              <a:rPr lang="es-AR" sz="2400" b="1" dirty="0">
                <a:latin typeface="Arial"/>
                <a:cs typeface="Arial"/>
              </a:rPr>
              <a:t>de25 </a:t>
            </a:r>
            <a:r>
              <a:rPr lang="es-AR" sz="2400" b="1" spc="-5" dirty="0" err="1">
                <a:latin typeface="Arial"/>
                <a:cs typeface="Arial"/>
              </a:rPr>
              <a:t>mm.</a:t>
            </a:r>
            <a:r>
              <a:rPr lang="es-AR" sz="2400" b="1" spc="-5" dirty="0">
                <a:latin typeface="Arial"/>
                <a:cs typeface="Arial"/>
              </a:rPr>
              <a:t> </a:t>
            </a:r>
            <a:r>
              <a:rPr lang="es-AR" sz="2400" b="1" dirty="0">
                <a:latin typeface="Arial"/>
                <a:cs typeface="Arial"/>
              </a:rPr>
              <a:t>La </a:t>
            </a:r>
            <a:r>
              <a:rPr lang="es-AR" sz="2400" b="1" spc="-5" dirty="0">
                <a:latin typeface="Arial"/>
                <a:cs typeface="Arial"/>
              </a:rPr>
              <a:t>cinta </a:t>
            </a:r>
            <a:r>
              <a:rPr lang="es-AR" sz="2400" b="1" dirty="0">
                <a:latin typeface="Arial"/>
                <a:cs typeface="Arial"/>
              </a:rPr>
              <a:t>debe </a:t>
            </a:r>
            <a:r>
              <a:rPr lang="es-AR" sz="2400" b="1" spc="-5" dirty="0">
                <a:latin typeface="Arial"/>
                <a:cs typeface="Arial"/>
              </a:rPr>
              <a:t>estar </a:t>
            </a:r>
            <a:r>
              <a:rPr lang="es-AR" sz="2400" b="1" dirty="0">
                <a:latin typeface="Arial"/>
                <a:cs typeface="Arial"/>
              </a:rPr>
              <a:t>aplicada </a:t>
            </a:r>
            <a:r>
              <a:rPr lang="es-AR" sz="2400" b="1" spc="-5" dirty="0">
                <a:latin typeface="Arial"/>
                <a:cs typeface="Arial"/>
              </a:rPr>
              <a:t>helicoidalmente </a:t>
            </a:r>
            <a:r>
              <a:rPr lang="es-AR" sz="2400" b="1" dirty="0">
                <a:latin typeface="Arial"/>
                <a:cs typeface="Arial"/>
              </a:rPr>
              <a:t>con </a:t>
            </a:r>
            <a:r>
              <a:rPr lang="es-AR" sz="2400" b="1" spc="-10" dirty="0">
                <a:latin typeface="Arial"/>
                <a:cs typeface="Arial"/>
              </a:rPr>
              <a:t>un </a:t>
            </a:r>
            <a:r>
              <a:rPr lang="es-AR" sz="2400" b="1" spc="-5" dirty="0">
                <a:latin typeface="Arial"/>
                <a:cs typeface="Arial"/>
              </a:rPr>
              <a:t> </a:t>
            </a:r>
            <a:r>
              <a:rPr lang="es-AR" sz="2400" b="1" dirty="0">
                <a:latin typeface="Arial"/>
                <a:cs typeface="Arial"/>
              </a:rPr>
              <a:t>solape</a:t>
            </a:r>
            <a:r>
              <a:rPr lang="es-AR" sz="2400" b="1" spc="-70" dirty="0">
                <a:latin typeface="Arial"/>
                <a:cs typeface="Arial"/>
              </a:rPr>
              <a:t> </a:t>
            </a:r>
            <a:r>
              <a:rPr lang="es-AR" sz="2400" b="1" spc="-5" dirty="0">
                <a:latin typeface="Arial"/>
                <a:cs typeface="Arial"/>
              </a:rPr>
              <a:t>mínimo</a:t>
            </a:r>
            <a:r>
              <a:rPr lang="es-AR" sz="2400" b="1" spc="-70" dirty="0">
                <a:latin typeface="Arial"/>
                <a:cs typeface="Arial"/>
              </a:rPr>
              <a:t> </a:t>
            </a:r>
            <a:r>
              <a:rPr lang="es-AR" sz="2400" b="1" dirty="0">
                <a:latin typeface="Arial"/>
                <a:cs typeface="Arial"/>
              </a:rPr>
              <a:t>de</a:t>
            </a:r>
            <a:r>
              <a:rPr lang="es-AR" sz="2400" b="1" spc="-55" dirty="0">
                <a:latin typeface="Arial"/>
                <a:cs typeface="Arial"/>
              </a:rPr>
              <a:t> </a:t>
            </a:r>
            <a:r>
              <a:rPr lang="es-AR" sz="2400" b="1" dirty="0">
                <a:latin typeface="Arial"/>
                <a:cs typeface="Arial"/>
              </a:rPr>
              <a:t>20%.Para</a:t>
            </a:r>
            <a:r>
              <a:rPr lang="es-AR" sz="2400" b="1" spc="-70" dirty="0">
                <a:latin typeface="Arial"/>
                <a:cs typeface="Arial"/>
              </a:rPr>
              <a:t> </a:t>
            </a:r>
            <a:r>
              <a:rPr lang="es-AR" sz="2400" b="1" dirty="0">
                <a:latin typeface="Arial"/>
                <a:cs typeface="Arial"/>
              </a:rPr>
              <a:t>el</a:t>
            </a:r>
            <a:r>
              <a:rPr lang="es-AR" sz="2400" b="1" spc="-60" dirty="0">
                <a:latin typeface="Arial"/>
                <a:cs typeface="Arial"/>
              </a:rPr>
              <a:t> </a:t>
            </a:r>
            <a:r>
              <a:rPr lang="es-AR" sz="2400" b="1" spc="-5" dirty="0">
                <a:latin typeface="Arial"/>
                <a:cs typeface="Arial"/>
              </a:rPr>
              <a:t>calibre</a:t>
            </a:r>
            <a:r>
              <a:rPr lang="es-AR" sz="2400" b="1" spc="-65" dirty="0">
                <a:latin typeface="Arial"/>
                <a:cs typeface="Arial"/>
              </a:rPr>
              <a:t> </a:t>
            </a:r>
            <a:r>
              <a:rPr lang="es-AR" sz="2400" b="1" dirty="0">
                <a:latin typeface="Arial"/>
                <a:cs typeface="Arial"/>
              </a:rPr>
              <a:t>500</a:t>
            </a:r>
            <a:r>
              <a:rPr lang="es-AR" sz="2400" b="1" spc="-55" dirty="0">
                <a:latin typeface="Arial"/>
                <a:cs typeface="Arial"/>
              </a:rPr>
              <a:t> </a:t>
            </a:r>
            <a:r>
              <a:rPr lang="es-AR" sz="2400" b="1" spc="-5" dirty="0">
                <a:latin typeface="Arial"/>
                <a:cs typeface="Arial"/>
              </a:rPr>
              <a:t>MCM</a:t>
            </a:r>
            <a:r>
              <a:rPr lang="es-AR" sz="2400" b="1" spc="-60" dirty="0">
                <a:latin typeface="Arial"/>
                <a:cs typeface="Arial"/>
              </a:rPr>
              <a:t> </a:t>
            </a:r>
            <a:r>
              <a:rPr lang="es-AR" sz="2400" b="1" dirty="0">
                <a:latin typeface="Arial"/>
                <a:cs typeface="Arial"/>
              </a:rPr>
              <a:t>y</a:t>
            </a:r>
            <a:r>
              <a:rPr lang="es-AR" sz="2400" b="1" spc="-70" dirty="0">
                <a:latin typeface="Arial"/>
                <a:cs typeface="Arial"/>
              </a:rPr>
              <a:t> </a:t>
            </a:r>
            <a:r>
              <a:rPr lang="es-AR" sz="2400" b="1" dirty="0">
                <a:latin typeface="Arial"/>
                <a:cs typeface="Arial"/>
              </a:rPr>
              <a:t>superiores</a:t>
            </a:r>
            <a:r>
              <a:rPr lang="es-AR" sz="2400" b="1" spc="-50" dirty="0">
                <a:latin typeface="Arial"/>
                <a:cs typeface="Arial"/>
              </a:rPr>
              <a:t> </a:t>
            </a:r>
            <a:r>
              <a:rPr lang="es-AR" sz="2400" b="1" dirty="0">
                <a:latin typeface="Arial"/>
                <a:cs typeface="Arial"/>
              </a:rPr>
              <a:t>la</a:t>
            </a:r>
            <a:r>
              <a:rPr lang="es-AR" sz="2400" b="1" spc="-70" dirty="0">
                <a:latin typeface="Arial"/>
                <a:cs typeface="Arial"/>
              </a:rPr>
              <a:t> </a:t>
            </a:r>
            <a:r>
              <a:rPr lang="es-AR" sz="2400" b="1" spc="-5" dirty="0">
                <a:latin typeface="Arial"/>
                <a:cs typeface="Arial"/>
              </a:rPr>
              <a:t>pantalla metálica</a:t>
            </a:r>
            <a:r>
              <a:rPr lang="es-AR" sz="2400" b="1" spc="-20" dirty="0">
                <a:latin typeface="Arial"/>
                <a:cs typeface="Arial"/>
              </a:rPr>
              <a:t> </a:t>
            </a:r>
            <a:r>
              <a:rPr lang="es-AR" sz="2400" b="1" dirty="0">
                <a:latin typeface="Arial"/>
                <a:cs typeface="Arial"/>
              </a:rPr>
              <a:t>debe</a:t>
            </a:r>
            <a:r>
              <a:rPr lang="es-AR" sz="2400" b="1" spc="-15" dirty="0">
                <a:latin typeface="Arial"/>
                <a:cs typeface="Arial"/>
              </a:rPr>
              <a:t> </a:t>
            </a:r>
            <a:r>
              <a:rPr lang="es-AR" sz="2400" b="1" spc="-5" dirty="0">
                <a:latin typeface="Arial"/>
                <a:cs typeface="Arial"/>
              </a:rPr>
              <a:t>estar</a:t>
            </a:r>
            <a:r>
              <a:rPr lang="es-AR" sz="2400" b="1" spc="-15" dirty="0">
                <a:latin typeface="Arial"/>
                <a:cs typeface="Arial"/>
              </a:rPr>
              <a:t> </a:t>
            </a:r>
            <a:r>
              <a:rPr lang="es-AR" sz="2400" b="1" dirty="0">
                <a:latin typeface="Arial"/>
                <a:cs typeface="Arial"/>
              </a:rPr>
              <a:t>diseñada</a:t>
            </a:r>
            <a:r>
              <a:rPr lang="es-AR" sz="2400" b="1" spc="-15" dirty="0">
                <a:latin typeface="Arial"/>
                <a:cs typeface="Arial"/>
              </a:rPr>
              <a:t> </a:t>
            </a:r>
            <a:r>
              <a:rPr lang="es-AR" sz="2400" b="1" spc="-5" dirty="0">
                <a:latin typeface="Arial"/>
                <a:cs typeface="Arial"/>
              </a:rPr>
              <a:t>para</a:t>
            </a:r>
            <a:r>
              <a:rPr lang="es-AR" sz="2400" b="1" spc="-20" dirty="0">
                <a:latin typeface="Arial"/>
                <a:cs typeface="Arial"/>
              </a:rPr>
              <a:t> </a:t>
            </a:r>
            <a:r>
              <a:rPr lang="es-AR" sz="2400" b="1" spc="-5" dirty="0">
                <a:latin typeface="Arial"/>
                <a:cs typeface="Arial"/>
              </a:rPr>
              <a:t>soportar</a:t>
            </a:r>
            <a:r>
              <a:rPr lang="es-AR" sz="2400" b="1" spc="-15" dirty="0">
                <a:latin typeface="Arial"/>
                <a:cs typeface="Arial"/>
              </a:rPr>
              <a:t> </a:t>
            </a:r>
            <a:r>
              <a:rPr lang="es-AR" sz="2400" b="1" dirty="0">
                <a:latin typeface="Arial"/>
                <a:cs typeface="Arial"/>
              </a:rPr>
              <a:t>una</a:t>
            </a:r>
            <a:r>
              <a:rPr lang="es-AR" sz="2400" b="1" spc="-30" dirty="0">
                <a:latin typeface="Arial"/>
                <a:cs typeface="Arial"/>
              </a:rPr>
              <a:t> </a:t>
            </a:r>
            <a:r>
              <a:rPr lang="es-AR" sz="2400" b="1" dirty="0">
                <a:latin typeface="Arial"/>
                <a:cs typeface="Arial"/>
              </a:rPr>
              <a:t>corriente</a:t>
            </a:r>
            <a:r>
              <a:rPr lang="es-AR" sz="2400" b="1" spc="-25" dirty="0">
                <a:latin typeface="Arial"/>
                <a:cs typeface="Arial"/>
              </a:rPr>
              <a:t> </a:t>
            </a:r>
            <a:r>
              <a:rPr lang="es-AR" sz="2400" b="1" dirty="0">
                <a:latin typeface="Arial"/>
                <a:cs typeface="Arial"/>
              </a:rPr>
              <a:t>de</a:t>
            </a:r>
            <a:r>
              <a:rPr lang="es-AR" sz="2400" b="1" spc="-20" dirty="0">
                <a:latin typeface="Arial"/>
                <a:cs typeface="Arial"/>
              </a:rPr>
              <a:t> </a:t>
            </a:r>
            <a:r>
              <a:rPr lang="es-AR" sz="2400" b="1" dirty="0">
                <a:latin typeface="Arial"/>
                <a:cs typeface="Arial"/>
              </a:rPr>
              <a:t>falla</a:t>
            </a:r>
            <a:r>
              <a:rPr lang="es-AR" sz="2400" b="1" spc="-15" dirty="0">
                <a:latin typeface="Arial"/>
                <a:cs typeface="Arial"/>
              </a:rPr>
              <a:t> </a:t>
            </a:r>
            <a:r>
              <a:rPr lang="es-AR" sz="2400" b="1" dirty="0">
                <a:latin typeface="Arial"/>
                <a:cs typeface="Arial"/>
              </a:rPr>
              <a:t>de</a:t>
            </a:r>
            <a:r>
              <a:rPr lang="es-AR" sz="2400" b="1" spc="-25" dirty="0">
                <a:latin typeface="Arial"/>
                <a:cs typeface="Arial"/>
              </a:rPr>
              <a:t> </a:t>
            </a:r>
            <a:r>
              <a:rPr lang="es-AR" sz="2400" b="1" spc="-10" dirty="0" smtClean="0">
                <a:latin typeface="Arial"/>
                <a:cs typeface="Arial"/>
              </a:rPr>
              <a:t>15 </a:t>
            </a:r>
            <a:r>
              <a:rPr lang="es-AR" sz="2400" b="1" dirty="0" smtClean="0">
                <a:latin typeface="Arial"/>
                <a:cs typeface="Arial"/>
              </a:rPr>
              <a:t>KA</a:t>
            </a:r>
            <a:r>
              <a:rPr lang="es-AR" sz="2400" b="1" spc="30" dirty="0" smtClean="0">
                <a:latin typeface="Arial"/>
                <a:cs typeface="Arial"/>
              </a:rPr>
              <a:t> </a:t>
            </a:r>
            <a:r>
              <a:rPr lang="es-AR" sz="2400" b="1" dirty="0">
                <a:latin typeface="Arial"/>
                <a:cs typeface="Arial"/>
              </a:rPr>
              <a:t>en</a:t>
            </a:r>
            <a:r>
              <a:rPr lang="es-AR" sz="2400" b="1" spc="20" dirty="0">
                <a:latin typeface="Arial"/>
                <a:cs typeface="Arial"/>
              </a:rPr>
              <a:t> </a:t>
            </a:r>
            <a:r>
              <a:rPr lang="es-AR" sz="2400" b="1" dirty="0">
                <a:latin typeface="Arial"/>
                <a:cs typeface="Arial"/>
              </a:rPr>
              <a:t>8</a:t>
            </a:r>
            <a:r>
              <a:rPr lang="es-AR" sz="2400" b="1" spc="20" dirty="0">
                <a:latin typeface="Arial"/>
                <a:cs typeface="Arial"/>
              </a:rPr>
              <a:t> </a:t>
            </a:r>
            <a:r>
              <a:rPr lang="es-AR" sz="2400" b="1" spc="-5" dirty="0">
                <a:latin typeface="Arial"/>
                <a:cs typeface="Arial"/>
              </a:rPr>
              <a:t>Ciclos.</a:t>
            </a:r>
            <a:r>
              <a:rPr lang="es-AR" sz="2400" b="1" spc="25" dirty="0">
                <a:latin typeface="Arial"/>
                <a:cs typeface="Arial"/>
              </a:rPr>
              <a:t> </a:t>
            </a:r>
            <a:endParaRPr lang="es-AR" sz="2400" b="1" spc="25" dirty="0" smtClean="0">
              <a:latin typeface="Arial"/>
              <a:cs typeface="Arial"/>
            </a:endParaRPr>
          </a:p>
          <a:p>
            <a:pPr marL="812800" lvl="1" indent="-342900" algn="just">
              <a:buFont typeface="Wingdings" panose="05000000000000000000" pitchFamily="2" charset="2"/>
              <a:buChar char="ü"/>
            </a:pPr>
            <a:endParaRPr lang="es-AR" sz="2400" b="1" spc="25" dirty="0">
              <a:latin typeface="Arial"/>
              <a:cs typeface="Arial"/>
            </a:endParaRPr>
          </a:p>
          <a:p>
            <a:pPr marL="812800" lvl="1" indent="-342900" algn="just">
              <a:buFont typeface="Wingdings" panose="05000000000000000000" pitchFamily="2" charset="2"/>
              <a:buChar char="ü"/>
            </a:pPr>
            <a:r>
              <a:rPr lang="es-AR" sz="2400" b="1" dirty="0" smtClean="0">
                <a:latin typeface="Arial"/>
                <a:cs typeface="Arial"/>
              </a:rPr>
              <a:t>A</a:t>
            </a:r>
            <a:r>
              <a:rPr lang="es-AR" sz="2400" b="1" spc="15" dirty="0" smtClean="0">
                <a:latin typeface="Arial"/>
                <a:cs typeface="Arial"/>
              </a:rPr>
              <a:t> </a:t>
            </a:r>
            <a:r>
              <a:rPr lang="es-AR" sz="2400" b="1" spc="-5" dirty="0">
                <a:latin typeface="Arial"/>
                <a:cs typeface="Arial"/>
              </a:rPr>
              <a:t>tales</a:t>
            </a:r>
            <a:r>
              <a:rPr lang="es-AR" sz="2400" b="1" spc="40" dirty="0">
                <a:latin typeface="Arial"/>
                <a:cs typeface="Arial"/>
              </a:rPr>
              <a:t> </a:t>
            </a:r>
            <a:r>
              <a:rPr lang="es-AR" sz="2400" b="1" spc="-5" dirty="0">
                <a:latin typeface="Arial"/>
                <a:cs typeface="Arial"/>
              </a:rPr>
              <a:t>efectos</a:t>
            </a:r>
            <a:r>
              <a:rPr lang="es-AR" sz="2400" b="1" spc="35" dirty="0">
                <a:latin typeface="Arial"/>
                <a:cs typeface="Arial"/>
              </a:rPr>
              <a:t> </a:t>
            </a:r>
            <a:r>
              <a:rPr lang="es-AR" sz="2400" b="1" spc="-5" dirty="0">
                <a:latin typeface="Arial"/>
                <a:cs typeface="Arial"/>
              </a:rPr>
              <a:t>las</a:t>
            </a:r>
            <a:r>
              <a:rPr lang="es-AR" sz="2400" b="1" spc="15" dirty="0">
                <a:latin typeface="Arial"/>
                <a:cs typeface="Arial"/>
              </a:rPr>
              <a:t> </a:t>
            </a:r>
            <a:r>
              <a:rPr lang="es-AR" sz="2400" b="1" spc="-5" dirty="0">
                <a:latin typeface="Arial"/>
                <a:cs typeface="Arial"/>
              </a:rPr>
              <a:t>cintas</a:t>
            </a:r>
            <a:r>
              <a:rPr lang="es-AR" sz="2400" b="1" spc="10" dirty="0">
                <a:latin typeface="Arial"/>
                <a:cs typeface="Arial"/>
              </a:rPr>
              <a:t> </a:t>
            </a:r>
            <a:r>
              <a:rPr lang="es-AR" sz="2400" b="1" dirty="0">
                <a:latin typeface="Arial"/>
                <a:cs typeface="Arial"/>
              </a:rPr>
              <a:t>se</a:t>
            </a:r>
            <a:r>
              <a:rPr lang="es-AR" sz="2400" b="1" spc="20" dirty="0">
                <a:latin typeface="Arial"/>
                <a:cs typeface="Arial"/>
              </a:rPr>
              <a:t> </a:t>
            </a:r>
            <a:r>
              <a:rPr lang="es-AR" sz="2400" b="1" spc="-5" dirty="0">
                <a:latin typeface="Arial"/>
                <a:cs typeface="Arial"/>
              </a:rPr>
              <a:t>combinaran</a:t>
            </a:r>
            <a:r>
              <a:rPr lang="es-AR" sz="2400" b="1" spc="5" dirty="0">
                <a:latin typeface="Arial"/>
                <a:cs typeface="Arial"/>
              </a:rPr>
              <a:t> </a:t>
            </a:r>
            <a:r>
              <a:rPr lang="es-AR" sz="2400" b="1" dirty="0">
                <a:latin typeface="Arial"/>
                <a:cs typeface="Arial"/>
              </a:rPr>
              <a:t>con</a:t>
            </a:r>
            <a:r>
              <a:rPr lang="es-AR" sz="2400" b="1" spc="20" dirty="0">
                <a:latin typeface="Arial"/>
                <a:cs typeface="Arial"/>
              </a:rPr>
              <a:t> </a:t>
            </a:r>
            <a:r>
              <a:rPr lang="es-AR" sz="2400" b="1" spc="-5" dirty="0">
                <a:latin typeface="Arial"/>
                <a:cs typeface="Arial"/>
              </a:rPr>
              <a:t>hilos</a:t>
            </a:r>
            <a:r>
              <a:rPr lang="es-AR" sz="2400" b="1" spc="25" dirty="0">
                <a:latin typeface="Arial"/>
                <a:cs typeface="Arial"/>
              </a:rPr>
              <a:t> </a:t>
            </a:r>
            <a:r>
              <a:rPr lang="es-AR" sz="2400" b="1" dirty="0">
                <a:latin typeface="Arial"/>
                <a:cs typeface="Arial"/>
              </a:rPr>
              <a:t>a</a:t>
            </a:r>
            <a:r>
              <a:rPr lang="es-AR" sz="2400" b="1" spc="20" dirty="0">
                <a:latin typeface="Arial"/>
                <a:cs typeface="Arial"/>
              </a:rPr>
              <a:t> </a:t>
            </a:r>
            <a:r>
              <a:rPr lang="es-AR" sz="2400" b="1" spc="-5" dirty="0" smtClean="0">
                <a:latin typeface="Arial"/>
                <a:cs typeface="Arial"/>
              </a:rPr>
              <a:t>fin </a:t>
            </a:r>
            <a:r>
              <a:rPr lang="es-AR" sz="2400" b="1" dirty="0" smtClean="0">
                <a:latin typeface="Arial"/>
                <a:cs typeface="Arial"/>
              </a:rPr>
              <a:t>de </a:t>
            </a:r>
            <a:r>
              <a:rPr lang="es-AR" sz="2400" b="1" spc="-5" dirty="0">
                <a:latin typeface="Arial"/>
                <a:cs typeface="Arial"/>
              </a:rPr>
              <a:t>tener </a:t>
            </a:r>
            <a:r>
              <a:rPr lang="es-AR" sz="2400" b="1" dirty="0">
                <a:latin typeface="Arial"/>
                <a:cs typeface="Arial"/>
              </a:rPr>
              <a:t>la </a:t>
            </a:r>
            <a:r>
              <a:rPr lang="es-AR" sz="2400" b="1" spc="-5" dirty="0">
                <a:latin typeface="Arial"/>
                <a:cs typeface="Arial"/>
              </a:rPr>
              <a:t>sección </a:t>
            </a:r>
            <a:r>
              <a:rPr lang="es-AR" sz="2400" b="1" dirty="0">
                <a:latin typeface="Arial"/>
                <a:cs typeface="Arial"/>
              </a:rPr>
              <a:t>requerida.</a:t>
            </a:r>
            <a:r>
              <a:rPr lang="es-AR" sz="2400" b="1" spc="5" dirty="0">
                <a:latin typeface="Arial"/>
                <a:cs typeface="Arial"/>
              </a:rPr>
              <a:t> </a:t>
            </a:r>
            <a:r>
              <a:rPr lang="es-AR" sz="2400" b="1" dirty="0">
                <a:latin typeface="Arial"/>
                <a:cs typeface="Arial"/>
              </a:rPr>
              <a:t>Sobre la pantalla </a:t>
            </a:r>
            <a:r>
              <a:rPr lang="es-AR" sz="2400" b="1" spc="-5" dirty="0">
                <a:latin typeface="Arial"/>
                <a:cs typeface="Arial"/>
              </a:rPr>
              <a:t>metálica </a:t>
            </a:r>
            <a:r>
              <a:rPr lang="es-AR" sz="2400" b="1" dirty="0">
                <a:latin typeface="Arial"/>
                <a:cs typeface="Arial"/>
              </a:rPr>
              <a:t>se debe se </a:t>
            </a:r>
            <a:r>
              <a:rPr lang="es-AR" sz="2400" b="1" spc="5" dirty="0">
                <a:latin typeface="Arial"/>
                <a:cs typeface="Arial"/>
              </a:rPr>
              <a:t> </a:t>
            </a:r>
            <a:r>
              <a:rPr lang="es-AR" sz="2400" b="1" dirty="0">
                <a:latin typeface="Arial"/>
                <a:cs typeface="Arial"/>
              </a:rPr>
              <a:t>aplicar</a:t>
            </a:r>
            <a:r>
              <a:rPr lang="es-AR" sz="2400" b="1" spc="5" dirty="0">
                <a:latin typeface="Arial"/>
                <a:cs typeface="Arial"/>
              </a:rPr>
              <a:t> </a:t>
            </a:r>
            <a:r>
              <a:rPr lang="es-AR" sz="2400" b="1" dirty="0">
                <a:latin typeface="Arial"/>
                <a:cs typeface="Arial"/>
              </a:rPr>
              <a:t>capas</a:t>
            </a:r>
            <a:r>
              <a:rPr lang="es-AR" sz="2400" b="1" spc="5" dirty="0">
                <a:latin typeface="Arial"/>
                <a:cs typeface="Arial"/>
              </a:rPr>
              <a:t> </a:t>
            </a:r>
            <a:r>
              <a:rPr lang="es-AR" sz="2400" b="1" dirty="0">
                <a:latin typeface="Arial"/>
                <a:cs typeface="Arial"/>
              </a:rPr>
              <a:t>de</a:t>
            </a:r>
            <a:r>
              <a:rPr lang="es-AR" sz="2400" b="1" spc="5" dirty="0">
                <a:latin typeface="Arial"/>
                <a:cs typeface="Arial"/>
              </a:rPr>
              <a:t> </a:t>
            </a:r>
            <a:r>
              <a:rPr lang="es-AR" sz="2400" b="1" spc="-5" dirty="0">
                <a:latin typeface="Arial"/>
                <a:cs typeface="Arial"/>
              </a:rPr>
              <a:t>compuesto</a:t>
            </a:r>
            <a:r>
              <a:rPr lang="es-AR" sz="2400" b="1" dirty="0">
                <a:latin typeface="Arial"/>
                <a:cs typeface="Arial"/>
              </a:rPr>
              <a:t> </a:t>
            </a:r>
            <a:r>
              <a:rPr lang="es-AR" sz="2400" b="1" spc="-5" dirty="0">
                <a:latin typeface="Arial"/>
                <a:cs typeface="Arial"/>
              </a:rPr>
              <a:t>extruido</a:t>
            </a:r>
            <a:r>
              <a:rPr lang="es-AR" sz="2400" b="1" dirty="0">
                <a:latin typeface="Arial"/>
                <a:cs typeface="Arial"/>
              </a:rPr>
              <a:t> o</a:t>
            </a:r>
            <a:r>
              <a:rPr lang="es-AR" sz="2400" b="1" spc="5" dirty="0">
                <a:latin typeface="Arial"/>
                <a:cs typeface="Arial"/>
              </a:rPr>
              <a:t> </a:t>
            </a:r>
            <a:r>
              <a:rPr lang="es-AR" sz="2400" b="1" dirty="0">
                <a:latin typeface="Arial"/>
                <a:cs typeface="Arial"/>
              </a:rPr>
              <a:t>encintado</a:t>
            </a:r>
            <a:r>
              <a:rPr lang="es-AR" sz="2400" b="1" spc="5" dirty="0">
                <a:latin typeface="Arial"/>
                <a:cs typeface="Arial"/>
              </a:rPr>
              <a:t> </a:t>
            </a:r>
            <a:r>
              <a:rPr lang="es-AR" sz="2400" b="1" dirty="0">
                <a:latin typeface="Arial"/>
                <a:cs typeface="Arial"/>
              </a:rPr>
              <a:t>de</a:t>
            </a:r>
            <a:r>
              <a:rPr lang="es-AR" sz="2400" b="1" spc="5" dirty="0">
                <a:latin typeface="Arial"/>
                <a:cs typeface="Arial"/>
              </a:rPr>
              <a:t> </a:t>
            </a:r>
            <a:r>
              <a:rPr lang="es-AR" sz="2400" b="1" spc="-5" dirty="0">
                <a:latin typeface="Arial"/>
                <a:cs typeface="Arial"/>
              </a:rPr>
              <a:t>material </a:t>
            </a:r>
            <a:r>
              <a:rPr lang="es-AR" sz="2400" b="1" spc="-375" dirty="0">
                <a:latin typeface="Arial"/>
                <a:cs typeface="Arial"/>
              </a:rPr>
              <a:t> </a:t>
            </a:r>
            <a:r>
              <a:rPr lang="es-AR" sz="2400" b="1" dirty="0">
                <a:latin typeface="Arial"/>
                <a:cs typeface="Arial"/>
              </a:rPr>
              <a:t>absorbente</a:t>
            </a:r>
            <a:r>
              <a:rPr lang="es-AR" sz="2400" b="1" spc="-15" dirty="0">
                <a:latin typeface="Arial"/>
                <a:cs typeface="Arial"/>
              </a:rPr>
              <a:t> </a:t>
            </a:r>
            <a:r>
              <a:rPr lang="es-AR" sz="2400" b="1" dirty="0">
                <a:latin typeface="Arial"/>
                <a:cs typeface="Arial"/>
              </a:rPr>
              <a:t>de</a:t>
            </a:r>
            <a:r>
              <a:rPr lang="es-AR" sz="2400" b="1" spc="-10" dirty="0">
                <a:latin typeface="Arial"/>
                <a:cs typeface="Arial"/>
              </a:rPr>
              <a:t> </a:t>
            </a:r>
            <a:r>
              <a:rPr lang="es-AR" sz="2400" b="1" spc="-5" dirty="0">
                <a:latin typeface="Arial"/>
                <a:cs typeface="Arial"/>
              </a:rPr>
              <a:t>humedad</a:t>
            </a:r>
            <a:r>
              <a:rPr lang="es-AR" sz="1400" b="1" spc="-5" dirty="0" smtClean="0">
                <a:latin typeface="Arial"/>
                <a:cs typeface="Arial"/>
              </a:rPr>
              <a:t>.</a:t>
            </a:r>
            <a:endParaRPr lang="es-AR" sz="1400" b="1" dirty="0">
              <a:latin typeface="Arial"/>
              <a:cs typeface="Arial"/>
            </a:endParaRPr>
          </a:p>
        </p:txBody>
      </p:sp>
      <p:sp>
        <p:nvSpPr>
          <p:cNvPr id="5" name="object 5"/>
          <p:cNvSpPr txBox="1"/>
          <p:nvPr/>
        </p:nvSpPr>
        <p:spPr>
          <a:xfrm>
            <a:off x="3767246" y="6629400"/>
            <a:ext cx="5638800" cy="625684"/>
          </a:xfrm>
          <a:prstGeom prst="rect">
            <a:avLst/>
          </a:prstGeom>
        </p:spPr>
        <p:txBody>
          <a:bodyPr vert="horz" wrap="square" lIns="0" tIns="12700" rIns="0" bIns="0" rtlCol="0">
            <a:spAutoFit/>
          </a:bodyPr>
          <a:lstStyle/>
          <a:p>
            <a:pPr>
              <a:spcBef>
                <a:spcPts val="40"/>
              </a:spcBef>
            </a:pPr>
            <a:endParaRPr lang="es-AR" sz="1300" dirty="0">
              <a:latin typeface="Arial"/>
              <a:cs typeface="Arial"/>
            </a:endParaRPr>
          </a:p>
          <a:p>
            <a:pPr marL="12700" marR="5080" algn="just">
              <a:lnSpc>
                <a:spcPct val="143800"/>
              </a:lnSpc>
              <a:spcBef>
                <a:spcPts val="805"/>
              </a:spcBef>
            </a:pPr>
            <a:endParaRPr sz="1400" dirty="0">
              <a:latin typeface="Arial"/>
              <a:cs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57200" y="457200"/>
            <a:ext cx="12496800" cy="9351278"/>
          </a:xfrm>
          <a:prstGeom prst="rect">
            <a:avLst/>
          </a:prstGeom>
        </p:spPr>
        <p:txBody>
          <a:bodyPr vert="horz" wrap="square" lIns="0" tIns="12700" rIns="0" bIns="0" rtlCol="0">
            <a:spAutoFit/>
          </a:bodyPr>
          <a:lstStyle/>
          <a:p>
            <a:pPr marL="12700" algn="just"/>
            <a:r>
              <a:rPr sz="2400" b="1" u="sng" spc="-5" dirty="0" smtClean="0">
                <a:effectLst>
                  <a:outerShdw blurRad="38100" dist="38100" dir="2700000" algn="tl">
                    <a:srgbClr val="000000">
                      <a:alpha val="43137"/>
                    </a:srgbClr>
                  </a:outerShdw>
                </a:effectLst>
                <a:latin typeface="Arial"/>
                <a:cs typeface="Arial"/>
              </a:rPr>
              <a:t>Semiconductor</a:t>
            </a:r>
            <a:r>
              <a:rPr sz="2400" b="1" u="sng" spc="-10" dirty="0" smtClean="0">
                <a:effectLst>
                  <a:outerShdw blurRad="38100" dist="38100" dir="2700000" algn="tl">
                    <a:srgbClr val="000000">
                      <a:alpha val="43137"/>
                    </a:srgbClr>
                  </a:outerShdw>
                </a:effectLst>
                <a:latin typeface="Arial"/>
                <a:cs typeface="Arial"/>
              </a:rPr>
              <a:t> </a:t>
            </a:r>
            <a:r>
              <a:rPr sz="2400" b="1" u="sng" spc="-5" dirty="0" err="1" smtClean="0">
                <a:effectLst>
                  <a:outerShdw blurRad="38100" dist="38100" dir="2700000" algn="tl">
                    <a:srgbClr val="000000">
                      <a:alpha val="43137"/>
                    </a:srgbClr>
                  </a:outerShdw>
                </a:effectLst>
                <a:latin typeface="Arial"/>
                <a:cs typeface="Arial"/>
              </a:rPr>
              <a:t>externo</a:t>
            </a:r>
            <a:endParaRPr lang="es-AR" sz="2400" b="1" u="sng" spc="-5" dirty="0" smtClean="0">
              <a:effectLst>
                <a:outerShdw blurRad="38100" dist="38100" dir="2700000" algn="tl">
                  <a:srgbClr val="000000">
                    <a:alpha val="43137"/>
                  </a:srgbClr>
                </a:outerShdw>
              </a:effectLst>
              <a:latin typeface="Arial"/>
              <a:cs typeface="Arial"/>
            </a:endParaRPr>
          </a:p>
          <a:p>
            <a:pPr marL="12700" algn="just"/>
            <a:endParaRPr sz="2400" b="1" dirty="0">
              <a:latin typeface="Arial"/>
              <a:cs typeface="Arial"/>
            </a:endParaRPr>
          </a:p>
          <a:p>
            <a:pPr marL="812800" marR="6350" lvl="1" indent="-342900" algn="just">
              <a:spcBef>
                <a:spcPts val="820"/>
              </a:spcBef>
              <a:buFont typeface="Wingdings" panose="05000000000000000000" pitchFamily="2" charset="2"/>
              <a:buChar char="ü"/>
            </a:pPr>
            <a:r>
              <a:rPr sz="2400" b="1" dirty="0">
                <a:latin typeface="Arial"/>
                <a:cs typeface="Arial"/>
              </a:rPr>
              <a:t>Estará</a:t>
            </a:r>
            <a:r>
              <a:rPr sz="2400" b="1" spc="5" dirty="0">
                <a:latin typeface="Arial"/>
                <a:cs typeface="Arial"/>
              </a:rPr>
              <a:t> </a:t>
            </a:r>
            <a:r>
              <a:rPr sz="2400" b="1" spc="-5" dirty="0">
                <a:latin typeface="Arial"/>
                <a:cs typeface="Arial"/>
              </a:rPr>
              <a:t>constituida</a:t>
            </a:r>
            <a:r>
              <a:rPr sz="2400" b="1" dirty="0">
                <a:latin typeface="Arial"/>
                <a:cs typeface="Arial"/>
              </a:rPr>
              <a:t> por</a:t>
            </a:r>
            <a:r>
              <a:rPr sz="2400" b="1" spc="5" dirty="0">
                <a:latin typeface="Arial"/>
                <a:cs typeface="Arial"/>
              </a:rPr>
              <a:t> </a:t>
            </a:r>
            <a:r>
              <a:rPr sz="2400" b="1" dirty="0">
                <a:latin typeface="Arial"/>
                <a:cs typeface="Arial"/>
              </a:rPr>
              <a:t>una</a:t>
            </a:r>
            <a:r>
              <a:rPr sz="2400" b="1" spc="5" dirty="0">
                <a:latin typeface="Arial"/>
                <a:cs typeface="Arial"/>
              </a:rPr>
              <a:t> </a:t>
            </a:r>
            <a:r>
              <a:rPr sz="2400" b="1" dirty="0">
                <a:latin typeface="Arial"/>
                <a:cs typeface="Arial"/>
              </a:rPr>
              <a:t>capa</a:t>
            </a:r>
            <a:r>
              <a:rPr sz="2400" b="1" spc="5" dirty="0">
                <a:latin typeface="Arial"/>
                <a:cs typeface="Arial"/>
              </a:rPr>
              <a:t> </a:t>
            </a:r>
            <a:r>
              <a:rPr sz="2400" b="1" dirty="0">
                <a:latin typeface="Arial"/>
                <a:cs typeface="Arial"/>
              </a:rPr>
              <a:t>de</a:t>
            </a:r>
            <a:r>
              <a:rPr sz="2400" b="1" spc="5" dirty="0">
                <a:latin typeface="Arial"/>
                <a:cs typeface="Arial"/>
              </a:rPr>
              <a:t> </a:t>
            </a:r>
            <a:r>
              <a:rPr sz="2400" b="1" spc="-5" dirty="0">
                <a:latin typeface="Arial"/>
                <a:cs typeface="Arial"/>
              </a:rPr>
              <a:t>mezcla</a:t>
            </a:r>
            <a:r>
              <a:rPr sz="2400" b="1" dirty="0">
                <a:latin typeface="Arial"/>
                <a:cs typeface="Arial"/>
              </a:rPr>
              <a:t> </a:t>
            </a:r>
            <a:r>
              <a:rPr sz="2400" b="1" spc="-5" dirty="0">
                <a:latin typeface="Arial"/>
                <a:cs typeface="Arial"/>
              </a:rPr>
              <a:t>semiconductora</a:t>
            </a:r>
            <a:r>
              <a:rPr sz="2400" b="1" dirty="0">
                <a:latin typeface="Arial"/>
                <a:cs typeface="Arial"/>
              </a:rPr>
              <a:t> termo </a:t>
            </a:r>
            <a:r>
              <a:rPr sz="2400" b="1" spc="5" dirty="0">
                <a:latin typeface="Arial"/>
                <a:cs typeface="Arial"/>
              </a:rPr>
              <a:t> </a:t>
            </a:r>
            <a:r>
              <a:rPr sz="2400" b="1" spc="-5" dirty="0">
                <a:latin typeface="Arial"/>
                <a:cs typeface="Arial"/>
              </a:rPr>
              <a:t>estable extruida, </a:t>
            </a:r>
            <a:r>
              <a:rPr sz="2400" b="1" dirty="0">
                <a:latin typeface="Arial"/>
                <a:cs typeface="Arial"/>
              </a:rPr>
              <a:t>adherente al </a:t>
            </a:r>
            <a:r>
              <a:rPr sz="2400" b="1" spc="-5" dirty="0">
                <a:latin typeface="Arial"/>
                <a:cs typeface="Arial"/>
              </a:rPr>
              <a:t>aislamiento </a:t>
            </a:r>
            <a:r>
              <a:rPr sz="2400" b="1" dirty="0">
                <a:latin typeface="Arial"/>
                <a:cs typeface="Arial"/>
              </a:rPr>
              <a:t>en toda </a:t>
            </a:r>
            <a:r>
              <a:rPr sz="2400" b="1" spc="5" dirty="0">
                <a:latin typeface="Arial"/>
                <a:cs typeface="Arial"/>
              </a:rPr>
              <a:t>su </a:t>
            </a:r>
            <a:r>
              <a:rPr sz="2400" b="1" spc="-5" dirty="0">
                <a:latin typeface="Arial"/>
                <a:cs typeface="Arial"/>
              </a:rPr>
              <a:t>superficie, </a:t>
            </a:r>
            <a:r>
              <a:rPr sz="2400" b="1" dirty="0">
                <a:latin typeface="Arial"/>
                <a:cs typeface="Arial"/>
              </a:rPr>
              <a:t>con </a:t>
            </a:r>
            <a:r>
              <a:rPr sz="2400" b="1" spc="-10" dirty="0">
                <a:latin typeface="Arial"/>
                <a:cs typeface="Arial"/>
              </a:rPr>
              <a:t>un </a:t>
            </a:r>
            <a:r>
              <a:rPr sz="2400" b="1" spc="-375" dirty="0">
                <a:latin typeface="Arial"/>
                <a:cs typeface="Arial"/>
              </a:rPr>
              <a:t> </a:t>
            </a:r>
            <a:r>
              <a:rPr sz="2400" b="1" spc="-5" dirty="0">
                <a:latin typeface="Arial"/>
                <a:cs typeface="Arial"/>
              </a:rPr>
              <a:t>espesor</a:t>
            </a:r>
            <a:r>
              <a:rPr sz="2400" b="1" spc="-90" dirty="0">
                <a:latin typeface="Arial"/>
                <a:cs typeface="Arial"/>
              </a:rPr>
              <a:t> </a:t>
            </a:r>
            <a:r>
              <a:rPr sz="2400" b="1" dirty="0">
                <a:latin typeface="Arial"/>
                <a:cs typeface="Arial"/>
              </a:rPr>
              <a:t>medio</a:t>
            </a:r>
            <a:r>
              <a:rPr sz="2400" b="1" spc="-75" dirty="0">
                <a:latin typeface="Arial"/>
                <a:cs typeface="Arial"/>
              </a:rPr>
              <a:t> </a:t>
            </a:r>
            <a:r>
              <a:rPr sz="2400" b="1" spc="-10" dirty="0">
                <a:latin typeface="Arial"/>
                <a:cs typeface="Arial"/>
              </a:rPr>
              <a:t>mínimo</a:t>
            </a:r>
            <a:r>
              <a:rPr sz="2400" b="1" spc="-75" dirty="0">
                <a:latin typeface="Arial"/>
                <a:cs typeface="Arial"/>
              </a:rPr>
              <a:t> </a:t>
            </a:r>
            <a:r>
              <a:rPr sz="2400" b="1" dirty="0">
                <a:latin typeface="Arial"/>
                <a:cs typeface="Arial"/>
              </a:rPr>
              <a:t>de</a:t>
            </a:r>
            <a:r>
              <a:rPr sz="2400" b="1" spc="-85" dirty="0">
                <a:latin typeface="Arial"/>
                <a:cs typeface="Arial"/>
              </a:rPr>
              <a:t> </a:t>
            </a:r>
            <a:r>
              <a:rPr sz="2400" b="1" dirty="0">
                <a:latin typeface="Arial"/>
                <a:cs typeface="Arial"/>
              </a:rPr>
              <a:t>0,8</a:t>
            </a:r>
            <a:r>
              <a:rPr sz="2400" b="1" spc="-85" dirty="0">
                <a:latin typeface="Arial"/>
                <a:cs typeface="Arial"/>
              </a:rPr>
              <a:t> </a:t>
            </a:r>
            <a:r>
              <a:rPr sz="2400" b="1" spc="-5" dirty="0">
                <a:latin typeface="Arial"/>
                <a:cs typeface="Arial"/>
              </a:rPr>
              <a:t>mm</a:t>
            </a:r>
            <a:r>
              <a:rPr sz="2400" b="1" spc="-80" dirty="0">
                <a:latin typeface="Arial"/>
                <a:cs typeface="Arial"/>
              </a:rPr>
              <a:t> </a:t>
            </a:r>
            <a:r>
              <a:rPr sz="2400" b="1" dirty="0">
                <a:latin typeface="Arial"/>
                <a:cs typeface="Arial"/>
              </a:rPr>
              <a:t>y</a:t>
            </a:r>
            <a:r>
              <a:rPr sz="2400" b="1" spc="-95" dirty="0">
                <a:latin typeface="Arial"/>
                <a:cs typeface="Arial"/>
              </a:rPr>
              <a:t> </a:t>
            </a:r>
            <a:r>
              <a:rPr sz="2400" b="1" dirty="0">
                <a:latin typeface="Arial"/>
                <a:cs typeface="Arial"/>
              </a:rPr>
              <a:t>sin</a:t>
            </a:r>
            <a:r>
              <a:rPr sz="2400" b="1" spc="-105" dirty="0">
                <a:latin typeface="Arial"/>
                <a:cs typeface="Arial"/>
              </a:rPr>
              <a:t> </a:t>
            </a:r>
            <a:r>
              <a:rPr sz="2400" b="1" dirty="0">
                <a:latin typeface="Arial"/>
                <a:cs typeface="Arial"/>
              </a:rPr>
              <a:t>acción</a:t>
            </a:r>
            <a:r>
              <a:rPr sz="2400" b="1" spc="-85" dirty="0">
                <a:latin typeface="Arial"/>
                <a:cs typeface="Arial"/>
              </a:rPr>
              <a:t> </a:t>
            </a:r>
            <a:r>
              <a:rPr sz="2400" b="1" spc="-5" dirty="0">
                <a:latin typeface="Arial"/>
                <a:cs typeface="Arial"/>
              </a:rPr>
              <a:t>nociva</a:t>
            </a:r>
            <a:r>
              <a:rPr sz="2400" b="1" spc="-75" dirty="0">
                <a:latin typeface="Arial"/>
                <a:cs typeface="Arial"/>
              </a:rPr>
              <a:t> </a:t>
            </a:r>
            <a:r>
              <a:rPr sz="2400" b="1" spc="-5" dirty="0">
                <a:latin typeface="Arial"/>
                <a:cs typeface="Arial"/>
              </a:rPr>
              <a:t>sobre</a:t>
            </a:r>
            <a:r>
              <a:rPr sz="2400" b="1" spc="-90" dirty="0">
                <a:latin typeface="Arial"/>
                <a:cs typeface="Arial"/>
              </a:rPr>
              <a:t> </a:t>
            </a:r>
            <a:r>
              <a:rPr sz="2400" b="1" dirty="0">
                <a:latin typeface="Arial"/>
                <a:cs typeface="Arial"/>
              </a:rPr>
              <a:t>el</a:t>
            </a:r>
            <a:r>
              <a:rPr sz="2400" b="1" spc="-85" dirty="0">
                <a:latin typeface="Arial"/>
                <a:cs typeface="Arial"/>
              </a:rPr>
              <a:t> </a:t>
            </a:r>
            <a:r>
              <a:rPr sz="2400" b="1" spc="-5" dirty="0">
                <a:latin typeface="Arial"/>
                <a:cs typeface="Arial"/>
              </a:rPr>
              <a:t>conductor </a:t>
            </a:r>
            <a:r>
              <a:rPr sz="2400" b="1" spc="-375" dirty="0">
                <a:latin typeface="Arial"/>
                <a:cs typeface="Arial"/>
              </a:rPr>
              <a:t> </a:t>
            </a:r>
            <a:r>
              <a:rPr sz="2400" b="1" dirty="0">
                <a:latin typeface="Arial"/>
                <a:cs typeface="Arial"/>
              </a:rPr>
              <a:t>y</a:t>
            </a:r>
            <a:r>
              <a:rPr sz="2400" b="1" spc="5" dirty="0">
                <a:latin typeface="Arial"/>
                <a:cs typeface="Arial"/>
              </a:rPr>
              <a:t> </a:t>
            </a:r>
            <a:r>
              <a:rPr sz="2400" b="1" dirty="0">
                <a:latin typeface="Arial"/>
                <a:cs typeface="Arial"/>
              </a:rPr>
              <a:t>el</a:t>
            </a:r>
            <a:r>
              <a:rPr sz="2400" b="1" spc="5" dirty="0">
                <a:latin typeface="Arial"/>
                <a:cs typeface="Arial"/>
              </a:rPr>
              <a:t> </a:t>
            </a:r>
            <a:r>
              <a:rPr sz="2400" b="1" spc="-5" dirty="0">
                <a:latin typeface="Arial"/>
                <a:cs typeface="Arial"/>
              </a:rPr>
              <a:t>aislamiento.</a:t>
            </a:r>
            <a:r>
              <a:rPr sz="2400" b="1" dirty="0">
                <a:latin typeface="Arial"/>
                <a:cs typeface="Arial"/>
              </a:rPr>
              <a:t> Deberá</a:t>
            </a:r>
            <a:r>
              <a:rPr sz="2400" b="1" spc="5" dirty="0">
                <a:latin typeface="Arial"/>
                <a:cs typeface="Arial"/>
              </a:rPr>
              <a:t> </a:t>
            </a:r>
            <a:r>
              <a:rPr sz="2400" b="1" spc="-5" dirty="0">
                <a:latin typeface="Arial"/>
                <a:cs typeface="Arial"/>
              </a:rPr>
              <a:t>soportar</a:t>
            </a:r>
            <a:r>
              <a:rPr sz="2400" b="1" dirty="0">
                <a:latin typeface="Arial"/>
                <a:cs typeface="Arial"/>
              </a:rPr>
              <a:t> </a:t>
            </a:r>
            <a:r>
              <a:rPr sz="2400" b="1" spc="-5" dirty="0">
                <a:latin typeface="Arial"/>
                <a:cs typeface="Arial"/>
              </a:rPr>
              <a:t>las</a:t>
            </a:r>
            <a:r>
              <a:rPr sz="2400" b="1" dirty="0">
                <a:latin typeface="Arial"/>
                <a:cs typeface="Arial"/>
              </a:rPr>
              <a:t> </a:t>
            </a:r>
            <a:r>
              <a:rPr sz="2400" b="1" spc="-5" dirty="0">
                <a:latin typeface="Arial"/>
                <a:cs typeface="Arial"/>
              </a:rPr>
              <a:t>temperaturas</a:t>
            </a:r>
            <a:r>
              <a:rPr sz="2400" b="1" dirty="0">
                <a:latin typeface="Arial"/>
                <a:cs typeface="Arial"/>
              </a:rPr>
              <a:t> </a:t>
            </a:r>
            <a:r>
              <a:rPr sz="2400" b="1" spc="-5" dirty="0">
                <a:latin typeface="Arial"/>
                <a:cs typeface="Arial"/>
              </a:rPr>
              <a:t>admisibles</a:t>
            </a:r>
            <a:r>
              <a:rPr sz="2400" b="1" dirty="0">
                <a:latin typeface="Arial"/>
                <a:cs typeface="Arial"/>
              </a:rPr>
              <a:t> </a:t>
            </a:r>
            <a:r>
              <a:rPr sz="2400" b="1" spc="-10" dirty="0">
                <a:latin typeface="Arial"/>
                <a:cs typeface="Arial"/>
              </a:rPr>
              <a:t>del </a:t>
            </a:r>
            <a:r>
              <a:rPr sz="2400" b="1" spc="-5" dirty="0">
                <a:latin typeface="Arial"/>
                <a:cs typeface="Arial"/>
              </a:rPr>
              <a:t> conductor. </a:t>
            </a:r>
            <a:r>
              <a:rPr sz="2400" b="1" dirty="0">
                <a:latin typeface="Arial"/>
                <a:cs typeface="Arial"/>
              </a:rPr>
              <a:t>Deberá ser </a:t>
            </a:r>
            <a:r>
              <a:rPr sz="2400" b="1" spc="-5" dirty="0">
                <a:latin typeface="Arial"/>
                <a:cs typeface="Arial"/>
              </a:rPr>
              <a:t>fácilmente </a:t>
            </a:r>
            <a:r>
              <a:rPr sz="2400" b="1" dirty="0">
                <a:latin typeface="Arial"/>
                <a:cs typeface="Arial"/>
              </a:rPr>
              <a:t>separable del </a:t>
            </a:r>
            <a:r>
              <a:rPr sz="2400" b="1" spc="-5" dirty="0">
                <a:latin typeface="Arial"/>
                <a:cs typeface="Arial"/>
              </a:rPr>
              <a:t>aislamiento, </a:t>
            </a:r>
            <a:r>
              <a:rPr sz="2400" b="1" dirty="0">
                <a:latin typeface="Arial"/>
                <a:cs typeface="Arial"/>
              </a:rPr>
              <a:t>que </a:t>
            </a:r>
            <a:r>
              <a:rPr sz="2400" b="1" spc="-5" dirty="0">
                <a:latin typeface="Arial"/>
                <a:cs typeface="Arial"/>
              </a:rPr>
              <a:t>debe </a:t>
            </a:r>
            <a:r>
              <a:rPr sz="2400" b="1" dirty="0">
                <a:latin typeface="Arial"/>
                <a:cs typeface="Arial"/>
              </a:rPr>
              <a:t> quedar,</a:t>
            </a:r>
            <a:r>
              <a:rPr sz="2400" b="1" spc="-85" dirty="0">
                <a:latin typeface="Arial"/>
                <a:cs typeface="Arial"/>
              </a:rPr>
              <a:t> </a:t>
            </a:r>
            <a:r>
              <a:rPr sz="2400" b="1" spc="-5" dirty="0">
                <a:latin typeface="Arial"/>
                <a:cs typeface="Arial"/>
              </a:rPr>
              <a:t>después</a:t>
            </a:r>
            <a:r>
              <a:rPr sz="2400" b="1" spc="-80" dirty="0">
                <a:latin typeface="Arial"/>
                <a:cs typeface="Arial"/>
              </a:rPr>
              <a:t> </a:t>
            </a:r>
            <a:r>
              <a:rPr sz="2400" b="1" dirty="0">
                <a:latin typeface="Arial"/>
                <a:cs typeface="Arial"/>
              </a:rPr>
              <a:t>de</a:t>
            </a:r>
            <a:r>
              <a:rPr sz="2400" b="1" spc="-85" dirty="0">
                <a:latin typeface="Arial"/>
                <a:cs typeface="Arial"/>
              </a:rPr>
              <a:t> </a:t>
            </a:r>
            <a:r>
              <a:rPr sz="2400" b="1" dirty="0">
                <a:latin typeface="Arial"/>
                <a:cs typeface="Arial"/>
              </a:rPr>
              <a:t>la</a:t>
            </a:r>
            <a:r>
              <a:rPr sz="2400" b="1" spc="-75" dirty="0">
                <a:latin typeface="Arial"/>
                <a:cs typeface="Arial"/>
              </a:rPr>
              <a:t> </a:t>
            </a:r>
            <a:r>
              <a:rPr sz="2400" b="1" spc="-5" dirty="0">
                <a:latin typeface="Arial"/>
                <a:cs typeface="Arial"/>
              </a:rPr>
              <a:t>separación,</a:t>
            </a:r>
            <a:r>
              <a:rPr sz="2400" b="1" spc="-80" dirty="0">
                <a:latin typeface="Arial"/>
                <a:cs typeface="Arial"/>
              </a:rPr>
              <a:t> </a:t>
            </a:r>
            <a:r>
              <a:rPr sz="2400" b="1" dirty="0">
                <a:latin typeface="Arial"/>
                <a:cs typeface="Arial"/>
              </a:rPr>
              <a:t>sin</a:t>
            </a:r>
            <a:r>
              <a:rPr sz="2400" b="1" spc="-80" dirty="0">
                <a:latin typeface="Arial"/>
                <a:cs typeface="Arial"/>
              </a:rPr>
              <a:t> </a:t>
            </a:r>
            <a:r>
              <a:rPr sz="2400" b="1" spc="-5" dirty="0">
                <a:latin typeface="Arial"/>
                <a:cs typeface="Arial"/>
              </a:rPr>
              <a:t>trazas</a:t>
            </a:r>
            <a:r>
              <a:rPr sz="2400" b="1" spc="-70" dirty="0">
                <a:latin typeface="Arial"/>
                <a:cs typeface="Arial"/>
              </a:rPr>
              <a:t> </a:t>
            </a:r>
            <a:r>
              <a:rPr sz="2400" b="1" dirty="0">
                <a:latin typeface="Arial"/>
                <a:cs typeface="Arial"/>
              </a:rPr>
              <a:t>de</a:t>
            </a:r>
            <a:r>
              <a:rPr sz="2400" b="1" spc="-75" dirty="0">
                <a:latin typeface="Arial"/>
                <a:cs typeface="Arial"/>
              </a:rPr>
              <a:t> </a:t>
            </a:r>
            <a:r>
              <a:rPr sz="2400" b="1" spc="-5" dirty="0">
                <a:latin typeface="Arial"/>
                <a:cs typeface="Arial"/>
              </a:rPr>
              <a:t>mezcla</a:t>
            </a:r>
            <a:r>
              <a:rPr sz="2400" b="1" spc="-75" dirty="0">
                <a:latin typeface="Arial"/>
                <a:cs typeface="Arial"/>
              </a:rPr>
              <a:t> </a:t>
            </a:r>
            <a:r>
              <a:rPr sz="2400" b="1" spc="-5" dirty="0">
                <a:latin typeface="Arial"/>
                <a:cs typeface="Arial"/>
              </a:rPr>
              <a:t>semiconductora </a:t>
            </a:r>
            <a:r>
              <a:rPr sz="2400" b="1" spc="-375" dirty="0">
                <a:latin typeface="Arial"/>
                <a:cs typeface="Arial"/>
              </a:rPr>
              <a:t> </a:t>
            </a:r>
            <a:r>
              <a:rPr sz="2400" b="1" dirty="0">
                <a:latin typeface="Arial"/>
                <a:cs typeface="Arial"/>
              </a:rPr>
              <a:t>apreciables</a:t>
            </a:r>
            <a:r>
              <a:rPr sz="2400" b="1" spc="-10" dirty="0">
                <a:latin typeface="Arial"/>
                <a:cs typeface="Arial"/>
              </a:rPr>
              <a:t> </a:t>
            </a:r>
            <a:r>
              <a:rPr sz="2400" b="1" dirty="0">
                <a:latin typeface="Arial"/>
                <a:cs typeface="Arial"/>
              </a:rPr>
              <a:t>a</a:t>
            </a:r>
            <a:r>
              <a:rPr sz="2400" b="1" spc="-10" dirty="0">
                <a:latin typeface="Arial"/>
                <a:cs typeface="Arial"/>
              </a:rPr>
              <a:t> </a:t>
            </a:r>
            <a:r>
              <a:rPr sz="2400" b="1" spc="-5" dirty="0">
                <a:latin typeface="Arial"/>
                <a:cs typeface="Arial"/>
              </a:rPr>
              <a:t>simple</a:t>
            </a:r>
            <a:r>
              <a:rPr sz="2400" b="1" spc="5" dirty="0">
                <a:latin typeface="Arial"/>
                <a:cs typeface="Arial"/>
              </a:rPr>
              <a:t> </a:t>
            </a:r>
            <a:r>
              <a:rPr sz="2400" b="1" spc="-5" dirty="0">
                <a:latin typeface="Arial"/>
                <a:cs typeface="Arial"/>
              </a:rPr>
              <a:t>vista</a:t>
            </a:r>
            <a:r>
              <a:rPr sz="2400" b="1" spc="-5" dirty="0" smtClean="0">
                <a:latin typeface="Arial"/>
                <a:cs typeface="Arial"/>
              </a:rPr>
              <a:t>.</a:t>
            </a:r>
            <a:endParaRPr lang="es-AR" sz="2400" b="1" spc="-5" dirty="0" smtClean="0">
              <a:latin typeface="Arial"/>
              <a:cs typeface="Arial"/>
            </a:endParaRPr>
          </a:p>
          <a:p>
            <a:pPr marL="12700" algn="just">
              <a:spcBef>
                <a:spcPts val="105"/>
              </a:spcBef>
            </a:pPr>
            <a:endParaRPr lang="es-AR" sz="2400" b="1" spc="-5" dirty="0" smtClean="0">
              <a:latin typeface="Arial"/>
              <a:cs typeface="Arial"/>
            </a:endParaRPr>
          </a:p>
          <a:p>
            <a:pPr marL="12700" algn="just">
              <a:spcBef>
                <a:spcPts val="105"/>
              </a:spcBef>
            </a:pPr>
            <a:r>
              <a:rPr lang="es-AR" sz="2400" b="1" u="sng" spc="-5" dirty="0" smtClean="0">
                <a:effectLst>
                  <a:outerShdw blurRad="38100" dist="38100" dir="2700000" algn="tl">
                    <a:srgbClr val="000000">
                      <a:alpha val="43137"/>
                    </a:srgbClr>
                  </a:outerShdw>
                </a:effectLst>
                <a:latin typeface="Arial"/>
                <a:cs typeface="Arial"/>
              </a:rPr>
              <a:t>Semiconductor</a:t>
            </a:r>
            <a:r>
              <a:rPr lang="es-AR" sz="2400" b="1" u="sng" spc="-10" dirty="0" smtClean="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Interno</a:t>
            </a:r>
          </a:p>
          <a:p>
            <a:pPr marL="12700" algn="just">
              <a:spcBef>
                <a:spcPts val="105"/>
              </a:spcBef>
            </a:pPr>
            <a:endParaRPr lang="es-AR" sz="2400" b="1" dirty="0">
              <a:latin typeface="Arial"/>
              <a:cs typeface="Arial"/>
            </a:endParaRPr>
          </a:p>
          <a:p>
            <a:pPr marL="812800" marR="5080" lvl="1" indent="-342900" algn="just">
              <a:spcBef>
                <a:spcPts val="815"/>
              </a:spcBef>
              <a:buFont typeface="Wingdings" panose="05000000000000000000" pitchFamily="2" charset="2"/>
              <a:buChar char="ü"/>
            </a:pPr>
            <a:r>
              <a:rPr lang="es-AR" sz="2400" b="1" dirty="0">
                <a:latin typeface="Arial"/>
                <a:cs typeface="Arial"/>
              </a:rPr>
              <a:t>Estará</a:t>
            </a:r>
            <a:r>
              <a:rPr lang="es-AR" sz="2400" b="1" spc="5" dirty="0">
                <a:latin typeface="Arial"/>
                <a:cs typeface="Arial"/>
              </a:rPr>
              <a:t> </a:t>
            </a:r>
            <a:r>
              <a:rPr lang="es-AR" sz="2400" b="1" spc="-5" dirty="0">
                <a:latin typeface="Arial"/>
                <a:cs typeface="Arial"/>
              </a:rPr>
              <a:t>constituida</a:t>
            </a:r>
            <a:r>
              <a:rPr lang="es-AR" sz="2400" b="1" dirty="0">
                <a:latin typeface="Arial"/>
                <a:cs typeface="Arial"/>
              </a:rPr>
              <a:t> por</a:t>
            </a:r>
            <a:r>
              <a:rPr lang="es-AR" sz="2400" b="1" spc="5" dirty="0">
                <a:latin typeface="Arial"/>
                <a:cs typeface="Arial"/>
              </a:rPr>
              <a:t> </a:t>
            </a:r>
            <a:r>
              <a:rPr lang="es-AR" sz="2400" b="1" dirty="0">
                <a:latin typeface="Arial"/>
                <a:cs typeface="Arial"/>
              </a:rPr>
              <a:t>una</a:t>
            </a:r>
            <a:r>
              <a:rPr lang="es-AR" sz="2400" b="1" spc="5" dirty="0">
                <a:latin typeface="Arial"/>
                <a:cs typeface="Arial"/>
              </a:rPr>
              <a:t> </a:t>
            </a:r>
            <a:r>
              <a:rPr lang="es-AR" sz="2400" b="1" dirty="0">
                <a:latin typeface="Arial"/>
                <a:cs typeface="Arial"/>
              </a:rPr>
              <a:t>capa</a:t>
            </a:r>
            <a:r>
              <a:rPr lang="es-AR" sz="2400" b="1" spc="5" dirty="0">
                <a:latin typeface="Arial"/>
                <a:cs typeface="Arial"/>
              </a:rPr>
              <a:t> </a:t>
            </a:r>
            <a:r>
              <a:rPr lang="es-AR" sz="2400" b="1" dirty="0">
                <a:latin typeface="Arial"/>
                <a:cs typeface="Arial"/>
              </a:rPr>
              <a:t>de</a:t>
            </a:r>
            <a:r>
              <a:rPr lang="es-AR" sz="2400" b="1" spc="5" dirty="0">
                <a:latin typeface="Arial"/>
                <a:cs typeface="Arial"/>
              </a:rPr>
              <a:t> </a:t>
            </a:r>
            <a:r>
              <a:rPr lang="es-AR" sz="2400" b="1" spc="-5" dirty="0">
                <a:latin typeface="Arial"/>
                <a:cs typeface="Arial"/>
              </a:rPr>
              <a:t>mezcla</a:t>
            </a:r>
            <a:r>
              <a:rPr lang="es-AR" sz="2400" b="1" dirty="0">
                <a:latin typeface="Arial"/>
                <a:cs typeface="Arial"/>
              </a:rPr>
              <a:t> </a:t>
            </a:r>
            <a:r>
              <a:rPr lang="es-AR" sz="2400" b="1" spc="-5" dirty="0">
                <a:latin typeface="Arial"/>
                <a:cs typeface="Arial"/>
              </a:rPr>
              <a:t>semiconductora</a:t>
            </a:r>
            <a:r>
              <a:rPr lang="es-AR" sz="2400" b="1" dirty="0">
                <a:latin typeface="Arial"/>
                <a:cs typeface="Arial"/>
              </a:rPr>
              <a:t> termo </a:t>
            </a:r>
            <a:r>
              <a:rPr lang="es-AR" sz="2400" b="1" spc="5" dirty="0">
                <a:latin typeface="Arial"/>
                <a:cs typeface="Arial"/>
              </a:rPr>
              <a:t> </a:t>
            </a:r>
            <a:r>
              <a:rPr lang="es-AR" sz="2400" b="1" spc="-5" dirty="0">
                <a:latin typeface="Arial"/>
                <a:cs typeface="Arial"/>
              </a:rPr>
              <a:t>estable extruida, </a:t>
            </a:r>
            <a:r>
              <a:rPr lang="es-AR" sz="2400" b="1" dirty="0">
                <a:latin typeface="Arial"/>
                <a:cs typeface="Arial"/>
              </a:rPr>
              <a:t>adherente al </a:t>
            </a:r>
            <a:r>
              <a:rPr lang="es-AR" sz="2400" b="1" spc="-5" dirty="0">
                <a:latin typeface="Arial"/>
                <a:cs typeface="Arial"/>
              </a:rPr>
              <a:t>aislamiento </a:t>
            </a:r>
            <a:r>
              <a:rPr lang="es-AR" sz="2400" b="1" dirty="0">
                <a:latin typeface="Arial"/>
                <a:cs typeface="Arial"/>
              </a:rPr>
              <a:t>en toda su </a:t>
            </a:r>
            <a:r>
              <a:rPr lang="es-AR" sz="2400" b="1" spc="-5" dirty="0">
                <a:latin typeface="Arial"/>
                <a:cs typeface="Arial"/>
              </a:rPr>
              <a:t>superficie, </a:t>
            </a:r>
            <a:r>
              <a:rPr lang="es-AR" sz="2400" b="1" dirty="0">
                <a:latin typeface="Arial"/>
                <a:cs typeface="Arial"/>
              </a:rPr>
              <a:t>con </a:t>
            </a:r>
            <a:r>
              <a:rPr lang="es-AR" sz="2400" b="1" spc="-10" dirty="0">
                <a:latin typeface="Arial"/>
                <a:cs typeface="Arial"/>
              </a:rPr>
              <a:t>un </a:t>
            </a:r>
            <a:r>
              <a:rPr lang="es-AR" sz="2400" b="1" spc="-375" dirty="0">
                <a:latin typeface="Arial"/>
                <a:cs typeface="Arial"/>
              </a:rPr>
              <a:t> </a:t>
            </a:r>
            <a:r>
              <a:rPr lang="es-AR" sz="2400" b="1" spc="-5" dirty="0">
                <a:latin typeface="Arial"/>
                <a:cs typeface="Arial"/>
              </a:rPr>
              <a:t>espesor</a:t>
            </a:r>
            <a:r>
              <a:rPr lang="es-AR" sz="2400" b="1" spc="-90" dirty="0">
                <a:latin typeface="Arial"/>
                <a:cs typeface="Arial"/>
              </a:rPr>
              <a:t> </a:t>
            </a:r>
            <a:r>
              <a:rPr lang="es-AR" sz="2400" b="1" dirty="0">
                <a:latin typeface="Arial"/>
                <a:cs typeface="Arial"/>
              </a:rPr>
              <a:t>medio</a:t>
            </a:r>
            <a:r>
              <a:rPr lang="es-AR" sz="2400" b="1" spc="-75" dirty="0">
                <a:latin typeface="Arial"/>
                <a:cs typeface="Arial"/>
              </a:rPr>
              <a:t> </a:t>
            </a:r>
            <a:r>
              <a:rPr lang="es-AR" sz="2400" b="1" spc="-10" dirty="0">
                <a:latin typeface="Arial"/>
                <a:cs typeface="Arial"/>
              </a:rPr>
              <a:t>mínimo</a:t>
            </a:r>
            <a:r>
              <a:rPr lang="es-AR" sz="2400" b="1" spc="-75" dirty="0">
                <a:latin typeface="Arial"/>
                <a:cs typeface="Arial"/>
              </a:rPr>
              <a:t> </a:t>
            </a:r>
            <a:r>
              <a:rPr lang="es-AR" sz="2400" b="1" dirty="0">
                <a:latin typeface="Arial"/>
                <a:cs typeface="Arial"/>
              </a:rPr>
              <a:t>de</a:t>
            </a:r>
            <a:r>
              <a:rPr lang="es-AR" sz="2400" b="1" spc="-85" dirty="0">
                <a:latin typeface="Arial"/>
                <a:cs typeface="Arial"/>
              </a:rPr>
              <a:t> </a:t>
            </a:r>
            <a:r>
              <a:rPr lang="es-AR" sz="2400" b="1" dirty="0">
                <a:latin typeface="Arial"/>
                <a:cs typeface="Arial"/>
              </a:rPr>
              <a:t>0,5</a:t>
            </a:r>
            <a:r>
              <a:rPr lang="es-AR" sz="2400" b="1" spc="-85" dirty="0">
                <a:latin typeface="Arial"/>
                <a:cs typeface="Arial"/>
              </a:rPr>
              <a:t> </a:t>
            </a:r>
            <a:r>
              <a:rPr lang="es-AR" sz="2400" b="1" spc="-5" dirty="0">
                <a:latin typeface="Arial"/>
                <a:cs typeface="Arial"/>
              </a:rPr>
              <a:t>mm</a:t>
            </a:r>
            <a:r>
              <a:rPr lang="es-AR" sz="2400" b="1" spc="-80" dirty="0">
                <a:latin typeface="Arial"/>
                <a:cs typeface="Arial"/>
              </a:rPr>
              <a:t> </a:t>
            </a:r>
            <a:r>
              <a:rPr lang="es-AR" sz="2400" b="1" dirty="0">
                <a:latin typeface="Arial"/>
                <a:cs typeface="Arial"/>
              </a:rPr>
              <a:t>y</a:t>
            </a:r>
            <a:r>
              <a:rPr lang="es-AR" sz="2400" b="1" spc="-95" dirty="0">
                <a:latin typeface="Arial"/>
                <a:cs typeface="Arial"/>
              </a:rPr>
              <a:t> </a:t>
            </a:r>
            <a:r>
              <a:rPr lang="es-AR" sz="2400" b="1" dirty="0">
                <a:latin typeface="Arial"/>
                <a:cs typeface="Arial"/>
              </a:rPr>
              <a:t>sin</a:t>
            </a:r>
            <a:r>
              <a:rPr lang="es-AR" sz="2400" b="1" spc="-105" dirty="0">
                <a:latin typeface="Arial"/>
                <a:cs typeface="Arial"/>
              </a:rPr>
              <a:t> </a:t>
            </a:r>
            <a:r>
              <a:rPr lang="es-AR" sz="2400" b="1" dirty="0">
                <a:latin typeface="Arial"/>
                <a:cs typeface="Arial"/>
              </a:rPr>
              <a:t>acción</a:t>
            </a:r>
            <a:r>
              <a:rPr lang="es-AR" sz="2400" b="1" spc="-85" dirty="0">
                <a:latin typeface="Arial"/>
                <a:cs typeface="Arial"/>
              </a:rPr>
              <a:t> </a:t>
            </a:r>
            <a:r>
              <a:rPr lang="es-AR" sz="2400" b="1" spc="-5" dirty="0">
                <a:latin typeface="Arial"/>
                <a:cs typeface="Arial"/>
              </a:rPr>
              <a:t>nociva</a:t>
            </a:r>
            <a:r>
              <a:rPr lang="es-AR" sz="2400" b="1" spc="-75" dirty="0">
                <a:latin typeface="Arial"/>
                <a:cs typeface="Arial"/>
              </a:rPr>
              <a:t> </a:t>
            </a:r>
            <a:r>
              <a:rPr lang="es-AR" sz="2400" b="1" spc="-5" dirty="0">
                <a:latin typeface="Arial"/>
                <a:cs typeface="Arial"/>
              </a:rPr>
              <a:t>sobre</a:t>
            </a:r>
            <a:r>
              <a:rPr lang="es-AR" sz="2400" b="1" spc="-90" dirty="0">
                <a:latin typeface="Arial"/>
                <a:cs typeface="Arial"/>
              </a:rPr>
              <a:t> </a:t>
            </a:r>
            <a:r>
              <a:rPr lang="es-AR" sz="2400" b="1" dirty="0">
                <a:latin typeface="Arial"/>
                <a:cs typeface="Arial"/>
              </a:rPr>
              <a:t>el</a:t>
            </a:r>
            <a:r>
              <a:rPr lang="es-AR" sz="2400" b="1" spc="-85" dirty="0">
                <a:latin typeface="Arial"/>
                <a:cs typeface="Arial"/>
              </a:rPr>
              <a:t> </a:t>
            </a:r>
            <a:r>
              <a:rPr lang="es-AR" sz="2400" b="1" spc="-5" dirty="0">
                <a:latin typeface="Arial"/>
                <a:cs typeface="Arial"/>
              </a:rPr>
              <a:t>conductor </a:t>
            </a:r>
            <a:r>
              <a:rPr lang="es-AR" sz="2400" b="1" spc="-375" dirty="0">
                <a:latin typeface="Arial"/>
                <a:cs typeface="Arial"/>
              </a:rPr>
              <a:t> </a:t>
            </a:r>
            <a:r>
              <a:rPr lang="es-AR" sz="2400" b="1" dirty="0">
                <a:latin typeface="Arial"/>
                <a:cs typeface="Arial"/>
              </a:rPr>
              <a:t>y</a:t>
            </a:r>
            <a:r>
              <a:rPr lang="es-AR" sz="2400" b="1" spc="5" dirty="0">
                <a:latin typeface="Arial"/>
                <a:cs typeface="Arial"/>
              </a:rPr>
              <a:t> </a:t>
            </a:r>
            <a:r>
              <a:rPr lang="es-AR" sz="2400" b="1" dirty="0">
                <a:latin typeface="Arial"/>
                <a:cs typeface="Arial"/>
              </a:rPr>
              <a:t>el</a:t>
            </a:r>
            <a:r>
              <a:rPr lang="es-AR" sz="2400" b="1" spc="5" dirty="0">
                <a:latin typeface="Arial"/>
                <a:cs typeface="Arial"/>
              </a:rPr>
              <a:t> </a:t>
            </a:r>
            <a:r>
              <a:rPr lang="es-AR" sz="2400" b="1" spc="-5" dirty="0">
                <a:latin typeface="Arial"/>
                <a:cs typeface="Arial"/>
              </a:rPr>
              <a:t>aislamiento.</a:t>
            </a:r>
            <a:r>
              <a:rPr lang="es-AR" sz="2400" b="1" dirty="0">
                <a:latin typeface="Arial"/>
                <a:cs typeface="Arial"/>
              </a:rPr>
              <a:t> Deberá</a:t>
            </a:r>
            <a:r>
              <a:rPr lang="es-AR" sz="2400" b="1" spc="5" dirty="0">
                <a:latin typeface="Arial"/>
                <a:cs typeface="Arial"/>
              </a:rPr>
              <a:t> </a:t>
            </a:r>
            <a:r>
              <a:rPr lang="es-AR" sz="2400" b="1" spc="-5" dirty="0">
                <a:latin typeface="Arial"/>
                <a:cs typeface="Arial"/>
              </a:rPr>
              <a:t>soportar</a:t>
            </a:r>
            <a:r>
              <a:rPr lang="es-AR" sz="2400" b="1" dirty="0">
                <a:latin typeface="Arial"/>
                <a:cs typeface="Arial"/>
              </a:rPr>
              <a:t> </a:t>
            </a:r>
            <a:r>
              <a:rPr lang="es-AR" sz="2400" b="1" spc="-5" dirty="0">
                <a:latin typeface="Arial"/>
                <a:cs typeface="Arial"/>
              </a:rPr>
              <a:t>las</a:t>
            </a:r>
            <a:r>
              <a:rPr lang="es-AR" sz="2400" b="1" dirty="0">
                <a:latin typeface="Arial"/>
                <a:cs typeface="Arial"/>
              </a:rPr>
              <a:t> </a:t>
            </a:r>
            <a:r>
              <a:rPr lang="es-AR" sz="2400" b="1" spc="-5" dirty="0">
                <a:latin typeface="Arial"/>
                <a:cs typeface="Arial"/>
              </a:rPr>
              <a:t>temperaturas</a:t>
            </a:r>
            <a:r>
              <a:rPr lang="es-AR" sz="2400" b="1" dirty="0">
                <a:latin typeface="Arial"/>
                <a:cs typeface="Arial"/>
              </a:rPr>
              <a:t> </a:t>
            </a:r>
            <a:r>
              <a:rPr lang="es-AR" sz="2400" b="1" spc="-5" dirty="0">
                <a:latin typeface="Arial"/>
                <a:cs typeface="Arial"/>
              </a:rPr>
              <a:t>admisibles</a:t>
            </a:r>
            <a:r>
              <a:rPr lang="es-AR" sz="2400" b="1" dirty="0">
                <a:latin typeface="Arial"/>
                <a:cs typeface="Arial"/>
              </a:rPr>
              <a:t> </a:t>
            </a:r>
            <a:r>
              <a:rPr lang="es-AR" sz="2400" b="1" spc="-10" dirty="0">
                <a:latin typeface="Arial"/>
                <a:cs typeface="Arial"/>
              </a:rPr>
              <a:t>del </a:t>
            </a:r>
            <a:r>
              <a:rPr lang="es-AR" sz="2400" b="1" spc="-5" dirty="0">
                <a:latin typeface="Arial"/>
                <a:cs typeface="Arial"/>
              </a:rPr>
              <a:t> conductor</a:t>
            </a:r>
            <a:r>
              <a:rPr lang="es-AR" sz="2400" b="1" spc="-5" dirty="0" smtClean="0">
                <a:latin typeface="Arial"/>
                <a:cs typeface="Arial"/>
              </a:rPr>
              <a:t>.</a:t>
            </a:r>
          </a:p>
          <a:p>
            <a:pPr marL="12700" marR="5080" algn="just">
              <a:spcBef>
                <a:spcPts val="815"/>
              </a:spcBef>
            </a:pPr>
            <a:endParaRPr lang="es-AR" sz="2400" b="1" spc="-5" dirty="0" smtClean="0">
              <a:latin typeface="Arial"/>
              <a:cs typeface="Arial"/>
            </a:endParaRPr>
          </a:p>
          <a:p>
            <a:pPr marL="12700" algn="just">
              <a:spcBef>
                <a:spcPts val="100"/>
              </a:spcBef>
            </a:pPr>
            <a:r>
              <a:rPr lang="es-AR" sz="2400" b="1" u="sng" spc="-5" dirty="0" smtClean="0">
                <a:effectLst>
                  <a:outerShdw blurRad="38100" dist="38100" dir="2700000" algn="tl">
                    <a:srgbClr val="000000">
                      <a:alpha val="43137"/>
                    </a:srgbClr>
                  </a:outerShdw>
                </a:effectLst>
                <a:latin typeface="Arial"/>
                <a:cs typeface="Arial"/>
              </a:rPr>
              <a:t>Bloqueador</a:t>
            </a:r>
            <a:r>
              <a:rPr lang="es-AR" sz="2400" b="1" u="sng" spc="-15" dirty="0" smtClean="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de</a:t>
            </a:r>
            <a:r>
              <a:rPr lang="es-AR" sz="2400" b="1" u="sng" dirty="0">
                <a:effectLst>
                  <a:outerShdw blurRad="38100" dist="38100" dir="2700000" algn="tl">
                    <a:srgbClr val="000000">
                      <a:alpha val="43137"/>
                    </a:srgbClr>
                  </a:outerShdw>
                </a:effectLst>
                <a:latin typeface="Arial"/>
                <a:cs typeface="Arial"/>
              </a:rPr>
              <a:t> </a:t>
            </a:r>
            <a:r>
              <a:rPr lang="es-AR" sz="2400" b="1" u="sng" spc="-5" dirty="0" smtClean="0">
                <a:effectLst>
                  <a:outerShdw blurRad="38100" dist="38100" dir="2700000" algn="tl">
                    <a:srgbClr val="000000">
                      <a:alpha val="43137"/>
                    </a:srgbClr>
                  </a:outerShdw>
                </a:effectLst>
                <a:latin typeface="Arial"/>
                <a:cs typeface="Arial"/>
              </a:rPr>
              <a:t>humedad</a:t>
            </a:r>
          </a:p>
          <a:p>
            <a:pPr marL="12700" algn="just">
              <a:spcBef>
                <a:spcPts val="100"/>
              </a:spcBef>
            </a:pPr>
            <a:endParaRPr lang="es-AR" sz="2400" b="1" dirty="0">
              <a:latin typeface="Arial"/>
              <a:cs typeface="Arial"/>
            </a:endParaRPr>
          </a:p>
          <a:p>
            <a:pPr marL="812800" marR="5080" lvl="1" indent="-342900" algn="just">
              <a:spcBef>
                <a:spcPts val="820"/>
              </a:spcBef>
              <a:buFont typeface="Wingdings" panose="05000000000000000000" pitchFamily="2" charset="2"/>
              <a:buChar char="ü"/>
            </a:pPr>
            <a:r>
              <a:rPr lang="es-AR" sz="2400" b="1" spc="-5" dirty="0">
                <a:latin typeface="Arial"/>
                <a:cs typeface="Arial"/>
              </a:rPr>
              <a:t>Cada capa </a:t>
            </a:r>
            <a:r>
              <a:rPr lang="es-AR" sz="2400" b="1" dirty="0">
                <a:latin typeface="Arial"/>
                <a:cs typeface="Arial"/>
              </a:rPr>
              <a:t>de </a:t>
            </a:r>
            <a:r>
              <a:rPr lang="es-AR" sz="2400" b="1" spc="-5" dirty="0">
                <a:latin typeface="Arial"/>
                <a:cs typeface="Arial"/>
              </a:rPr>
              <a:t>hilos </a:t>
            </a:r>
            <a:r>
              <a:rPr lang="es-AR" sz="2400" b="1" dirty="0">
                <a:latin typeface="Arial"/>
                <a:cs typeface="Arial"/>
              </a:rPr>
              <a:t>del </a:t>
            </a:r>
            <a:r>
              <a:rPr lang="es-AR" sz="2400" b="1" spc="-5" dirty="0">
                <a:latin typeface="Arial"/>
                <a:cs typeface="Arial"/>
              </a:rPr>
              <a:t>conductor principal, excepto </a:t>
            </a:r>
            <a:r>
              <a:rPr lang="es-AR" sz="2400" b="1" spc="-10" dirty="0">
                <a:latin typeface="Arial"/>
                <a:cs typeface="Arial"/>
              </a:rPr>
              <a:t>la </a:t>
            </a:r>
            <a:r>
              <a:rPr lang="es-AR" sz="2400" b="1" spc="-5" dirty="0">
                <a:latin typeface="Arial"/>
                <a:cs typeface="Arial"/>
              </a:rPr>
              <a:t>exterior, estará </a:t>
            </a:r>
            <a:r>
              <a:rPr lang="es-AR" sz="2400" b="1" dirty="0">
                <a:latin typeface="Arial"/>
                <a:cs typeface="Arial"/>
              </a:rPr>
              <a:t> recubierta con un </a:t>
            </a:r>
            <a:r>
              <a:rPr lang="es-AR" sz="2400" b="1" spc="-5" dirty="0">
                <a:latin typeface="Arial"/>
                <a:cs typeface="Arial"/>
              </a:rPr>
              <a:t>compuesto bloqueador </a:t>
            </a:r>
            <a:r>
              <a:rPr lang="es-AR" sz="2400" b="1" dirty="0">
                <a:latin typeface="Arial"/>
                <a:cs typeface="Arial"/>
              </a:rPr>
              <a:t>para </a:t>
            </a:r>
            <a:r>
              <a:rPr lang="es-AR" sz="2400" b="1" spc="-5" dirty="0">
                <a:latin typeface="Arial"/>
                <a:cs typeface="Arial"/>
              </a:rPr>
              <a:t>evitar </a:t>
            </a:r>
            <a:r>
              <a:rPr lang="es-AR" sz="2400" b="1" dirty="0">
                <a:latin typeface="Arial"/>
                <a:cs typeface="Arial"/>
              </a:rPr>
              <a:t>la </a:t>
            </a:r>
            <a:r>
              <a:rPr lang="es-AR" sz="2400" b="1" spc="-5" dirty="0">
                <a:latin typeface="Arial"/>
                <a:cs typeface="Arial"/>
              </a:rPr>
              <a:t>migración </a:t>
            </a:r>
            <a:r>
              <a:rPr lang="es-AR" sz="2400" b="1" spc="-10" dirty="0">
                <a:latin typeface="Arial"/>
                <a:cs typeface="Arial"/>
              </a:rPr>
              <a:t>de </a:t>
            </a:r>
            <a:r>
              <a:rPr lang="es-AR" sz="2400" b="1" spc="-5" dirty="0">
                <a:latin typeface="Arial"/>
                <a:cs typeface="Arial"/>
              </a:rPr>
              <a:t> </a:t>
            </a:r>
            <a:r>
              <a:rPr lang="es-AR" sz="2400" b="1" dirty="0">
                <a:latin typeface="Arial"/>
                <a:cs typeface="Arial"/>
              </a:rPr>
              <a:t>agua a </a:t>
            </a:r>
            <a:r>
              <a:rPr lang="es-AR" sz="2400" b="1" spc="-5" dirty="0">
                <a:latin typeface="Arial"/>
                <a:cs typeface="Arial"/>
              </a:rPr>
              <a:t>través </a:t>
            </a:r>
            <a:r>
              <a:rPr lang="es-AR" sz="2400" b="1" dirty="0">
                <a:latin typeface="Arial"/>
                <a:cs typeface="Arial"/>
              </a:rPr>
              <a:t>de </a:t>
            </a:r>
            <a:r>
              <a:rPr lang="es-AR" sz="2400" b="1" spc="-5" dirty="0">
                <a:latin typeface="Arial"/>
                <a:cs typeface="Arial"/>
              </a:rPr>
              <a:t>los espacios entre éstos. </a:t>
            </a:r>
            <a:r>
              <a:rPr lang="es-AR" sz="2400" b="1" dirty="0">
                <a:latin typeface="Arial"/>
                <a:cs typeface="Arial"/>
              </a:rPr>
              <a:t>El </a:t>
            </a:r>
            <a:r>
              <a:rPr lang="es-AR" sz="2400" b="1" spc="-5" dirty="0">
                <a:latin typeface="Arial"/>
                <a:cs typeface="Arial"/>
              </a:rPr>
              <a:t>compuesto bloqueador </a:t>
            </a:r>
            <a:r>
              <a:rPr lang="es-AR" sz="2400" b="1" dirty="0">
                <a:latin typeface="Arial"/>
                <a:cs typeface="Arial"/>
              </a:rPr>
              <a:t> debe</a:t>
            </a:r>
            <a:r>
              <a:rPr lang="es-AR" sz="2400" b="1" spc="-45" dirty="0">
                <a:latin typeface="Arial"/>
                <a:cs typeface="Arial"/>
              </a:rPr>
              <a:t> </a:t>
            </a:r>
            <a:r>
              <a:rPr lang="es-AR" sz="2400" b="1" dirty="0">
                <a:latin typeface="Arial"/>
                <a:cs typeface="Arial"/>
              </a:rPr>
              <a:t>cumplir</a:t>
            </a:r>
            <a:r>
              <a:rPr lang="es-AR" sz="2400" b="1" spc="-40" dirty="0">
                <a:latin typeface="Arial"/>
                <a:cs typeface="Arial"/>
              </a:rPr>
              <a:t> </a:t>
            </a:r>
            <a:r>
              <a:rPr lang="es-AR" sz="2400" b="1" spc="-5" dirty="0">
                <a:latin typeface="Arial"/>
                <a:cs typeface="Arial"/>
              </a:rPr>
              <a:t>con</a:t>
            </a:r>
            <a:r>
              <a:rPr lang="es-AR" sz="2400" b="1" spc="-25" dirty="0">
                <a:latin typeface="Arial"/>
                <a:cs typeface="Arial"/>
              </a:rPr>
              <a:t> </a:t>
            </a:r>
            <a:r>
              <a:rPr lang="es-AR" sz="2400" b="1" spc="-5" dirty="0">
                <a:latin typeface="Arial"/>
                <a:cs typeface="Arial"/>
              </a:rPr>
              <a:t>los</a:t>
            </a:r>
            <a:r>
              <a:rPr lang="es-AR" sz="2400" b="1" spc="-30" dirty="0">
                <a:latin typeface="Arial"/>
                <a:cs typeface="Arial"/>
              </a:rPr>
              <a:t> </a:t>
            </a:r>
            <a:r>
              <a:rPr lang="es-AR" sz="2400" b="1" spc="-5" dirty="0">
                <a:latin typeface="Arial"/>
                <a:cs typeface="Arial"/>
              </a:rPr>
              <a:t>requerimientos</a:t>
            </a:r>
            <a:r>
              <a:rPr lang="es-AR" sz="2400" b="1" spc="-25" dirty="0">
                <a:latin typeface="Arial"/>
                <a:cs typeface="Arial"/>
              </a:rPr>
              <a:t> </a:t>
            </a:r>
            <a:r>
              <a:rPr lang="es-AR" sz="2400" b="1" dirty="0">
                <a:latin typeface="Arial"/>
                <a:cs typeface="Arial"/>
              </a:rPr>
              <a:t>de</a:t>
            </a:r>
            <a:r>
              <a:rPr lang="es-AR" sz="2400" b="1" spc="-40" dirty="0">
                <a:latin typeface="Arial"/>
                <a:cs typeface="Arial"/>
              </a:rPr>
              <a:t> </a:t>
            </a:r>
            <a:r>
              <a:rPr lang="es-AR" sz="2400" b="1" dirty="0">
                <a:latin typeface="Arial"/>
                <a:cs typeface="Arial"/>
              </a:rPr>
              <a:t>la</a:t>
            </a:r>
            <a:r>
              <a:rPr lang="es-AR" sz="2400" b="1" spc="-45" dirty="0">
                <a:latin typeface="Arial"/>
                <a:cs typeface="Arial"/>
              </a:rPr>
              <a:t> </a:t>
            </a:r>
            <a:r>
              <a:rPr lang="es-AR" sz="2400" b="1" dirty="0">
                <a:latin typeface="Arial"/>
                <a:cs typeface="Arial"/>
              </a:rPr>
              <a:t>norma</a:t>
            </a:r>
            <a:r>
              <a:rPr lang="es-AR" sz="2400" b="1" spc="-25" dirty="0">
                <a:latin typeface="Arial"/>
                <a:cs typeface="Arial"/>
              </a:rPr>
              <a:t> </a:t>
            </a:r>
            <a:r>
              <a:rPr lang="es-AR" sz="2400" b="1" spc="-5" dirty="0">
                <a:latin typeface="Arial"/>
                <a:cs typeface="Arial"/>
              </a:rPr>
              <a:t>ICEA</a:t>
            </a:r>
            <a:r>
              <a:rPr lang="es-AR" sz="2400" b="1" spc="-40" dirty="0">
                <a:latin typeface="Arial"/>
                <a:cs typeface="Arial"/>
              </a:rPr>
              <a:t> </a:t>
            </a:r>
            <a:r>
              <a:rPr lang="es-AR" sz="2400" b="1" spc="-5" dirty="0">
                <a:latin typeface="Arial"/>
                <a:cs typeface="Arial"/>
              </a:rPr>
              <a:t>T-31-610</a:t>
            </a:r>
            <a:r>
              <a:rPr lang="es-AR" sz="2400" b="1" spc="-35" dirty="0">
                <a:latin typeface="Arial"/>
                <a:cs typeface="Arial"/>
              </a:rPr>
              <a:t> </a:t>
            </a:r>
            <a:r>
              <a:rPr lang="es-AR" sz="2400" b="1" dirty="0">
                <a:latin typeface="Arial"/>
                <a:cs typeface="Arial"/>
              </a:rPr>
              <a:t>y</a:t>
            </a:r>
            <a:r>
              <a:rPr lang="es-AR" sz="2400" b="1" spc="-45" dirty="0">
                <a:latin typeface="Arial"/>
                <a:cs typeface="Arial"/>
              </a:rPr>
              <a:t> </a:t>
            </a:r>
            <a:r>
              <a:rPr lang="es-AR" sz="2400" b="1" spc="-5" dirty="0">
                <a:latin typeface="Arial"/>
                <a:cs typeface="Arial"/>
              </a:rPr>
              <a:t>debe </a:t>
            </a:r>
            <a:r>
              <a:rPr lang="es-AR" sz="2400" b="1" spc="-380" dirty="0">
                <a:latin typeface="Arial"/>
                <a:cs typeface="Arial"/>
              </a:rPr>
              <a:t> </a:t>
            </a:r>
            <a:r>
              <a:rPr lang="es-AR" sz="2400" b="1" dirty="0">
                <a:latin typeface="Arial"/>
                <a:cs typeface="Arial"/>
              </a:rPr>
              <a:t>ser </a:t>
            </a:r>
            <a:r>
              <a:rPr lang="es-AR" sz="2400" b="1" spc="-5" dirty="0">
                <a:latin typeface="Arial"/>
                <a:cs typeface="Arial"/>
              </a:rPr>
              <a:t>compatible con </a:t>
            </a:r>
            <a:r>
              <a:rPr lang="es-AR" sz="2400" b="1" dirty="0">
                <a:latin typeface="Arial"/>
                <a:cs typeface="Arial"/>
              </a:rPr>
              <a:t>el </a:t>
            </a:r>
            <a:r>
              <a:rPr lang="es-AR" sz="2400" b="1" spc="-5" dirty="0">
                <a:latin typeface="Arial"/>
                <a:cs typeface="Arial"/>
              </a:rPr>
              <a:t>conductor, </a:t>
            </a:r>
            <a:r>
              <a:rPr lang="es-AR" sz="2400" b="1" dirty="0">
                <a:latin typeface="Arial"/>
                <a:cs typeface="Arial"/>
              </a:rPr>
              <a:t>la </a:t>
            </a:r>
            <a:r>
              <a:rPr lang="es-AR" sz="2400" b="1" spc="-5" dirty="0">
                <a:latin typeface="Arial"/>
                <a:cs typeface="Arial"/>
              </a:rPr>
              <a:t>pantalla extruida </a:t>
            </a:r>
            <a:r>
              <a:rPr lang="es-AR" sz="2400" b="1" dirty="0">
                <a:latin typeface="Arial"/>
                <a:cs typeface="Arial"/>
              </a:rPr>
              <a:t>sobre </a:t>
            </a:r>
            <a:r>
              <a:rPr lang="es-AR" sz="2400" b="1" spc="-5" dirty="0">
                <a:latin typeface="Arial"/>
                <a:cs typeface="Arial"/>
              </a:rPr>
              <a:t>éste, </a:t>
            </a:r>
            <a:r>
              <a:rPr lang="es-AR" sz="2400" b="1" spc="-10" dirty="0">
                <a:latin typeface="Arial"/>
                <a:cs typeface="Arial"/>
              </a:rPr>
              <a:t>el </a:t>
            </a:r>
            <a:r>
              <a:rPr lang="es-AR" sz="2400" b="1" spc="-5" dirty="0">
                <a:latin typeface="Arial"/>
                <a:cs typeface="Arial"/>
              </a:rPr>
              <a:t> aislamiento</a:t>
            </a:r>
            <a:r>
              <a:rPr lang="es-AR" sz="2400" b="1" dirty="0">
                <a:latin typeface="Arial"/>
                <a:cs typeface="Arial"/>
              </a:rPr>
              <a:t> y</a:t>
            </a:r>
            <a:r>
              <a:rPr lang="es-AR" sz="2400" b="1" spc="5" dirty="0">
                <a:latin typeface="Arial"/>
                <a:cs typeface="Arial"/>
              </a:rPr>
              <a:t> </a:t>
            </a:r>
            <a:r>
              <a:rPr lang="es-AR" sz="2400" b="1" spc="-5" dirty="0">
                <a:latin typeface="Arial"/>
                <a:cs typeface="Arial"/>
              </a:rPr>
              <a:t>los</a:t>
            </a:r>
            <a:r>
              <a:rPr lang="es-AR" sz="2400" b="1" dirty="0">
                <a:latin typeface="Arial"/>
                <a:cs typeface="Arial"/>
              </a:rPr>
              <a:t> </a:t>
            </a:r>
            <a:r>
              <a:rPr lang="es-AR" sz="2400" b="1" spc="-5" dirty="0">
                <a:latin typeface="Arial"/>
                <a:cs typeface="Arial"/>
              </a:rPr>
              <a:t>accesorios</a:t>
            </a:r>
            <a:r>
              <a:rPr lang="es-AR" sz="2400" b="1" dirty="0">
                <a:latin typeface="Arial"/>
                <a:cs typeface="Arial"/>
              </a:rPr>
              <a:t> para</a:t>
            </a:r>
            <a:r>
              <a:rPr lang="es-AR" sz="2400" b="1" spc="5" dirty="0">
                <a:latin typeface="Arial"/>
                <a:cs typeface="Arial"/>
              </a:rPr>
              <a:t> </a:t>
            </a:r>
            <a:r>
              <a:rPr lang="es-AR" sz="2400" b="1" spc="-5" dirty="0">
                <a:latin typeface="Arial"/>
                <a:cs typeface="Arial"/>
              </a:rPr>
              <a:t>las</a:t>
            </a:r>
            <a:r>
              <a:rPr lang="es-AR" sz="2400" b="1" dirty="0">
                <a:latin typeface="Arial"/>
                <a:cs typeface="Arial"/>
              </a:rPr>
              <a:t> </a:t>
            </a:r>
            <a:r>
              <a:rPr lang="es-AR" sz="2400" b="1" spc="-5" dirty="0">
                <a:latin typeface="Arial"/>
                <a:cs typeface="Arial"/>
              </a:rPr>
              <a:t>conexiones</a:t>
            </a:r>
            <a:r>
              <a:rPr lang="es-AR" sz="2400" b="1" dirty="0">
                <a:latin typeface="Arial"/>
                <a:cs typeface="Arial"/>
              </a:rPr>
              <a:t> y</a:t>
            </a:r>
            <a:r>
              <a:rPr lang="es-AR" sz="2400" b="1" spc="5" dirty="0">
                <a:latin typeface="Arial"/>
                <a:cs typeface="Arial"/>
              </a:rPr>
              <a:t> </a:t>
            </a:r>
            <a:r>
              <a:rPr lang="es-AR" sz="2400" b="1" spc="-5" dirty="0">
                <a:latin typeface="Arial"/>
                <a:cs typeface="Arial"/>
              </a:rPr>
              <a:t>empalmes</a:t>
            </a:r>
            <a:r>
              <a:rPr lang="es-AR" sz="2400" b="1" dirty="0">
                <a:latin typeface="Arial"/>
                <a:cs typeface="Arial"/>
              </a:rPr>
              <a:t> </a:t>
            </a:r>
            <a:r>
              <a:rPr lang="es-AR" sz="2400" b="1" spc="-5" dirty="0">
                <a:latin typeface="Arial"/>
                <a:cs typeface="Arial"/>
              </a:rPr>
              <a:t>del </a:t>
            </a:r>
            <a:r>
              <a:rPr lang="es-AR" sz="2400" b="1" dirty="0">
                <a:latin typeface="Arial"/>
                <a:cs typeface="Arial"/>
              </a:rPr>
              <a:t> </a:t>
            </a:r>
            <a:r>
              <a:rPr lang="es-AR" sz="2400" b="1" spc="-5" dirty="0">
                <a:latin typeface="Arial"/>
                <a:cs typeface="Arial"/>
              </a:rPr>
              <a:t>conductor</a:t>
            </a:r>
            <a:r>
              <a:rPr lang="es-AR" sz="2400" b="1" dirty="0">
                <a:latin typeface="Arial"/>
                <a:cs typeface="Arial"/>
              </a:rPr>
              <a:t> </a:t>
            </a:r>
            <a:r>
              <a:rPr lang="es-AR" sz="2400" b="1" spc="-5" dirty="0">
                <a:latin typeface="Arial"/>
                <a:cs typeface="Arial"/>
              </a:rPr>
              <a:t>(codos </a:t>
            </a:r>
            <a:r>
              <a:rPr lang="es-AR" sz="2400" b="1" spc="-10" dirty="0">
                <a:latin typeface="Arial"/>
                <a:cs typeface="Arial"/>
              </a:rPr>
              <a:t>de</a:t>
            </a:r>
            <a:r>
              <a:rPr lang="es-AR" sz="2400" b="1" spc="5" dirty="0">
                <a:latin typeface="Arial"/>
                <a:cs typeface="Arial"/>
              </a:rPr>
              <a:t> </a:t>
            </a:r>
            <a:r>
              <a:rPr lang="es-AR" sz="2400" b="1" spc="-5" dirty="0">
                <a:latin typeface="Arial"/>
                <a:cs typeface="Arial"/>
              </a:rPr>
              <a:t>EPDM</a:t>
            </a:r>
            <a:r>
              <a:rPr lang="es-AR" sz="2400" b="1" spc="-5" dirty="0" smtClean="0">
                <a:latin typeface="Arial"/>
                <a:cs typeface="Arial"/>
              </a:rPr>
              <a:t>).</a:t>
            </a:r>
            <a:endParaRPr lang="es-AR" sz="2400" b="1" dirty="0">
              <a:latin typeface="Arial"/>
              <a:cs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533400" y="381000"/>
            <a:ext cx="11963400" cy="8450647"/>
          </a:xfrm>
          <a:prstGeom prst="rect">
            <a:avLst/>
          </a:prstGeom>
        </p:spPr>
        <p:txBody>
          <a:bodyPr vert="horz" wrap="square" lIns="0" tIns="12700" rIns="0" bIns="0" rtlCol="0">
            <a:spAutoFit/>
          </a:bodyPr>
          <a:lstStyle/>
          <a:p>
            <a:pPr>
              <a:spcBef>
                <a:spcPts val="40"/>
              </a:spcBef>
            </a:pPr>
            <a:endParaRPr sz="1300" dirty="0">
              <a:latin typeface="Arial"/>
              <a:cs typeface="Arial"/>
            </a:endParaRPr>
          </a:p>
          <a:p>
            <a:pPr marL="12065" lvl="1" algn="just">
              <a:tabLst>
                <a:tab pos="360045" algn="l"/>
              </a:tabLst>
            </a:pPr>
            <a:r>
              <a:rPr sz="2800" b="1" u="sng" spc="-5" dirty="0" err="1">
                <a:effectLst>
                  <a:outerShdw blurRad="38100" dist="38100" dir="2700000" algn="tl">
                    <a:srgbClr val="000000">
                      <a:alpha val="43137"/>
                    </a:srgbClr>
                  </a:outerShdw>
                </a:effectLst>
                <a:latin typeface="Arial"/>
                <a:cs typeface="Arial"/>
              </a:rPr>
              <a:t>Pruebas</a:t>
            </a:r>
            <a:r>
              <a:rPr sz="2800" b="1" u="sng" spc="-35" dirty="0">
                <a:effectLst>
                  <a:outerShdw blurRad="38100" dist="38100" dir="2700000" algn="tl">
                    <a:srgbClr val="000000">
                      <a:alpha val="43137"/>
                    </a:srgbClr>
                  </a:outerShdw>
                </a:effectLst>
                <a:latin typeface="Arial"/>
                <a:cs typeface="Arial"/>
              </a:rPr>
              <a:t> </a:t>
            </a:r>
            <a:r>
              <a:rPr sz="2800" b="1" u="sng" spc="-5" dirty="0" err="1" smtClean="0">
                <a:effectLst>
                  <a:outerShdw blurRad="38100" dist="38100" dir="2700000" algn="tl">
                    <a:srgbClr val="000000">
                      <a:alpha val="43137"/>
                    </a:srgbClr>
                  </a:outerShdw>
                </a:effectLst>
                <a:latin typeface="Arial"/>
                <a:cs typeface="Arial"/>
              </a:rPr>
              <a:t>Tipo</a:t>
            </a:r>
            <a:endParaRPr lang="es-AR" sz="2800" b="1" u="sng" spc="-5" dirty="0" smtClean="0">
              <a:effectLst>
                <a:outerShdw blurRad="38100" dist="38100" dir="2700000" algn="tl">
                  <a:srgbClr val="000000">
                    <a:alpha val="43137"/>
                  </a:srgbClr>
                </a:outerShdw>
              </a:effectLst>
              <a:latin typeface="Arial"/>
              <a:cs typeface="Arial"/>
            </a:endParaRPr>
          </a:p>
          <a:p>
            <a:pPr marL="12065" lvl="1" algn="just">
              <a:tabLst>
                <a:tab pos="360045" algn="l"/>
              </a:tabLst>
            </a:pPr>
            <a:endParaRPr sz="2800" b="1" u="sng" dirty="0">
              <a:effectLst>
                <a:outerShdw blurRad="38100" dist="38100" dir="2700000" algn="tl">
                  <a:srgbClr val="000000">
                    <a:alpha val="43137"/>
                  </a:srgbClr>
                </a:outerShdw>
              </a:effectLst>
              <a:latin typeface="Arial"/>
              <a:cs typeface="Arial"/>
            </a:endParaRPr>
          </a:p>
          <a:p>
            <a:pPr lvl="1">
              <a:spcBef>
                <a:spcPts val="40"/>
              </a:spcBef>
              <a:buFont typeface="Arial"/>
              <a:buAutoNum type="arabicPeriod" startAt="5"/>
            </a:pPr>
            <a:endParaRPr sz="2800" dirty="0">
              <a:latin typeface="Arial"/>
              <a:cs typeface="Arial"/>
            </a:endParaRPr>
          </a:p>
          <a:p>
            <a:pPr marL="1421765" lvl="4" indent="-495300">
              <a:buFont typeface="Wingdings" panose="05000000000000000000" pitchFamily="2" charset="2"/>
              <a:buChar char="ü"/>
              <a:tabLst>
                <a:tab pos="508000" algn="l"/>
              </a:tabLst>
            </a:pPr>
            <a:r>
              <a:rPr sz="2800" b="1" spc="-5" dirty="0">
                <a:solidFill>
                  <a:srgbClr val="00B050"/>
                </a:solidFill>
                <a:effectLst>
                  <a:outerShdw blurRad="38100" dist="38100" dir="2700000" algn="tl">
                    <a:srgbClr val="000000">
                      <a:alpha val="43137"/>
                    </a:srgbClr>
                  </a:outerShdw>
                </a:effectLst>
                <a:latin typeface="Arial"/>
                <a:cs typeface="Arial"/>
              </a:rPr>
              <a:t>Resistencia</a:t>
            </a:r>
            <a:r>
              <a:rPr sz="2800" b="1" spc="-25"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eléctrica</a:t>
            </a:r>
            <a:r>
              <a:rPr sz="2800" b="1" spc="-1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de</a:t>
            </a:r>
            <a:r>
              <a:rPr sz="2800" b="1" spc="-1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los</a:t>
            </a:r>
            <a:r>
              <a:rPr sz="2800" b="1" spc="-1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conductores</a:t>
            </a:r>
            <a:endParaRP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sz="2800" dirty="0">
              <a:solidFill>
                <a:srgbClr val="00B050"/>
              </a:solidFill>
              <a:effectLst>
                <a:outerShdw blurRad="38100" dist="38100" dir="2700000" algn="tl">
                  <a:srgbClr val="000000">
                    <a:alpha val="43137"/>
                  </a:srgbClr>
                </a:outerShdw>
              </a:effectLst>
              <a:latin typeface="Arial"/>
              <a:cs typeface="Arial"/>
            </a:endParaRPr>
          </a:p>
          <a:p>
            <a:pPr marL="1421765" lvl="4" indent="-495300">
              <a:spcBef>
                <a:spcPts val="5"/>
              </a:spcBef>
              <a:buFont typeface="Wingdings" panose="05000000000000000000" pitchFamily="2" charset="2"/>
              <a:buChar char="ü"/>
              <a:tabLst>
                <a:tab pos="508000" algn="l"/>
              </a:tabLst>
            </a:pPr>
            <a:r>
              <a:rPr sz="2800" b="1" spc="-5" dirty="0">
                <a:solidFill>
                  <a:srgbClr val="00B050"/>
                </a:solidFill>
                <a:effectLst>
                  <a:outerShdw blurRad="38100" dist="38100" dir="2700000" algn="tl">
                    <a:srgbClr val="000000">
                      <a:alpha val="43137"/>
                    </a:srgbClr>
                  </a:outerShdw>
                </a:effectLst>
                <a:latin typeface="Arial"/>
                <a:cs typeface="Arial"/>
              </a:rPr>
              <a:t>Tensión</a:t>
            </a:r>
            <a:r>
              <a:rPr sz="2800" b="1" spc="-1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aplicada</a:t>
            </a:r>
            <a:r>
              <a:rPr sz="2800" b="1" spc="5"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a</a:t>
            </a:r>
            <a:r>
              <a:rPr sz="2800" b="1" spc="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frecuencia</a:t>
            </a:r>
            <a:r>
              <a:rPr sz="2800" b="1" spc="-1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industrial</a:t>
            </a:r>
            <a:endParaRP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sz="2800" dirty="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sz="2800" b="1" spc="-5" dirty="0">
                <a:solidFill>
                  <a:srgbClr val="00B050"/>
                </a:solidFill>
                <a:effectLst>
                  <a:outerShdw blurRad="38100" dist="38100" dir="2700000" algn="tl">
                    <a:srgbClr val="000000">
                      <a:alpha val="43137"/>
                    </a:srgbClr>
                  </a:outerShdw>
                </a:effectLst>
                <a:latin typeface="Arial"/>
                <a:cs typeface="Arial"/>
              </a:rPr>
              <a:t>Tensión</a:t>
            </a:r>
            <a:r>
              <a:rPr sz="2800" b="1" spc="-1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aplicada </a:t>
            </a:r>
            <a:r>
              <a:rPr sz="2800" b="1" dirty="0">
                <a:solidFill>
                  <a:srgbClr val="00B050"/>
                </a:solidFill>
                <a:effectLst>
                  <a:outerShdw blurRad="38100" dist="38100" dir="2700000" algn="tl">
                    <a:srgbClr val="000000">
                      <a:alpha val="43137"/>
                    </a:srgbClr>
                  </a:outerShdw>
                </a:effectLst>
                <a:latin typeface="Arial"/>
                <a:cs typeface="Arial"/>
              </a:rPr>
              <a:t>a</a:t>
            </a:r>
            <a:r>
              <a:rPr sz="2800" b="1" spc="-1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impulsos</a:t>
            </a:r>
            <a:endParaRP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sz="2800" dirty="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sz="2800" b="1" dirty="0">
                <a:solidFill>
                  <a:srgbClr val="00B050"/>
                </a:solidFill>
                <a:effectLst>
                  <a:outerShdw blurRad="38100" dist="38100" dir="2700000" algn="tl">
                    <a:srgbClr val="000000">
                      <a:alpha val="43137"/>
                    </a:srgbClr>
                  </a:outerShdw>
                </a:effectLst>
                <a:latin typeface="Arial"/>
                <a:cs typeface="Arial"/>
              </a:rPr>
              <a:t>Descargas</a:t>
            </a:r>
            <a:r>
              <a:rPr sz="2800" b="1" spc="-60"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Parciales</a:t>
            </a:r>
            <a:endParaRP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sz="2800" dirty="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sz="2800" b="1" spc="-5" dirty="0">
                <a:solidFill>
                  <a:srgbClr val="00B050"/>
                </a:solidFill>
                <a:effectLst>
                  <a:outerShdw blurRad="38100" dist="38100" dir="2700000" algn="tl">
                    <a:srgbClr val="000000">
                      <a:alpha val="43137"/>
                    </a:srgbClr>
                  </a:outerShdw>
                </a:effectLst>
                <a:latin typeface="Arial"/>
                <a:cs typeface="Arial"/>
              </a:rPr>
              <a:t>Envejecimiento</a:t>
            </a:r>
            <a:r>
              <a:rPr sz="2800" b="1" spc="-2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Eléctrico</a:t>
            </a:r>
            <a:endParaRP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sz="2800" dirty="0">
              <a:solidFill>
                <a:srgbClr val="00B050"/>
              </a:solidFill>
              <a:effectLst>
                <a:outerShdw blurRad="38100" dist="38100" dir="2700000" algn="tl">
                  <a:srgbClr val="000000">
                    <a:alpha val="43137"/>
                  </a:srgbClr>
                </a:outerShdw>
              </a:effectLst>
              <a:latin typeface="Arial"/>
              <a:cs typeface="Arial"/>
            </a:endParaRPr>
          </a:p>
          <a:p>
            <a:pPr marL="1421765" lvl="4" indent="-495300">
              <a:spcBef>
                <a:spcPts val="5"/>
              </a:spcBef>
              <a:buFont typeface="Wingdings" panose="05000000000000000000" pitchFamily="2" charset="2"/>
              <a:buChar char="ü"/>
              <a:tabLst>
                <a:tab pos="508000" algn="l"/>
              </a:tabLst>
            </a:pPr>
            <a:r>
              <a:rPr sz="2800" b="1" spc="-10" dirty="0">
                <a:solidFill>
                  <a:srgbClr val="00B050"/>
                </a:solidFill>
                <a:effectLst>
                  <a:outerShdw blurRad="38100" dist="38100" dir="2700000" algn="tl">
                    <a:srgbClr val="000000">
                      <a:alpha val="43137"/>
                    </a:srgbClr>
                  </a:outerShdw>
                </a:effectLst>
                <a:latin typeface="Arial"/>
                <a:cs typeface="Arial"/>
              </a:rPr>
              <a:t>Ensayos</a:t>
            </a:r>
            <a:r>
              <a:rPr sz="2800" b="1" dirty="0">
                <a:solidFill>
                  <a:srgbClr val="00B050"/>
                </a:solidFill>
                <a:effectLst>
                  <a:outerShdw blurRad="38100" dist="38100" dir="2700000" algn="tl">
                    <a:srgbClr val="000000">
                      <a:alpha val="43137"/>
                    </a:srgbClr>
                  </a:outerShdw>
                </a:effectLst>
                <a:latin typeface="Arial"/>
                <a:cs typeface="Arial"/>
              </a:rPr>
              <a:t> sobre</a:t>
            </a:r>
            <a:r>
              <a:rPr sz="2800" b="1" spc="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componentes</a:t>
            </a:r>
            <a:r>
              <a:rPr sz="2800" b="1" spc="-1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del</a:t>
            </a:r>
            <a:r>
              <a:rPr sz="2800" b="1" spc="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cable</a:t>
            </a:r>
            <a:endParaRPr sz="2800" dirty="0">
              <a:solidFill>
                <a:srgbClr val="00B050"/>
              </a:solidFill>
              <a:effectLst>
                <a:outerShdw blurRad="38100" dist="38100" dir="2700000" algn="tl">
                  <a:srgbClr val="000000">
                    <a:alpha val="43137"/>
                  </a:srgbClr>
                </a:outerShdw>
              </a:effectLst>
              <a:latin typeface="Arial"/>
              <a:cs typeface="Arial"/>
            </a:endParaRPr>
          </a:p>
          <a:p>
            <a:pPr marL="2286000" lvl="4" indent="-457200">
              <a:spcBef>
                <a:spcPts val="40"/>
              </a:spcBef>
              <a:buFont typeface="Wingdings" panose="05000000000000000000" pitchFamily="2" charset="2"/>
              <a:buChar char="ü"/>
            </a:pPr>
            <a:endParaRPr sz="2800" dirty="0">
              <a:solidFill>
                <a:srgbClr val="00B050"/>
              </a:solidFill>
              <a:effectLst>
                <a:outerShdw blurRad="38100" dist="38100" dir="2700000" algn="tl">
                  <a:srgbClr val="000000">
                    <a:alpha val="43137"/>
                  </a:srgbClr>
                </a:outerShdw>
              </a:effectLst>
              <a:latin typeface="Arial"/>
              <a:cs typeface="Arial"/>
            </a:endParaRPr>
          </a:p>
          <a:p>
            <a:pPr marL="1421765" lvl="4" indent="-495300">
              <a:buFont typeface="Wingdings" panose="05000000000000000000" pitchFamily="2" charset="2"/>
              <a:buChar char="ü"/>
              <a:tabLst>
                <a:tab pos="508000" algn="l"/>
              </a:tabLst>
            </a:pPr>
            <a:r>
              <a:rPr sz="2800" b="1" spc="-5" dirty="0">
                <a:solidFill>
                  <a:srgbClr val="00B050"/>
                </a:solidFill>
                <a:effectLst>
                  <a:outerShdw blurRad="38100" dist="38100" dir="2700000" algn="tl">
                    <a:srgbClr val="000000">
                      <a:alpha val="43137"/>
                    </a:srgbClr>
                  </a:outerShdw>
                </a:effectLst>
                <a:latin typeface="Arial"/>
                <a:cs typeface="Arial"/>
              </a:rPr>
              <a:t>Resistividad de</a:t>
            </a:r>
            <a:r>
              <a:rPr sz="2800" b="1" spc="-10"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las </a:t>
            </a:r>
            <a:r>
              <a:rPr sz="2800" b="1" spc="-5" dirty="0">
                <a:solidFill>
                  <a:srgbClr val="00B050"/>
                </a:solidFill>
                <a:effectLst>
                  <a:outerShdw blurRad="38100" dist="38100" dir="2700000" algn="tl">
                    <a:srgbClr val="000000">
                      <a:alpha val="43137"/>
                    </a:srgbClr>
                  </a:outerShdw>
                </a:effectLst>
                <a:latin typeface="Arial"/>
                <a:cs typeface="Arial"/>
              </a:rPr>
              <a:t>pantallas</a:t>
            </a:r>
            <a:r>
              <a:rPr sz="2800" b="1"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semiconductoras</a:t>
            </a:r>
            <a:endParaRPr sz="2800" dirty="0">
              <a:solidFill>
                <a:srgbClr val="00B050"/>
              </a:solidFill>
              <a:effectLst>
                <a:outerShdw blurRad="38100" dist="38100" dir="2700000" algn="tl">
                  <a:srgbClr val="000000">
                    <a:alpha val="43137"/>
                  </a:srgbClr>
                </a:outerShdw>
              </a:effectLst>
              <a:latin typeface="Arial"/>
              <a:cs typeface="Arial"/>
            </a:endParaRPr>
          </a:p>
          <a:p>
            <a:pPr marL="1384300" marR="8890" lvl="4" indent="-457200">
              <a:lnSpc>
                <a:spcPct val="143600"/>
              </a:lnSpc>
              <a:spcBef>
                <a:spcPts val="805"/>
              </a:spcBef>
              <a:buFont typeface="Wingdings" panose="05000000000000000000" pitchFamily="2" charset="2"/>
              <a:buChar char="ü"/>
              <a:tabLst>
                <a:tab pos="542925" algn="l"/>
              </a:tabLst>
            </a:pPr>
            <a:r>
              <a:rPr sz="2800" b="1" spc="-10" dirty="0">
                <a:solidFill>
                  <a:srgbClr val="00B050"/>
                </a:solidFill>
                <a:effectLst>
                  <a:outerShdw blurRad="38100" dist="38100" dir="2700000" algn="tl">
                    <a:srgbClr val="000000">
                      <a:alpha val="43137"/>
                    </a:srgbClr>
                  </a:outerShdw>
                </a:effectLst>
                <a:latin typeface="Arial"/>
                <a:cs typeface="Arial"/>
              </a:rPr>
              <a:t>Ensayo</a:t>
            </a:r>
            <a:r>
              <a:rPr sz="2800" b="1" spc="254"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de</a:t>
            </a:r>
            <a:r>
              <a:rPr sz="2800" b="1" spc="265"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resistencia</a:t>
            </a:r>
            <a:r>
              <a:rPr sz="2800" b="1" spc="250"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a</a:t>
            </a:r>
            <a:r>
              <a:rPr sz="2800" b="1" spc="27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la</a:t>
            </a:r>
            <a:r>
              <a:rPr sz="2800" b="1" spc="26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propagación</a:t>
            </a:r>
            <a:r>
              <a:rPr sz="2800" b="1" spc="254"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de</a:t>
            </a:r>
            <a:r>
              <a:rPr sz="2800" b="1" spc="270"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la</a:t>
            </a:r>
            <a:r>
              <a:rPr sz="2800" b="1" spc="250"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llama</a:t>
            </a:r>
            <a:r>
              <a:rPr sz="2800" b="1" spc="26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de</a:t>
            </a:r>
            <a:r>
              <a:rPr sz="2800" b="1" spc="254"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la </a:t>
            </a:r>
            <a:r>
              <a:rPr sz="2800" b="1" spc="-37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cubierta</a:t>
            </a:r>
            <a:endParaRPr sz="2800" dirty="0">
              <a:solidFill>
                <a:srgbClr val="00B050"/>
              </a:solidFill>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609600" y="381000"/>
            <a:ext cx="12115800" cy="9851287"/>
          </a:xfrm>
          <a:prstGeom prst="rect">
            <a:avLst/>
          </a:prstGeom>
        </p:spPr>
        <p:txBody>
          <a:bodyPr vert="horz" wrap="square" lIns="0" tIns="12700" rIns="0" bIns="0" rtlCol="0">
            <a:spAutoFit/>
          </a:bodyPr>
          <a:lstStyle/>
          <a:p>
            <a:pPr marL="12700" algn="just">
              <a:spcBef>
                <a:spcPts val="100"/>
              </a:spcBef>
            </a:pPr>
            <a:r>
              <a:rPr sz="2400" b="1" u="sng" spc="-10" dirty="0" err="1" smtClean="0">
                <a:effectLst>
                  <a:outerShdw blurRad="38100" dist="38100" dir="2700000" algn="tl">
                    <a:srgbClr val="000000">
                      <a:alpha val="43137"/>
                    </a:srgbClr>
                  </a:outerShdw>
                </a:effectLst>
                <a:latin typeface="Arial"/>
                <a:cs typeface="Arial"/>
              </a:rPr>
              <a:t>Ensayos</a:t>
            </a:r>
            <a:r>
              <a:rPr sz="2400" b="1" u="sng" dirty="0" smtClean="0">
                <a:effectLst>
                  <a:outerShdw blurRad="38100" dist="38100" dir="2700000" algn="tl">
                    <a:srgbClr val="000000">
                      <a:alpha val="43137"/>
                    </a:srgbClr>
                  </a:outerShdw>
                </a:effectLst>
                <a:latin typeface="Arial"/>
                <a:cs typeface="Arial"/>
              </a:rPr>
              <a:t> </a:t>
            </a:r>
            <a:r>
              <a:rPr sz="2400" b="1" u="sng" spc="-5" dirty="0">
                <a:effectLst>
                  <a:outerShdw blurRad="38100" dist="38100" dir="2700000" algn="tl">
                    <a:srgbClr val="000000">
                      <a:alpha val="43137"/>
                    </a:srgbClr>
                  </a:outerShdw>
                </a:effectLst>
                <a:latin typeface="Arial"/>
                <a:cs typeface="Arial"/>
              </a:rPr>
              <a:t>de recepción</a:t>
            </a:r>
            <a:endParaRPr sz="2400" b="1" u="sng" dirty="0">
              <a:effectLst>
                <a:outerShdw blurRad="38100" dist="38100" dir="2700000" algn="tl">
                  <a:srgbClr val="000000">
                    <a:alpha val="43137"/>
                  </a:srgbClr>
                </a:outerShdw>
              </a:effectLst>
              <a:latin typeface="Arial"/>
              <a:cs typeface="Arial"/>
            </a:endParaRPr>
          </a:p>
          <a:p>
            <a:pPr marL="812800" marR="5080" lvl="1" indent="-342900" algn="just">
              <a:spcBef>
                <a:spcPts val="820"/>
              </a:spcBef>
              <a:buFont typeface="Wingdings" panose="05000000000000000000" pitchFamily="2" charset="2"/>
              <a:buChar char="ü"/>
            </a:pPr>
            <a:r>
              <a:rPr sz="2400" b="1" dirty="0">
                <a:effectLst>
                  <a:outerShdw blurRad="38100" dist="38100" dir="2700000" algn="tl">
                    <a:srgbClr val="000000">
                      <a:alpha val="43137"/>
                    </a:srgbClr>
                  </a:outerShdw>
                </a:effectLst>
                <a:latin typeface="Arial"/>
                <a:cs typeface="Arial"/>
              </a:rPr>
              <a:t>Se </a:t>
            </a:r>
            <a:r>
              <a:rPr sz="2400" b="1" spc="-5" dirty="0">
                <a:effectLst>
                  <a:outerShdw blurRad="38100" dist="38100" dir="2700000" algn="tl">
                    <a:srgbClr val="000000">
                      <a:alpha val="43137"/>
                    </a:srgbClr>
                  </a:outerShdw>
                </a:effectLst>
                <a:latin typeface="Arial"/>
                <a:cs typeface="Arial"/>
              </a:rPr>
              <a:t>clasifican</a:t>
            </a:r>
            <a:r>
              <a:rPr sz="2400" b="1" dirty="0">
                <a:effectLst>
                  <a:outerShdw blurRad="38100" dist="38100" dir="2700000" algn="tl">
                    <a:srgbClr val="000000">
                      <a:alpha val="43137"/>
                    </a:srgbClr>
                  </a:outerShdw>
                </a:effectLst>
                <a:latin typeface="Arial"/>
                <a:cs typeface="Arial"/>
              </a:rPr>
              <a:t> en </a:t>
            </a:r>
            <a:r>
              <a:rPr sz="2400" b="1" spc="-5" dirty="0">
                <a:solidFill>
                  <a:srgbClr val="00B050"/>
                </a:solidFill>
                <a:effectLst>
                  <a:outerShdw blurRad="38100" dist="38100" dir="2700000" algn="tl">
                    <a:srgbClr val="000000">
                      <a:alpha val="43137"/>
                    </a:srgbClr>
                  </a:outerShdw>
                </a:effectLst>
                <a:latin typeface="Arial"/>
                <a:cs typeface="Arial"/>
              </a:rPr>
              <a:t>ensayos</a:t>
            </a:r>
            <a:r>
              <a:rPr sz="2400" b="1"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individuales</a:t>
            </a:r>
            <a:r>
              <a:rPr sz="2400" b="1" dirty="0">
                <a:solidFill>
                  <a:srgbClr val="00B050"/>
                </a:solidFill>
                <a:effectLst>
                  <a:outerShdw blurRad="38100" dist="38100" dir="2700000" algn="tl">
                    <a:srgbClr val="000000">
                      <a:alpha val="43137"/>
                    </a:srgbClr>
                  </a:outerShdw>
                </a:effectLst>
                <a:latin typeface="Arial"/>
                <a:cs typeface="Arial"/>
              </a:rPr>
              <a:t> y de </a:t>
            </a:r>
            <a:r>
              <a:rPr sz="2400" b="1" spc="-5" dirty="0">
                <a:solidFill>
                  <a:srgbClr val="00B050"/>
                </a:solidFill>
                <a:effectLst>
                  <a:outerShdw blurRad="38100" dist="38100" dir="2700000" algn="tl">
                    <a:srgbClr val="000000">
                      <a:alpha val="43137"/>
                    </a:srgbClr>
                  </a:outerShdw>
                </a:effectLst>
                <a:latin typeface="Arial"/>
                <a:cs typeface="Arial"/>
              </a:rPr>
              <a:t>muestreo</a:t>
            </a:r>
            <a:r>
              <a:rPr sz="2400" b="1" spc="-5" dirty="0">
                <a:effectLst>
                  <a:outerShdw blurRad="38100" dist="38100" dir="2700000" algn="tl">
                    <a:srgbClr val="000000">
                      <a:alpha val="43137"/>
                    </a:srgbClr>
                  </a:outerShdw>
                </a:effectLst>
                <a:latin typeface="Arial"/>
                <a:cs typeface="Arial"/>
              </a:rPr>
              <a:t>.</a:t>
            </a:r>
            <a:r>
              <a:rPr sz="2400" b="1" dirty="0">
                <a:effectLst>
                  <a:outerShdw blurRad="38100" dist="38100" dir="2700000" algn="tl">
                    <a:srgbClr val="000000">
                      <a:alpha val="43137"/>
                    </a:srgbClr>
                  </a:outerShdw>
                </a:effectLst>
                <a:latin typeface="Arial"/>
                <a:cs typeface="Arial"/>
              </a:rPr>
              <a:t> Los</a:t>
            </a:r>
            <a:r>
              <a:rPr sz="2400" b="1" spc="5" dirty="0">
                <a:effectLst>
                  <a:outerShdw blurRad="38100" dist="38100" dir="2700000" algn="tl">
                    <a:srgbClr val="000000">
                      <a:alpha val="43137"/>
                    </a:srgbClr>
                  </a:outerShdw>
                </a:effectLst>
                <a:latin typeface="Arial"/>
                <a:cs typeface="Arial"/>
              </a:rPr>
              <a:t> </a:t>
            </a:r>
            <a:r>
              <a:rPr sz="2400" b="1" spc="-10" dirty="0">
                <a:effectLst>
                  <a:outerShdw blurRad="38100" dist="38100" dir="2700000" algn="tl">
                    <a:srgbClr val="000000">
                      <a:alpha val="43137"/>
                    </a:srgbClr>
                  </a:outerShdw>
                </a:effectLst>
                <a:latin typeface="Arial"/>
                <a:cs typeface="Arial"/>
              </a:rPr>
              <a:t>ensayos </a:t>
            </a:r>
            <a:r>
              <a:rPr sz="2400" b="1" spc="-5" dirty="0">
                <a:effectLst>
                  <a:outerShdw blurRad="38100" dist="38100" dir="2700000" algn="tl">
                    <a:srgbClr val="000000">
                      <a:alpha val="43137"/>
                    </a:srgbClr>
                  </a:outerShdw>
                </a:effectLst>
                <a:latin typeface="Arial"/>
                <a:cs typeface="Arial"/>
              </a:rPr>
              <a:t> individuales se efectuarán </a:t>
            </a:r>
            <a:r>
              <a:rPr sz="2400" b="1" dirty="0">
                <a:effectLst>
                  <a:outerShdw blurRad="38100" dist="38100" dir="2700000" algn="tl">
                    <a:srgbClr val="000000">
                      <a:alpha val="43137"/>
                    </a:srgbClr>
                  </a:outerShdw>
                </a:effectLst>
                <a:latin typeface="Arial"/>
                <a:cs typeface="Arial"/>
              </a:rPr>
              <a:t>sobre </a:t>
            </a:r>
            <a:r>
              <a:rPr sz="2400" b="1" spc="-5" dirty="0">
                <a:effectLst>
                  <a:outerShdw blurRad="38100" dist="38100" dir="2700000" algn="tl">
                    <a:srgbClr val="000000">
                      <a:alpha val="43137"/>
                    </a:srgbClr>
                  </a:outerShdw>
                </a:effectLst>
                <a:latin typeface="Arial"/>
                <a:cs typeface="Arial"/>
              </a:rPr>
              <a:t>todos los largos </a:t>
            </a:r>
            <a:r>
              <a:rPr sz="2400" b="1" dirty="0">
                <a:effectLst>
                  <a:outerShdw blurRad="38100" dist="38100" dir="2700000" algn="tl">
                    <a:srgbClr val="000000">
                      <a:alpha val="43137"/>
                    </a:srgbClr>
                  </a:outerShdw>
                </a:effectLst>
                <a:latin typeface="Arial"/>
                <a:cs typeface="Arial"/>
              </a:rPr>
              <a:t>de </a:t>
            </a:r>
            <a:r>
              <a:rPr sz="2400" b="1" spc="-5" dirty="0">
                <a:effectLst>
                  <a:outerShdw blurRad="38100" dist="38100" dir="2700000" algn="tl">
                    <a:srgbClr val="000000">
                      <a:alpha val="43137"/>
                    </a:srgbClr>
                  </a:outerShdw>
                </a:effectLst>
                <a:latin typeface="Arial"/>
                <a:cs typeface="Arial"/>
              </a:rPr>
              <a:t>expedición. </a:t>
            </a:r>
            <a:r>
              <a:rPr sz="2400" b="1" spc="-10" dirty="0">
                <a:effectLst>
                  <a:outerShdw blurRad="38100" dist="38100" dir="2700000" algn="tl">
                    <a:srgbClr val="000000">
                      <a:alpha val="43137"/>
                    </a:srgbClr>
                  </a:outerShdw>
                </a:effectLst>
                <a:latin typeface="Arial"/>
                <a:cs typeface="Arial"/>
              </a:rPr>
              <a:t>Los </a:t>
            </a:r>
            <a:r>
              <a:rPr sz="2400" b="1" spc="-5" dirty="0">
                <a:effectLst>
                  <a:outerShdw blurRad="38100" dist="38100" dir="2700000" algn="tl">
                    <a:srgbClr val="000000">
                      <a:alpha val="43137"/>
                    </a:srgbClr>
                  </a:outerShdw>
                </a:effectLst>
                <a:latin typeface="Arial"/>
                <a:cs typeface="Arial"/>
              </a:rPr>
              <a:t> ensayos</a:t>
            </a:r>
            <a:r>
              <a:rPr sz="2400" b="1" spc="-3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3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muestreo</a:t>
            </a:r>
            <a:r>
              <a:rPr sz="2400" b="1" spc="-4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se</a:t>
            </a:r>
            <a:r>
              <a:rPr sz="2400" b="1" spc="-4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efectuarán</a:t>
            </a:r>
            <a:r>
              <a:rPr sz="2400" b="1" spc="-5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sobre</a:t>
            </a:r>
            <a:r>
              <a:rPr sz="2400" b="1" spc="-3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muestras</a:t>
            </a:r>
            <a:r>
              <a:rPr sz="2400" b="1" spc="-3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4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cable</a:t>
            </a:r>
            <a:r>
              <a:rPr sz="2400" b="1" spc="-4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terminado </a:t>
            </a:r>
            <a:r>
              <a:rPr sz="2400" b="1" spc="-37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o </a:t>
            </a:r>
            <a:r>
              <a:rPr sz="2400" b="1" spc="-5" dirty="0">
                <a:effectLst>
                  <a:outerShdw blurRad="38100" dist="38100" dir="2700000" algn="tl">
                    <a:srgbClr val="000000">
                      <a:alpha val="43137"/>
                    </a:srgbClr>
                  </a:outerShdw>
                </a:effectLst>
                <a:latin typeface="Arial"/>
                <a:cs typeface="Arial"/>
              </a:rPr>
              <a:t>sobre</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componentes</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del</a:t>
            </a:r>
            <a:r>
              <a:rPr sz="2400" b="1" spc="5" dirty="0">
                <a:effectLst>
                  <a:outerShdw blurRad="38100" dist="38100" dir="2700000" algn="tl">
                    <a:srgbClr val="000000">
                      <a:alpha val="43137"/>
                    </a:srgbClr>
                  </a:outerShdw>
                </a:effectLst>
                <a:latin typeface="Arial"/>
                <a:cs typeface="Arial"/>
              </a:rPr>
              <a:t> </a:t>
            </a:r>
            <a:r>
              <a:rPr sz="2400" b="1" spc="-5" dirty="0" err="1">
                <a:effectLst>
                  <a:outerShdw blurRad="38100" dist="38100" dir="2700000" algn="tl">
                    <a:srgbClr val="000000">
                      <a:alpha val="43137"/>
                    </a:srgbClr>
                  </a:outerShdw>
                </a:effectLst>
                <a:latin typeface="Arial"/>
                <a:cs typeface="Arial"/>
              </a:rPr>
              <a:t>mismo</a:t>
            </a:r>
            <a:r>
              <a:rPr sz="2400" b="1" spc="-5" dirty="0" smtClean="0">
                <a:effectLst>
                  <a:outerShdw blurRad="38100" dist="38100" dir="2700000" algn="tl">
                    <a:srgbClr val="000000">
                      <a:alpha val="43137"/>
                    </a:srgbClr>
                  </a:outerShdw>
                </a:effectLst>
                <a:latin typeface="Arial"/>
                <a:cs typeface="Arial"/>
              </a:rPr>
              <a:t>.</a:t>
            </a:r>
            <a:endParaRPr lang="es-AR" sz="2400" b="1" spc="-5" dirty="0" smtClean="0">
              <a:effectLst>
                <a:outerShdw blurRad="38100" dist="38100" dir="2700000" algn="tl">
                  <a:srgbClr val="000000">
                    <a:alpha val="43137"/>
                  </a:srgbClr>
                </a:outerShdw>
              </a:effectLst>
              <a:latin typeface="Arial"/>
              <a:cs typeface="Arial"/>
            </a:endParaRPr>
          </a:p>
          <a:p>
            <a:pPr marL="12700" marR="5080" algn="just">
              <a:spcBef>
                <a:spcPts val="820"/>
              </a:spcBef>
            </a:pPr>
            <a:endParaRPr lang="es-AR" sz="2400" spc="-5" dirty="0">
              <a:latin typeface="Arial"/>
              <a:cs typeface="Arial"/>
            </a:endParaRPr>
          </a:p>
          <a:p>
            <a:pPr marL="927100" lvl="2" algn="just">
              <a:spcBef>
                <a:spcPts val="105"/>
              </a:spcBef>
              <a:tabLst>
                <a:tab pos="469265" algn="l"/>
              </a:tabLst>
            </a:pPr>
            <a:r>
              <a:rPr lang="es-AR" sz="2400" b="1" spc="-5" dirty="0" smtClean="0">
                <a:solidFill>
                  <a:srgbClr val="00B050"/>
                </a:solidFill>
                <a:effectLst>
                  <a:outerShdw blurRad="38100" dist="38100" dir="2700000" algn="tl">
                    <a:srgbClr val="000000">
                      <a:alpha val="43137"/>
                    </a:srgbClr>
                  </a:outerShdw>
                </a:effectLst>
                <a:latin typeface="Arial"/>
                <a:cs typeface="Arial"/>
              </a:rPr>
              <a:t>Ensayos</a:t>
            </a:r>
            <a:r>
              <a:rPr lang="es-AR" sz="2400" b="1" spc="-20"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individuales</a:t>
            </a:r>
            <a:endParaRPr lang="es-AR" sz="2400" dirty="0">
              <a:solidFill>
                <a:srgbClr val="00B05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dirty="0">
              <a:latin typeface="Arial"/>
              <a:cs typeface="Arial"/>
            </a:endParaRPr>
          </a:p>
          <a:p>
            <a:pPr marL="927100" lvl="2" algn="just"/>
            <a:r>
              <a:rPr lang="es-AR" sz="2400" spc="-5" dirty="0">
                <a:latin typeface="Arial"/>
                <a:cs typeface="Arial"/>
              </a:rPr>
              <a:t>Como</a:t>
            </a:r>
            <a:r>
              <a:rPr lang="es-AR" sz="2400" spc="10" dirty="0">
                <a:latin typeface="Arial"/>
                <a:cs typeface="Arial"/>
              </a:rPr>
              <a:t> </a:t>
            </a:r>
            <a:r>
              <a:rPr lang="es-AR" sz="2400" spc="-5" dirty="0">
                <a:latin typeface="Arial"/>
                <a:cs typeface="Arial"/>
              </a:rPr>
              <a:t>ensayo</a:t>
            </a:r>
            <a:r>
              <a:rPr lang="es-AR" sz="2400" spc="15" dirty="0">
                <a:latin typeface="Arial"/>
                <a:cs typeface="Arial"/>
              </a:rPr>
              <a:t> </a:t>
            </a:r>
            <a:r>
              <a:rPr lang="es-AR" sz="2400" spc="-5" dirty="0">
                <a:latin typeface="Arial"/>
                <a:cs typeface="Arial"/>
              </a:rPr>
              <a:t>individual</a:t>
            </a:r>
            <a:r>
              <a:rPr lang="es-AR" sz="2400" dirty="0">
                <a:latin typeface="Arial"/>
                <a:cs typeface="Arial"/>
              </a:rPr>
              <a:t> se</a:t>
            </a:r>
            <a:r>
              <a:rPr lang="es-AR" sz="2400" spc="15" dirty="0">
                <a:latin typeface="Arial"/>
                <a:cs typeface="Arial"/>
              </a:rPr>
              <a:t> </a:t>
            </a:r>
            <a:r>
              <a:rPr lang="es-AR" sz="2400" spc="-5" dirty="0">
                <a:latin typeface="Arial"/>
                <a:cs typeface="Arial"/>
              </a:rPr>
              <a:t>realizarán</a:t>
            </a:r>
            <a:r>
              <a:rPr lang="es-AR" sz="2400" dirty="0">
                <a:latin typeface="Arial"/>
                <a:cs typeface="Arial"/>
              </a:rPr>
              <a:t> </a:t>
            </a:r>
            <a:r>
              <a:rPr lang="es-AR" sz="2400" spc="-5" dirty="0">
                <a:latin typeface="Arial"/>
                <a:cs typeface="Arial"/>
              </a:rPr>
              <a:t>los</a:t>
            </a:r>
            <a:r>
              <a:rPr lang="es-AR" sz="2400" spc="5" dirty="0">
                <a:latin typeface="Arial"/>
                <a:cs typeface="Arial"/>
              </a:rPr>
              <a:t> </a:t>
            </a:r>
            <a:r>
              <a:rPr lang="es-AR" sz="2400" spc="-5" dirty="0">
                <a:latin typeface="Arial"/>
                <a:cs typeface="Arial"/>
              </a:rPr>
              <a:t>siguientes</a:t>
            </a:r>
            <a:r>
              <a:rPr lang="es-AR" sz="2400" dirty="0">
                <a:latin typeface="Arial"/>
                <a:cs typeface="Arial"/>
              </a:rPr>
              <a:t> </a:t>
            </a:r>
            <a:r>
              <a:rPr lang="es-AR" sz="2400" spc="-5" dirty="0">
                <a:latin typeface="Arial"/>
                <a:cs typeface="Arial"/>
              </a:rPr>
              <a:t>ensayos:</a:t>
            </a:r>
            <a:endParaRPr lang="es-AR" sz="2400" dirty="0">
              <a:latin typeface="Arial"/>
              <a:cs typeface="Arial"/>
            </a:endParaRPr>
          </a:p>
          <a:p>
            <a:pPr lvl="2" algn="just">
              <a:spcBef>
                <a:spcPts val="40"/>
              </a:spcBef>
            </a:pPr>
            <a:endParaRPr lang="es-AR" sz="2400" dirty="0">
              <a:latin typeface="Arial"/>
              <a:cs typeface="Arial"/>
            </a:endParaRPr>
          </a:p>
          <a:p>
            <a:pPr marL="1569720" lvl="2" algn="just"/>
            <a:r>
              <a:rPr lang="es-AR" sz="2400" spc="-5" dirty="0">
                <a:latin typeface="Arial"/>
                <a:cs typeface="Arial"/>
              </a:rPr>
              <a:t>-</a:t>
            </a:r>
            <a:r>
              <a:rPr lang="es-AR" sz="2400" b="1" spc="-5" dirty="0">
                <a:solidFill>
                  <a:srgbClr val="FF0000"/>
                </a:solidFill>
                <a:effectLst>
                  <a:outerShdw blurRad="38100" dist="38100" dir="2700000" algn="tl">
                    <a:srgbClr val="000000">
                      <a:alpha val="43137"/>
                    </a:srgbClr>
                  </a:outerShdw>
                </a:effectLst>
                <a:latin typeface="Arial"/>
                <a:cs typeface="Arial"/>
              </a:rPr>
              <a:t>Resistencia</a:t>
            </a:r>
            <a:r>
              <a:rPr lang="es-AR" sz="2400" b="1" spc="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eléctrica</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los</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conductores</a:t>
            </a:r>
            <a:endParaRPr lang="es-AR" sz="2400" b="1" dirty="0">
              <a:solidFill>
                <a:srgbClr val="FF000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b="1" dirty="0">
              <a:solidFill>
                <a:srgbClr val="FF0000"/>
              </a:solidFill>
              <a:effectLst>
                <a:outerShdw blurRad="38100" dist="38100" dir="2700000" algn="tl">
                  <a:srgbClr val="000000">
                    <a:alpha val="43137"/>
                  </a:srgbClr>
                </a:outerShdw>
              </a:effectLst>
              <a:latin typeface="Arial"/>
              <a:cs typeface="Arial"/>
            </a:endParaRPr>
          </a:p>
          <a:p>
            <a:pPr marL="1569720" lvl="2" algn="just">
              <a:spcBef>
                <a:spcPts val="5"/>
              </a:spcBef>
            </a:pPr>
            <a:r>
              <a:rPr lang="es-AR" sz="2400" b="1" spc="-5" dirty="0">
                <a:solidFill>
                  <a:srgbClr val="FF0000"/>
                </a:solidFill>
                <a:effectLst>
                  <a:outerShdw blurRad="38100" dist="38100" dir="2700000" algn="tl">
                    <a:srgbClr val="000000">
                      <a:alpha val="43137"/>
                    </a:srgbClr>
                  </a:outerShdw>
                </a:effectLst>
                <a:latin typeface="Arial"/>
                <a:cs typeface="Arial"/>
              </a:rPr>
              <a:t>-Tensión </a:t>
            </a:r>
            <a:r>
              <a:rPr lang="es-AR" sz="2400" b="1" dirty="0">
                <a:solidFill>
                  <a:srgbClr val="FF0000"/>
                </a:solidFill>
                <a:effectLst>
                  <a:outerShdw blurRad="38100" dist="38100" dir="2700000" algn="tl">
                    <a:srgbClr val="000000">
                      <a:alpha val="43137"/>
                    </a:srgbClr>
                  </a:outerShdw>
                </a:effectLst>
                <a:latin typeface="Arial"/>
                <a:cs typeface="Arial"/>
              </a:rPr>
              <a:t>aplicada</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a</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frecuencia</a:t>
            </a:r>
            <a:r>
              <a:rPr lang="es-AR" sz="2400" b="1" spc="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industrial</a:t>
            </a:r>
            <a:endParaRPr lang="es-AR" sz="2400" b="1" dirty="0">
              <a:solidFill>
                <a:srgbClr val="FF0000"/>
              </a:solidFill>
              <a:effectLst>
                <a:outerShdw blurRad="38100" dist="38100" dir="2700000" algn="tl">
                  <a:srgbClr val="000000">
                    <a:alpha val="43137"/>
                  </a:srgbClr>
                </a:outerShdw>
              </a:effectLst>
              <a:latin typeface="Arial"/>
              <a:cs typeface="Arial"/>
            </a:endParaRPr>
          </a:p>
          <a:p>
            <a:pPr lvl="2" algn="just">
              <a:spcBef>
                <a:spcPts val="40"/>
              </a:spcBef>
            </a:pPr>
            <a:endParaRPr lang="es-AR" sz="2400" b="1" dirty="0">
              <a:solidFill>
                <a:srgbClr val="FF0000"/>
              </a:solidFill>
              <a:effectLst>
                <a:outerShdw blurRad="38100" dist="38100" dir="2700000" algn="tl">
                  <a:srgbClr val="000000">
                    <a:alpha val="43137"/>
                  </a:srgbClr>
                </a:outerShdw>
              </a:effectLst>
              <a:latin typeface="Arial"/>
              <a:cs typeface="Arial"/>
            </a:endParaRPr>
          </a:p>
          <a:p>
            <a:pPr marL="1569720" lvl="2" algn="just"/>
            <a:r>
              <a:rPr lang="es-AR" sz="2400" b="1" dirty="0">
                <a:solidFill>
                  <a:srgbClr val="FF0000"/>
                </a:solidFill>
                <a:effectLst>
                  <a:outerShdw blurRad="38100" dist="38100" dir="2700000" algn="tl">
                    <a:srgbClr val="000000">
                      <a:alpha val="43137"/>
                    </a:srgbClr>
                  </a:outerShdw>
                </a:effectLst>
                <a:latin typeface="Arial"/>
                <a:cs typeface="Arial"/>
              </a:rPr>
              <a:t>-Medida</a:t>
            </a:r>
            <a:r>
              <a:rPr lang="es-AR" sz="2400" b="1" spc="-20" dirty="0">
                <a:solidFill>
                  <a:srgbClr val="FF0000"/>
                </a:solidFill>
                <a:effectLst>
                  <a:outerShdw blurRad="38100" dist="38100" dir="2700000" algn="tl">
                    <a:srgbClr val="000000">
                      <a:alpha val="43137"/>
                    </a:srgbClr>
                  </a:outerShdw>
                </a:effectLst>
                <a:latin typeface="Arial"/>
                <a:cs typeface="Arial"/>
              </a:rPr>
              <a:t> </a:t>
            </a:r>
            <a:r>
              <a:rPr lang="es-AR" sz="2400" b="1" dirty="0">
                <a:solidFill>
                  <a:srgbClr val="FF0000"/>
                </a:solidFill>
                <a:effectLst>
                  <a:outerShdw blurRad="38100" dist="38100" dir="2700000" algn="tl">
                    <a:srgbClr val="000000">
                      <a:alpha val="43137"/>
                    </a:srgbClr>
                  </a:outerShdw>
                </a:effectLst>
                <a:latin typeface="Arial"/>
                <a:cs typeface="Arial"/>
              </a:rPr>
              <a:t>de</a:t>
            </a:r>
            <a:r>
              <a:rPr lang="es-AR" sz="2400" b="1" spc="-15"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descargas</a:t>
            </a:r>
            <a:r>
              <a:rPr lang="es-AR" sz="2400" b="1" spc="-10" dirty="0">
                <a:solidFill>
                  <a:srgbClr val="FF0000"/>
                </a:solidFill>
                <a:effectLst>
                  <a:outerShdw blurRad="38100" dist="38100" dir="2700000" algn="tl">
                    <a:srgbClr val="000000">
                      <a:alpha val="43137"/>
                    </a:srgbClr>
                  </a:outerShdw>
                </a:effectLst>
                <a:latin typeface="Arial"/>
                <a:cs typeface="Arial"/>
              </a:rPr>
              <a:t> </a:t>
            </a:r>
            <a:r>
              <a:rPr lang="es-AR" sz="2400" b="1" spc="-5" dirty="0">
                <a:solidFill>
                  <a:srgbClr val="FF0000"/>
                </a:solidFill>
                <a:effectLst>
                  <a:outerShdw blurRad="38100" dist="38100" dir="2700000" algn="tl">
                    <a:srgbClr val="000000">
                      <a:alpha val="43137"/>
                    </a:srgbClr>
                  </a:outerShdw>
                </a:effectLst>
                <a:latin typeface="Arial"/>
                <a:cs typeface="Arial"/>
              </a:rPr>
              <a:t>parciales</a:t>
            </a:r>
          </a:p>
          <a:p>
            <a:pPr marL="1569720" lvl="2" algn="just"/>
            <a:endParaRPr lang="es-AR" sz="2400" spc="-5" dirty="0">
              <a:latin typeface="Arial"/>
              <a:cs typeface="Arial"/>
            </a:endParaRPr>
          </a:p>
          <a:p>
            <a:pPr marL="927100" lvl="2" algn="just">
              <a:spcBef>
                <a:spcPts val="105"/>
              </a:spcBef>
            </a:pPr>
            <a:r>
              <a:rPr lang="es-AR" sz="2400" b="1" spc="-10" dirty="0" smtClean="0">
                <a:solidFill>
                  <a:srgbClr val="00B050"/>
                </a:solidFill>
                <a:effectLst>
                  <a:outerShdw blurRad="38100" dist="38100" dir="2700000" algn="tl">
                    <a:srgbClr val="000000">
                      <a:alpha val="43137"/>
                    </a:srgbClr>
                  </a:outerShdw>
                </a:effectLst>
                <a:latin typeface="Arial"/>
                <a:cs typeface="Arial"/>
              </a:rPr>
              <a:t>Ensayos</a:t>
            </a:r>
            <a:r>
              <a:rPr lang="es-AR" sz="2400" b="1" spc="-5" dirty="0" smtClean="0">
                <a:solidFill>
                  <a:srgbClr val="00B050"/>
                </a:solidFill>
                <a:effectLst>
                  <a:outerShdw blurRad="38100" dist="38100" dir="2700000" algn="tl">
                    <a:srgbClr val="000000">
                      <a:alpha val="43137"/>
                    </a:srgbClr>
                  </a:outerShdw>
                </a:effectLst>
                <a:latin typeface="Arial"/>
                <a:cs typeface="Arial"/>
              </a:rPr>
              <a:t> </a:t>
            </a:r>
            <a:r>
              <a:rPr lang="es-AR" sz="2400" b="1" spc="-5" dirty="0">
                <a:solidFill>
                  <a:srgbClr val="00B050"/>
                </a:solidFill>
                <a:effectLst>
                  <a:outerShdw blurRad="38100" dist="38100" dir="2700000" algn="tl">
                    <a:srgbClr val="000000">
                      <a:alpha val="43137"/>
                    </a:srgbClr>
                  </a:outerShdw>
                </a:effectLst>
                <a:latin typeface="Arial"/>
                <a:cs typeface="Arial"/>
              </a:rPr>
              <a:t>de</a:t>
            </a:r>
            <a:r>
              <a:rPr lang="es-AR" sz="2400" b="1" spc="-10" dirty="0">
                <a:solidFill>
                  <a:srgbClr val="00B050"/>
                </a:solidFill>
                <a:effectLst>
                  <a:outerShdw blurRad="38100" dist="38100" dir="2700000" algn="tl">
                    <a:srgbClr val="000000">
                      <a:alpha val="43137"/>
                    </a:srgbClr>
                  </a:outerShdw>
                </a:effectLst>
                <a:latin typeface="Arial"/>
                <a:cs typeface="Arial"/>
              </a:rPr>
              <a:t> </a:t>
            </a:r>
            <a:r>
              <a:rPr lang="es-AR" sz="2400" b="1" dirty="0" smtClean="0">
                <a:solidFill>
                  <a:srgbClr val="00B050"/>
                </a:solidFill>
                <a:effectLst>
                  <a:outerShdw blurRad="38100" dist="38100" dir="2700000" algn="tl">
                    <a:srgbClr val="000000">
                      <a:alpha val="43137"/>
                    </a:srgbClr>
                  </a:outerShdw>
                </a:effectLst>
                <a:latin typeface="Arial"/>
                <a:cs typeface="Arial"/>
              </a:rPr>
              <a:t>muestreo</a:t>
            </a:r>
          </a:p>
          <a:p>
            <a:pPr marL="927100" lvl="2" algn="just">
              <a:spcBef>
                <a:spcPts val="105"/>
              </a:spcBef>
            </a:pPr>
            <a:endParaRPr lang="es-AR" sz="2400" dirty="0">
              <a:latin typeface="Arial"/>
              <a:cs typeface="Arial"/>
            </a:endParaRPr>
          </a:p>
          <a:p>
            <a:pPr marL="1270000" marR="5080" lvl="2" indent="-342900" algn="just">
              <a:spcBef>
                <a:spcPts val="815"/>
              </a:spcBef>
              <a:buFont typeface="Wingdings" panose="05000000000000000000" pitchFamily="2" charset="2"/>
              <a:buChar char="ü"/>
            </a:pPr>
            <a:r>
              <a:rPr lang="es-AR" sz="2400" b="1" dirty="0">
                <a:latin typeface="Arial"/>
                <a:cs typeface="Arial"/>
              </a:rPr>
              <a:t>Además</a:t>
            </a:r>
            <a:r>
              <a:rPr lang="es-AR" sz="2400" b="1" spc="5" dirty="0">
                <a:latin typeface="Arial"/>
                <a:cs typeface="Arial"/>
              </a:rPr>
              <a:t> </a:t>
            </a:r>
            <a:r>
              <a:rPr lang="es-AR" sz="2400" b="1" dirty="0">
                <a:latin typeface="Arial"/>
                <a:cs typeface="Arial"/>
              </a:rPr>
              <a:t>de</a:t>
            </a:r>
            <a:r>
              <a:rPr lang="es-AR" sz="2400" b="1" spc="5" dirty="0">
                <a:latin typeface="Arial"/>
                <a:cs typeface="Arial"/>
              </a:rPr>
              <a:t> </a:t>
            </a:r>
            <a:r>
              <a:rPr lang="es-AR" sz="2400" b="1" dirty="0">
                <a:latin typeface="Arial"/>
                <a:cs typeface="Arial"/>
              </a:rPr>
              <a:t>los</a:t>
            </a:r>
            <a:r>
              <a:rPr lang="es-AR" sz="2400" b="1" spc="5" dirty="0">
                <a:latin typeface="Arial"/>
                <a:cs typeface="Arial"/>
              </a:rPr>
              <a:t> </a:t>
            </a:r>
            <a:r>
              <a:rPr lang="es-AR" sz="2400" b="1" spc="-5" dirty="0">
                <a:latin typeface="Arial"/>
                <a:cs typeface="Arial"/>
              </a:rPr>
              <a:t>ensayos</a:t>
            </a:r>
            <a:r>
              <a:rPr lang="es-AR" sz="2400" b="1" dirty="0">
                <a:latin typeface="Arial"/>
                <a:cs typeface="Arial"/>
              </a:rPr>
              <a:t> </a:t>
            </a:r>
            <a:r>
              <a:rPr lang="es-AR" sz="2400" b="1" spc="-5" dirty="0">
                <a:latin typeface="Arial"/>
                <a:cs typeface="Arial"/>
              </a:rPr>
              <a:t>individuales,</a:t>
            </a:r>
            <a:r>
              <a:rPr lang="es-AR" sz="2400" b="1" dirty="0">
                <a:latin typeface="Arial"/>
                <a:cs typeface="Arial"/>
              </a:rPr>
              <a:t> sobre</a:t>
            </a:r>
            <a:r>
              <a:rPr lang="es-AR" sz="2400" b="1" spc="5" dirty="0">
                <a:latin typeface="Arial"/>
                <a:cs typeface="Arial"/>
              </a:rPr>
              <a:t> </a:t>
            </a:r>
            <a:r>
              <a:rPr lang="es-AR" sz="2400" b="1" spc="-5" dirty="0">
                <a:latin typeface="Arial"/>
                <a:cs typeface="Arial"/>
              </a:rPr>
              <a:t>cada</a:t>
            </a:r>
            <a:r>
              <a:rPr lang="es-AR" sz="2400" b="1" dirty="0">
                <a:latin typeface="Arial"/>
                <a:cs typeface="Arial"/>
              </a:rPr>
              <a:t> </a:t>
            </a:r>
            <a:r>
              <a:rPr lang="es-AR" sz="2400" b="1" spc="-5" dirty="0">
                <a:latin typeface="Arial"/>
                <a:cs typeface="Arial"/>
              </a:rPr>
              <a:t>bobina</a:t>
            </a:r>
            <a:r>
              <a:rPr lang="es-AR" sz="2400" b="1" dirty="0">
                <a:latin typeface="Arial"/>
                <a:cs typeface="Arial"/>
              </a:rPr>
              <a:t> y</a:t>
            </a:r>
            <a:r>
              <a:rPr lang="es-AR" sz="2400" b="1" spc="5" dirty="0">
                <a:latin typeface="Arial"/>
                <a:cs typeface="Arial"/>
              </a:rPr>
              <a:t> </a:t>
            </a:r>
            <a:r>
              <a:rPr lang="es-AR" sz="2400" b="1" spc="-5" dirty="0">
                <a:latin typeface="Arial"/>
                <a:cs typeface="Arial"/>
              </a:rPr>
              <a:t>como </a:t>
            </a:r>
            <a:r>
              <a:rPr lang="es-AR" sz="2400" b="1" dirty="0">
                <a:latin typeface="Arial"/>
                <a:cs typeface="Arial"/>
              </a:rPr>
              <a:t> </a:t>
            </a:r>
            <a:r>
              <a:rPr lang="es-AR" sz="2400" b="1" spc="-5" dirty="0">
                <a:latin typeface="Arial"/>
                <a:cs typeface="Arial"/>
              </a:rPr>
              <a:t>complemento </a:t>
            </a:r>
            <a:r>
              <a:rPr lang="es-AR" sz="2400" b="1" dirty="0">
                <a:latin typeface="Arial"/>
                <a:cs typeface="Arial"/>
              </a:rPr>
              <a:t>para la </a:t>
            </a:r>
            <a:r>
              <a:rPr lang="es-AR" sz="2400" b="1" spc="-5" dirty="0">
                <a:latin typeface="Arial"/>
                <a:cs typeface="Arial"/>
              </a:rPr>
              <a:t>recepción </a:t>
            </a:r>
            <a:r>
              <a:rPr lang="es-AR" sz="2400" b="1" dirty="0">
                <a:latin typeface="Arial"/>
                <a:cs typeface="Arial"/>
              </a:rPr>
              <a:t>del </a:t>
            </a:r>
            <a:r>
              <a:rPr lang="es-AR" sz="2400" b="1" spc="-5" dirty="0">
                <a:latin typeface="Arial"/>
                <a:cs typeface="Arial"/>
              </a:rPr>
              <a:t>lote, </a:t>
            </a:r>
            <a:r>
              <a:rPr lang="es-AR" sz="2400" b="1" dirty="0">
                <a:latin typeface="Arial"/>
                <a:cs typeface="Arial"/>
              </a:rPr>
              <a:t>se </a:t>
            </a:r>
            <a:r>
              <a:rPr lang="es-AR" sz="2400" b="1" spc="-5" dirty="0">
                <a:latin typeface="Arial"/>
                <a:cs typeface="Arial"/>
              </a:rPr>
              <a:t>efectuarán los ensayos </a:t>
            </a:r>
            <a:r>
              <a:rPr lang="es-AR" sz="2400" b="1" dirty="0">
                <a:latin typeface="Arial"/>
                <a:cs typeface="Arial"/>
              </a:rPr>
              <a:t>de </a:t>
            </a:r>
            <a:r>
              <a:rPr lang="es-AR" sz="2400" b="1" spc="5" dirty="0">
                <a:latin typeface="Arial"/>
                <a:cs typeface="Arial"/>
              </a:rPr>
              <a:t> </a:t>
            </a:r>
            <a:r>
              <a:rPr lang="es-AR" sz="2400" b="1" spc="-5" dirty="0">
                <a:latin typeface="Arial"/>
                <a:cs typeface="Arial"/>
              </a:rPr>
              <a:t>muestreo. </a:t>
            </a:r>
            <a:r>
              <a:rPr lang="es-AR" sz="2400" b="1" u="sng" dirty="0">
                <a:effectLst>
                  <a:outerShdw blurRad="38100" dist="38100" dir="2700000" algn="tl">
                    <a:srgbClr val="000000">
                      <a:alpha val="43137"/>
                    </a:srgbClr>
                  </a:outerShdw>
                </a:effectLst>
                <a:latin typeface="Arial"/>
                <a:cs typeface="Arial"/>
              </a:rPr>
              <a:t>Si uno cualquiera de </a:t>
            </a:r>
            <a:r>
              <a:rPr lang="es-AR" sz="2400" b="1" u="sng" spc="-5" dirty="0">
                <a:effectLst>
                  <a:outerShdw blurRad="38100" dist="38100" dir="2700000" algn="tl">
                    <a:srgbClr val="000000">
                      <a:alpha val="43137"/>
                    </a:srgbClr>
                  </a:outerShdw>
                </a:effectLst>
                <a:latin typeface="Arial"/>
                <a:cs typeface="Arial"/>
              </a:rPr>
              <a:t>estos ensayos </a:t>
            </a:r>
            <a:r>
              <a:rPr lang="es-AR" sz="2400" b="1" u="sng" dirty="0">
                <a:effectLst>
                  <a:outerShdw blurRad="38100" dist="38100" dir="2700000" algn="tl">
                    <a:srgbClr val="000000">
                      <a:alpha val="43137"/>
                    </a:srgbClr>
                  </a:outerShdw>
                </a:effectLst>
                <a:latin typeface="Arial"/>
                <a:cs typeface="Arial"/>
              </a:rPr>
              <a:t>no </a:t>
            </a:r>
            <a:r>
              <a:rPr lang="es-AR" sz="2400" b="1" u="sng" spc="-10" dirty="0">
                <a:effectLst>
                  <a:outerShdw blurRad="38100" dist="38100" dir="2700000" algn="tl">
                    <a:srgbClr val="000000">
                      <a:alpha val="43137"/>
                    </a:srgbClr>
                  </a:outerShdw>
                </a:effectLst>
                <a:latin typeface="Arial"/>
                <a:cs typeface="Arial"/>
              </a:rPr>
              <a:t>es </a:t>
            </a:r>
            <a:r>
              <a:rPr lang="es-AR" sz="2400" b="1" u="sng" spc="-5" dirty="0">
                <a:effectLst>
                  <a:outerShdw blurRad="38100" dist="38100" dir="2700000" algn="tl">
                    <a:srgbClr val="000000">
                      <a:alpha val="43137"/>
                    </a:srgbClr>
                  </a:outerShdw>
                </a:effectLst>
                <a:latin typeface="Arial"/>
                <a:cs typeface="Arial"/>
              </a:rPr>
              <a:t>satisfactorio, </a:t>
            </a:r>
            <a:r>
              <a:rPr lang="es-AR" sz="2400" b="1" u="sng" dirty="0">
                <a:effectLst>
                  <a:outerShdw blurRad="38100" dist="38100" dir="2700000" algn="tl">
                    <a:srgbClr val="000000">
                      <a:alpha val="43137"/>
                    </a:srgbClr>
                  </a:outerShdw>
                </a:effectLst>
                <a:latin typeface="Arial"/>
                <a:cs typeface="Arial"/>
              </a:rPr>
              <a:t>se </a:t>
            </a:r>
            <a:r>
              <a:rPr lang="es-AR" sz="2400" b="1" u="sng" spc="5"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someterán </a:t>
            </a:r>
            <a:r>
              <a:rPr lang="es-AR" sz="2400" b="1" u="sng" dirty="0">
                <a:effectLst>
                  <a:outerShdw blurRad="38100" dist="38100" dir="2700000" algn="tl">
                    <a:srgbClr val="000000">
                      <a:alpha val="43137"/>
                    </a:srgbClr>
                  </a:outerShdw>
                </a:effectLst>
                <a:latin typeface="Arial"/>
                <a:cs typeface="Arial"/>
              </a:rPr>
              <a:t>a </a:t>
            </a:r>
            <a:r>
              <a:rPr lang="es-AR" sz="2400" b="1" u="sng" spc="-5" dirty="0">
                <a:effectLst>
                  <a:outerShdw blurRad="38100" dist="38100" dir="2700000" algn="tl">
                    <a:srgbClr val="000000">
                      <a:alpha val="43137"/>
                    </a:srgbClr>
                  </a:outerShdw>
                </a:effectLst>
                <a:latin typeface="Arial"/>
                <a:cs typeface="Arial"/>
              </a:rPr>
              <a:t>ensayo dos nuevas muestras </a:t>
            </a:r>
            <a:r>
              <a:rPr lang="es-AR" sz="2400" b="1" u="sng" dirty="0">
                <a:effectLst>
                  <a:outerShdw blurRad="38100" dist="38100" dir="2700000" algn="tl">
                    <a:srgbClr val="000000">
                      <a:alpha val="43137"/>
                    </a:srgbClr>
                  </a:outerShdw>
                </a:effectLst>
                <a:latin typeface="Arial"/>
                <a:cs typeface="Arial"/>
              </a:rPr>
              <a:t>del </a:t>
            </a:r>
            <a:r>
              <a:rPr lang="es-AR" sz="2400" b="1" u="sng" spc="-5" dirty="0">
                <a:effectLst>
                  <a:outerShdw blurRad="38100" dist="38100" dir="2700000" algn="tl">
                    <a:srgbClr val="000000">
                      <a:alpha val="43137"/>
                    </a:srgbClr>
                  </a:outerShdw>
                </a:effectLst>
                <a:latin typeface="Arial"/>
                <a:cs typeface="Arial"/>
              </a:rPr>
              <a:t>mismo lote </a:t>
            </a:r>
            <a:r>
              <a:rPr lang="es-AR" sz="2400" b="1" u="sng" dirty="0">
                <a:effectLst>
                  <a:outerShdw blurRad="38100" dist="38100" dir="2700000" algn="tl">
                    <a:srgbClr val="000000">
                      <a:alpha val="43137"/>
                    </a:srgbClr>
                  </a:outerShdw>
                </a:effectLst>
                <a:latin typeface="Arial"/>
                <a:cs typeface="Arial"/>
              </a:rPr>
              <a:t>de </a:t>
            </a:r>
            <a:r>
              <a:rPr lang="es-AR" sz="2400" b="1" u="sng" spc="-5" dirty="0">
                <a:effectLst>
                  <a:outerShdw blurRad="38100" dist="38100" dir="2700000" algn="tl">
                    <a:srgbClr val="000000">
                      <a:alpha val="43137"/>
                    </a:srgbClr>
                  </a:outerShdw>
                </a:effectLst>
                <a:latin typeface="Arial"/>
                <a:cs typeface="Arial"/>
              </a:rPr>
              <a:t>cables. </a:t>
            </a:r>
            <a:r>
              <a:rPr lang="es-AR" sz="2400" b="1" u="sng" spc="-10" dirty="0">
                <a:effectLst>
                  <a:outerShdw blurRad="38100" dist="38100" dir="2700000" algn="tl">
                    <a:srgbClr val="000000">
                      <a:alpha val="43137"/>
                    </a:srgbClr>
                  </a:outerShdw>
                </a:effectLst>
                <a:latin typeface="Arial"/>
                <a:cs typeface="Arial"/>
              </a:rPr>
              <a:t>Si </a:t>
            </a:r>
            <a:r>
              <a:rPr lang="es-AR" sz="2400" b="1" u="sng" spc="-375" dirty="0">
                <a:effectLst>
                  <a:outerShdw blurRad="38100" dist="38100" dir="2700000" algn="tl">
                    <a:srgbClr val="000000">
                      <a:alpha val="43137"/>
                    </a:srgbClr>
                  </a:outerShdw>
                </a:effectLst>
                <a:latin typeface="Arial"/>
                <a:cs typeface="Arial"/>
              </a:rPr>
              <a:t> </a:t>
            </a:r>
            <a:r>
              <a:rPr lang="es-AR" sz="2400" b="1" u="sng" dirty="0">
                <a:effectLst>
                  <a:outerShdw blurRad="38100" dist="38100" dir="2700000" algn="tl">
                    <a:srgbClr val="000000">
                      <a:alpha val="43137"/>
                    </a:srgbClr>
                  </a:outerShdw>
                </a:effectLst>
                <a:latin typeface="Arial"/>
                <a:cs typeface="Arial"/>
              </a:rPr>
              <a:t>los</a:t>
            </a:r>
            <a:r>
              <a:rPr lang="es-AR" sz="2400" b="1" u="sng" spc="-3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dos</a:t>
            </a:r>
            <a:r>
              <a:rPr lang="es-AR" sz="2400" b="1" u="sng" spc="-3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contra</a:t>
            </a:r>
            <a:r>
              <a:rPr lang="es-AR" sz="2400" b="1" u="sng" spc="-25" dirty="0">
                <a:effectLst>
                  <a:outerShdw blurRad="38100" dist="38100" dir="2700000" algn="tl">
                    <a:srgbClr val="000000">
                      <a:alpha val="43137"/>
                    </a:srgbClr>
                  </a:outerShdw>
                </a:effectLst>
                <a:latin typeface="Arial"/>
                <a:cs typeface="Arial"/>
              </a:rPr>
              <a:t> </a:t>
            </a:r>
            <a:r>
              <a:rPr lang="es-AR" sz="2400" b="1" u="sng" spc="-10" dirty="0">
                <a:effectLst>
                  <a:outerShdw blurRad="38100" dist="38100" dir="2700000" algn="tl">
                    <a:srgbClr val="000000">
                      <a:alpha val="43137"/>
                    </a:srgbClr>
                  </a:outerShdw>
                </a:effectLst>
                <a:latin typeface="Arial"/>
                <a:cs typeface="Arial"/>
              </a:rPr>
              <a:t>ensayos</a:t>
            </a:r>
            <a:r>
              <a:rPr lang="es-AR" sz="2400" b="1" u="sng" spc="-2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resultan</a:t>
            </a:r>
            <a:r>
              <a:rPr lang="es-AR" sz="2400" b="1" u="sng" spc="-4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satisfactorios,</a:t>
            </a:r>
            <a:r>
              <a:rPr lang="es-AR" sz="2400" b="1" u="sng" spc="-40" dirty="0">
                <a:effectLst>
                  <a:outerShdw blurRad="38100" dist="38100" dir="2700000" algn="tl">
                    <a:srgbClr val="000000">
                      <a:alpha val="43137"/>
                    </a:srgbClr>
                  </a:outerShdw>
                </a:effectLst>
                <a:latin typeface="Arial"/>
                <a:cs typeface="Arial"/>
              </a:rPr>
              <a:t> </a:t>
            </a:r>
            <a:r>
              <a:rPr lang="es-AR" sz="2400" b="1" u="sng" dirty="0">
                <a:effectLst>
                  <a:outerShdw blurRad="38100" dist="38100" dir="2700000" algn="tl">
                    <a:srgbClr val="000000">
                      <a:alpha val="43137"/>
                    </a:srgbClr>
                  </a:outerShdw>
                </a:effectLst>
                <a:latin typeface="Arial"/>
                <a:cs typeface="Arial"/>
              </a:rPr>
              <a:t>se</a:t>
            </a:r>
            <a:r>
              <a:rPr lang="es-AR" sz="2400" b="1" u="sng" spc="-35"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considerará</a:t>
            </a:r>
            <a:r>
              <a:rPr lang="es-AR" sz="2400" b="1" u="sng" spc="-15"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aprobado </a:t>
            </a:r>
            <a:r>
              <a:rPr lang="es-AR" sz="2400" b="1" u="sng" spc="-380" dirty="0">
                <a:effectLst>
                  <a:outerShdw blurRad="38100" dist="38100" dir="2700000" algn="tl">
                    <a:srgbClr val="000000">
                      <a:alpha val="43137"/>
                    </a:srgbClr>
                  </a:outerShdw>
                </a:effectLst>
                <a:latin typeface="Arial"/>
                <a:cs typeface="Arial"/>
              </a:rPr>
              <a:t> </a:t>
            </a:r>
            <a:r>
              <a:rPr lang="es-AR" sz="2400" b="1" u="sng" dirty="0">
                <a:effectLst>
                  <a:outerShdw blurRad="38100" dist="38100" dir="2700000" algn="tl">
                    <a:srgbClr val="000000">
                      <a:alpha val="43137"/>
                    </a:srgbClr>
                  </a:outerShdw>
                </a:effectLst>
                <a:latin typeface="Arial"/>
                <a:cs typeface="Arial"/>
              </a:rPr>
              <a:t>el</a:t>
            </a:r>
            <a:r>
              <a:rPr lang="es-AR" sz="2400" b="1" u="sng" spc="5"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lote, </a:t>
            </a:r>
            <a:r>
              <a:rPr lang="es-AR" sz="2400" b="1" u="sng" dirty="0">
                <a:effectLst>
                  <a:outerShdw blurRad="38100" dist="38100" dir="2700000" algn="tl">
                    <a:srgbClr val="000000">
                      <a:alpha val="43137"/>
                    </a:srgbClr>
                  </a:outerShdw>
                </a:effectLst>
                <a:latin typeface="Arial"/>
                <a:cs typeface="Arial"/>
              </a:rPr>
              <a:t>en</a:t>
            </a:r>
            <a:r>
              <a:rPr lang="es-AR" sz="2400" b="1" u="sng" spc="-5" dirty="0">
                <a:effectLst>
                  <a:outerShdw blurRad="38100" dist="38100" dir="2700000" algn="tl">
                    <a:srgbClr val="000000">
                      <a:alpha val="43137"/>
                    </a:srgbClr>
                  </a:outerShdw>
                </a:effectLst>
                <a:latin typeface="Arial"/>
                <a:cs typeface="Arial"/>
              </a:rPr>
              <a:t> caso</a:t>
            </a:r>
            <a:r>
              <a:rPr lang="es-AR" sz="2400" b="1" u="sng" spc="-1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contrario</a:t>
            </a:r>
            <a:r>
              <a:rPr lang="es-AR" sz="2400" b="1" u="sng" spc="-1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será</a:t>
            </a:r>
            <a:r>
              <a:rPr lang="es-AR" sz="2400" b="1" u="sng" spc="-10" dirty="0">
                <a:effectLst>
                  <a:outerShdw blurRad="38100" dist="38100" dir="2700000" algn="tl">
                    <a:srgbClr val="000000">
                      <a:alpha val="43137"/>
                    </a:srgbClr>
                  </a:outerShdw>
                </a:effectLst>
                <a:latin typeface="Arial"/>
                <a:cs typeface="Arial"/>
              </a:rPr>
              <a:t> </a:t>
            </a:r>
            <a:r>
              <a:rPr lang="es-AR" sz="2400" b="1" u="sng" spc="-5" dirty="0">
                <a:effectLst>
                  <a:outerShdw blurRad="38100" dist="38100" dir="2700000" algn="tl">
                    <a:srgbClr val="000000">
                      <a:alpha val="43137"/>
                    </a:srgbClr>
                  </a:outerShdw>
                </a:effectLst>
                <a:latin typeface="Arial"/>
                <a:cs typeface="Arial"/>
              </a:rPr>
              <a:t>rechazado</a:t>
            </a:r>
            <a:r>
              <a:rPr lang="es-AR" sz="2400" spc="-5" dirty="0">
                <a:latin typeface="Arial"/>
                <a:cs typeface="Arial"/>
              </a:rPr>
              <a:t>.</a:t>
            </a:r>
            <a:endParaRPr lang="es-AR" sz="2400" dirty="0">
              <a:latin typeface="Arial"/>
              <a:cs typeface="Arial"/>
            </a:endParaRPr>
          </a:p>
          <a:p>
            <a:pPr marL="1569720" lvl="2"/>
            <a:endParaRPr lang="es-AR" sz="1400" dirty="0">
              <a:latin typeface="Arial"/>
              <a:cs typeface="Arial"/>
            </a:endParaRPr>
          </a:p>
          <a:p>
            <a:pPr marL="12700" marR="5080" algn="just">
              <a:lnSpc>
                <a:spcPct val="143600"/>
              </a:lnSpc>
              <a:spcBef>
                <a:spcPts val="820"/>
              </a:spcBef>
            </a:pPr>
            <a:endParaRPr sz="1400" dirty="0">
              <a:latin typeface="Arial"/>
              <a:cs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609600" y="457200"/>
            <a:ext cx="12268200" cy="8030403"/>
          </a:xfrm>
          <a:prstGeom prst="rect">
            <a:avLst/>
          </a:prstGeom>
        </p:spPr>
        <p:txBody>
          <a:bodyPr vert="horz" wrap="square" lIns="0" tIns="12700" rIns="0" bIns="0" rtlCol="0">
            <a:spAutoFit/>
          </a:bodyPr>
          <a:lstStyle/>
          <a:p>
            <a:pPr>
              <a:spcBef>
                <a:spcPts val="40"/>
              </a:spcBef>
            </a:pPr>
            <a:endParaRPr sz="900" dirty="0">
              <a:latin typeface="Calibri"/>
              <a:cs typeface="Calibri"/>
            </a:endParaRPr>
          </a:p>
          <a:p>
            <a:pPr marL="469265" marR="8890" indent="-457200" algn="ctr">
              <a:buFont typeface="+mj-lt"/>
              <a:buAutoNum type="arabicPeriod" startAt="15"/>
              <a:tabLst>
                <a:tab pos="301625" algn="l"/>
                <a:tab pos="302260" algn="l"/>
              </a:tabLst>
            </a:pPr>
            <a:r>
              <a:rPr sz="2800" b="1" spc="-5" dirty="0">
                <a:solidFill>
                  <a:srgbClr val="00B050"/>
                </a:solidFill>
                <a:effectLst>
                  <a:outerShdw blurRad="38100" dist="38100" dir="2700000" algn="tl">
                    <a:srgbClr val="000000">
                      <a:alpha val="43137"/>
                    </a:srgbClr>
                  </a:outerShdw>
                </a:effectLst>
                <a:latin typeface="Arial"/>
                <a:cs typeface="Arial"/>
              </a:rPr>
              <a:t>Especificaciones</a:t>
            </a:r>
            <a:r>
              <a:rPr sz="2800" b="1" spc="315"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y</a:t>
            </a:r>
            <a:r>
              <a:rPr sz="2800" b="1" spc="32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pruebas</a:t>
            </a:r>
            <a:r>
              <a:rPr sz="2800" b="1" spc="335"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eléctricas</a:t>
            </a:r>
            <a:r>
              <a:rPr sz="2800" b="1" spc="340" dirty="0">
                <a:solidFill>
                  <a:srgbClr val="00B050"/>
                </a:solidFill>
                <a:effectLst>
                  <a:outerShdw blurRad="38100" dist="38100" dir="2700000" algn="tl">
                    <a:srgbClr val="000000">
                      <a:alpha val="43137"/>
                    </a:srgbClr>
                  </a:outerShdw>
                </a:effectLst>
                <a:latin typeface="Arial"/>
                <a:cs typeface="Arial"/>
              </a:rPr>
              <a:t> </a:t>
            </a:r>
            <a:r>
              <a:rPr sz="2800" b="1" dirty="0">
                <a:solidFill>
                  <a:srgbClr val="00B050"/>
                </a:solidFill>
                <a:effectLst>
                  <a:outerShdw blurRad="38100" dist="38100" dir="2700000" algn="tl">
                    <a:srgbClr val="000000">
                      <a:alpha val="43137"/>
                    </a:srgbClr>
                  </a:outerShdw>
                </a:effectLst>
                <a:latin typeface="Arial"/>
                <a:cs typeface="Arial"/>
              </a:rPr>
              <a:t>en</a:t>
            </a:r>
            <a:r>
              <a:rPr sz="2800" b="1" spc="320" dirty="0">
                <a:solidFill>
                  <a:srgbClr val="00B050"/>
                </a:solidFill>
                <a:effectLst>
                  <a:outerShdw blurRad="38100" dist="38100" dir="2700000" algn="tl">
                    <a:srgbClr val="000000">
                      <a:alpha val="43137"/>
                    </a:srgbClr>
                  </a:outerShdw>
                </a:effectLst>
                <a:latin typeface="Arial"/>
                <a:cs typeface="Arial"/>
              </a:rPr>
              <a:t> </a:t>
            </a:r>
            <a:r>
              <a:rPr sz="2800" b="1" spc="-5" dirty="0">
                <a:solidFill>
                  <a:srgbClr val="00B050"/>
                </a:solidFill>
                <a:effectLst>
                  <a:outerShdw blurRad="38100" dist="38100" dir="2700000" algn="tl">
                    <a:srgbClr val="000000">
                      <a:alpha val="43137"/>
                    </a:srgbClr>
                  </a:outerShdw>
                </a:effectLst>
                <a:latin typeface="Arial"/>
                <a:cs typeface="Arial"/>
              </a:rPr>
              <a:t>mantenimiento</a:t>
            </a:r>
            <a:r>
              <a:rPr sz="2800" b="1" spc="340" dirty="0">
                <a:solidFill>
                  <a:srgbClr val="00B050"/>
                </a:solidFill>
                <a:effectLst>
                  <a:outerShdw blurRad="38100" dist="38100" dir="2700000" algn="tl">
                    <a:srgbClr val="000000">
                      <a:alpha val="43137"/>
                    </a:srgbClr>
                  </a:outerShdw>
                </a:effectLst>
                <a:latin typeface="Arial"/>
                <a:cs typeface="Arial"/>
              </a:rPr>
              <a:t> </a:t>
            </a:r>
            <a:r>
              <a:rPr sz="2800" b="1" spc="-10" dirty="0">
                <a:solidFill>
                  <a:srgbClr val="00B050"/>
                </a:solidFill>
                <a:effectLst>
                  <a:outerShdw blurRad="38100" dist="38100" dir="2700000" algn="tl">
                    <a:srgbClr val="000000">
                      <a:alpha val="43137"/>
                    </a:srgbClr>
                  </a:outerShdw>
                </a:effectLst>
                <a:latin typeface="Arial"/>
                <a:cs typeface="Arial"/>
              </a:rPr>
              <a:t>del </a:t>
            </a:r>
            <a:r>
              <a:rPr sz="2800" b="1" spc="-375" dirty="0">
                <a:solidFill>
                  <a:srgbClr val="00B050"/>
                </a:solidFill>
                <a:effectLst>
                  <a:outerShdw blurRad="38100" dist="38100" dir="2700000" algn="tl">
                    <a:srgbClr val="000000">
                      <a:alpha val="43137"/>
                    </a:srgbClr>
                  </a:outerShdw>
                </a:effectLst>
                <a:latin typeface="Arial"/>
                <a:cs typeface="Arial"/>
              </a:rPr>
              <a:t> </a:t>
            </a:r>
            <a:r>
              <a:rPr sz="2800" b="1" u="sng" dirty="0">
                <a:solidFill>
                  <a:srgbClr val="00B050"/>
                </a:solidFill>
                <a:effectLst>
                  <a:outerShdw blurRad="38100" dist="38100" dir="2700000" algn="tl">
                    <a:srgbClr val="000000">
                      <a:alpha val="43137"/>
                    </a:srgbClr>
                  </a:outerShdw>
                </a:effectLst>
                <a:latin typeface="Arial"/>
                <a:cs typeface="Arial"/>
              </a:rPr>
              <a:t>sistema</a:t>
            </a:r>
            <a:r>
              <a:rPr sz="2800" b="1" u="sng" spc="-15" dirty="0">
                <a:solidFill>
                  <a:srgbClr val="00B050"/>
                </a:solidFill>
                <a:effectLst>
                  <a:outerShdw blurRad="38100" dist="38100" dir="2700000" algn="tl">
                    <a:srgbClr val="000000">
                      <a:alpha val="43137"/>
                    </a:srgbClr>
                  </a:outerShdw>
                </a:effectLst>
                <a:latin typeface="Arial"/>
                <a:cs typeface="Arial"/>
              </a:rPr>
              <a:t> </a:t>
            </a:r>
            <a:r>
              <a:rPr sz="2800" b="1" u="sng" spc="-5" dirty="0">
                <a:solidFill>
                  <a:srgbClr val="00B050"/>
                </a:solidFill>
                <a:effectLst>
                  <a:outerShdw blurRad="38100" dist="38100" dir="2700000" algn="tl">
                    <a:srgbClr val="000000">
                      <a:alpha val="43137"/>
                    </a:srgbClr>
                  </a:outerShdw>
                </a:effectLst>
                <a:latin typeface="Arial"/>
                <a:cs typeface="Arial"/>
              </a:rPr>
              <a:t>de</a:t>
            </a:r>
            <a:r>
              <a:rPr sz="2800" b="1" u="sng" spc="5" dirty="0">
                <a:solidFill>
                  <a:srgbClr val="00B050"/>
                </a:solidFill>
                <a:effectLst>
                  <a:outerShdw blurRad="38100" dist="38100" dir="2700000" algn="tl">
                    <a:srgbClr val="000000">
                      <a:alpha val="43137"/>
                    </a:srgbClr>
                  </a:outerShdw>
                </a:effectLst>
                <a:latin typeface="Arial"/>
                <a:cs typeface="Arial"/>
              </a:rPr>
              <a:t> </a:t>
            </a:r>
            <a:r>
              <a:rPr sz="2800" b="1" u="sng" spc="-5" dirty="0">
                <a:solidFill>
                  <a:srgbClr val="00B050"/>
                </a:solidFill>
                <a:effectLst>
                  <a:outerShdw blurRad="38100" dist="38100" dir="2700000" algn="tl">
                    <a:srgbClr val="000000">
                      <a:alpha val="43137"/>
                    </a:srgbClr>
                  </a:outerShdw>
                </a:effectLst>
                <a:latin typeface="Arial"/>
                <a:cs typeface="Arial"/>
              </a:rPr>
              <a:t>puesta</a:t>
            </a:r>
            <a:r>
              <a:rPr sz="2800" b="1" u="sng" spc="-10" dirty="0">
                <a:solidFill>
                  <a:srgbClr val="00B050"/>
                </a:solidFill>
                <a:effectLst>
                  <a:outerShdw blurRad="38100" dist="38100" dir="2700000" algn="tl">
                    <a:srgbClr val="000000">
                      <a:alpha val="43137"/>
                    </a:srgbClr>
                  </a:outerShdw>
                </a:effectLst>
                <a:latin typeface="Arial"/>
                <a:cs typeface="Arial"/>
              </a:rPr>
              <a:t> </a:t>
            </a:r>
            <a:r>
              <a:rPr sz="2800" b="1" u="sng" dirty="0">
                <a:solidFill>
                  <a:srgbClr val="00B050"/>
                </a:solidFill>
                <a:effectLst>
                  <a:outerShdw blurRad="38100" dist="38100" dir="2700000" algn="tl">
                    <a:srgbClr val="000000">
                      <a:alpha val="43137"/>
                    </a:srgbClr>
                  </a:outerShdw>
                </a:effectLst>
                <a:latin typeface="Arial"/>
                <a:cs typeface="Arial"/>
              </a:rPr>
              <a:t>a</a:t>
            </a:r>
            <a:r>
              <a:rPr sz="2800" b="1" u="sng" spc="5" dirty="0">
                <a:solidFill>
                  <a:srgbClr val="00B050"/>
                </a:solidFill>
                <a:effectLst>
                  <a:outerShdw blurRad="38100" dist="38100" dir="2700000" algn="tl">
                    <a:srgbClr val="000000">
                      <a:alpha val="43137"/>
                    </a:srgbClr>
                  </a:outerShdw>
                </a:effectLst>
                <a:latin typeface="Arial"/>
                <a:cs typeface="Arial"/>
              </a:rPr>
              <a:t> </a:t>
            </a:r>
            <a:r>
              <a:rPr sz="2800" b="1" u="sng" spc="-5" dirty="0">
                <a:solidFill>
                  <a:srgbClr val="00B050"/>
                </a:solidFill>
                <a:effectLst>
                  <a:outerShdw blurRad="38100" dist="38100" dir="2700000" algn="tl">
                    <a:srgbClr val="000000">
                      <a:alpha val="43137"/>
                    </a:srgbClr>
                  </a:outerShdw>
                </a:effectLst>
                <a:latin typeface="Arial"/>
                <a:cs typeface="Arial"/>
              </a:rPr>
              <a:t>tierra</a:t>
            </a:r>
            <a:endParaRPr sz="2800" u="sng" dirty="0">
              <a:solidFill>
                <a:srgbClr val="00B050"/>
              </a:solidFill>
              <a:effectLst>
                <a:outerShdw blurRad="38100" dist="38100" dir="2700000" algn="tl">
                  <a:srgbClr val="000000">
                    <a:alpha val="43137"/>
                  </a:srgbClr>
                </a:outerShdw>
              </a:effectLst>
              <a:latin typeface="Arial"/>
              <a:cs typeface="Arial"/>
            </a:endParaRPr>
          </a:p>
          <a:p>
            <a:pPr algn="ctr">
              <a:spcBef>
                <a:spcPts val="40"/>
              </a:spcBef>
              <a:buFont typeface="Arial"/>
              <a:buAutoNum type="arabicPeriod" startAt="9"/>
            </a:pPr>
            <a:endParaRPr sz="2800" u="sng" dirty="0">
              <a:solidFill>
                <a:srgbClr val="00B050"/>
              </a:solidFill>
              <a:effectLst>
                <a:outerShdw blurRad="38100" dist="38100" dir="2700000" algn="tl">
                  <a:srgbClr val="000000">
                    <a:alpha val="43137"/>
                  </a:srgbClr>
                </a:outerShdw>
              </a:effectLst>
              <a:latin typeface="Arial"/>
              <a:cs typeface="Arial"/>
            </a:endParaRPr>
          </a:p>
          <a:p>
            <a:pPr marL="12065" lvl="1" algn="just">
              <a:tabLst>
                <a:tab pos="361950" algn="l"/>
              </a:tabLst>
            </a:pPr>
            <a:r>
              <a:rPr sz="2400" b="1" u="sng" spc="-10" dirty="0" err="1" smtClean="0">
                <a:effectLst>
                  <a:outerShdw blurRad="38100" dist="38100" dir="2700000" algn="tl">
                    <a:srgbClr val="000000">
                      <a:alpha val="43137"/>
                    </a:srgbClr>
                  </a:outerShdw>
                </a:effectLst>
                <a:latin typeface="Arial"/>
                <a:cs typeface="Arial"/>
              </a:rPr>
              <a:t>Alcance</a:t>
            </a:r>
            <a:endParaRPr lang="es-AR" sz="2400" b="1" u="sng" spc="-10" dirty="0" smtClean="0">
              <a:effectLst>
                <a:outerShdw blurRad="38100" dist="38100" dir="2700000" algn="tl">
                  <a:srgbClr val="000000">
                    <a:alpha val="43137"/>
                  </a:srgbClr>
                </a:outerShdw>
              </a:effectLst>
              <a:latin typeface="Arial"/>
              <a:cs typeface="Arial"/>
            </a:endParaRPr>
          </a:p>
          <a:p>
            <a:pPr marL="12065" lvl="1" algn="just">
              <a:tabLst>
                <a:tab pos="361950" algn="l"/>
              </a:tabLst>
            </a:pPr>
            <a:endParaRPr sz="2400" dirty="0">
              <a:latin typeface="Arial"/>
              <a:cs typeface="Arial"/>
            </a:endParaRPr>
          </a:p>
          <a:p>
            <a:pPr marL="355600" marR="6350" indent="-342900" algn="just">
              <a:spcBef>
                <a:spcPts val="820"/>
              </a:spcBef>
              <a:buFont typeface="Wingdings" panose="05000000000000000000" pitchFamily="2" charset="2"/>
              <a:buChar char="ü"/>
            </a:pPr>
            <a:r>
              <a:rPr sz="2400" b="1" spc="-5" dirty="0">
                <a:effectLst>
                  <a:outerShdw blurRad="38100" dist="38100" dir="2700000" algn="tl">
                    <a:srgbClr val="000000">
                      <a:alpha val="43137"/>
                    </a:srgbClr>
                  </a:outerShdw>
                </a:effectLst>
                <a:latin typeface="Arial"/>
                <a:cs typeface="Arial"/>
              </a:rPr>
              <a:t>Comprende </a:t>
            </a:r>
            <a:r>
              <a:rPr sz="2400" b="1" dirty="0">
                <a:effectLst>
                  <a:outerShdw blurRad="38100" dist="38100" dir="2700000" algn="tl">
                    <a:srgbClr val="000000">
                      <a:alpha val="43137"/>
                    </a:srgbClr>
                  </a:outerShdw>
                </a:effectLst>
                <a:latin typeface="Arial"/>
                <a:cs typeface="Arial"/>
              </a:rPr>
              <a:t>la </a:t>
            </a:r>
            <a:r>
              <a:rPr sz="2400" b="1" spc="-5" dirty="0">
                <a:effectLst>
                  <a:outerShdw blurRad="38100" dist="38100" dir="2700000" algn="tl">
                    <a:srgbClr val="000000">
                      <a:alpha val="43137"/>
                    </a:srgbClr>
                  </a:outerShdw>
                </a:effectLst>
                <a:latin typeface="Arial"/>
                <a:cs typeface="Arial"/>
              </a:rPr>
              <a:t>instilación </a:t>
            </a:r>
            <a:r>
              <a:rPr sz="2400" b="1" spc="-10" dirty="0">
                <a:effectLst>
                  <a:outerShdw blurRad="38100" dist="38100" dir="2700000" algn="tl">
                    <a:srgbClr val="000000">
                      <a:alpha val="43137"/>
                    </a:srgbClr>
                  </a:outerShdw>
                </a:effectLst>
                <a:latin typeface="Arial"/>
                <a:cs typeface="Arial"/>
              </a:rPr>
              <a:t>de </a:t>
            </a:r>
            <a:r>
              <a:rPr sz="2400" b="1" dirty="0">
                <a:effectLst>
                  <a:outerShdw blurRad="38100" dist="38100" dir="2700000" algn="tl">
                    <a:srgbClr val="000000">
                      <a:alpha val="43137"/>
                    </a:srgbClr>
                  </a:outerShdw>
                </a:effectLst>
                <a:latin typeface="Arial"/>
                <a:cs typeface="Arial"/>
              </a:rPr>
              <a:t>un </a:t>
            </a:r>
            <a:r>
              <a:rPr sz="2400" b="1" spc="-5" dirty="0">
                <a:effectLst>
                  <a:outerShdw blurRad="38100" dist="38100" dir="2700000" algn="tl">
                    <a:srgbClr val="000000">
                      <a:alpha val="43137"/>
                    </a:srgbClr>
                  </a:outerShdw>
                </a:effectLst>
                <a:latin typeface="Arial"/>
                <a:cs typeface="Arial"/>
              </a:rPr>
              <a:t>sistema </a:t>
            </a:r>
            <a:r>
              <a:rPr sz="2400" b="1" dirty="0">
                <a:effectLst>
                  <a:outerShdw blurRad="38100" dist="38100" dir="2700000" algn="tl">
                    <a:srgbClr val="000000">
                      <a:alpha val="43137"/>
                    </a:srgbClr>
                  </a:outerShdw>
                </a:effectLst>
                <a:latin typeface="Arial"/>
                <a:cs typeface="Arial"/>
              </a:rPr>
              <a:t>completo </a:t>
            </a:r>
            <a:r>
              <a:rPr sz="2400" b="1" spc="-10" dirty="0">
                <a:effectLst>
                  <a:outerShdw blurRad="38100" dist="38100" dir="2700000" algn="tl">
                    <a:srgbClr val="000000">
                      <a:alpha val="43137"/>
                    </a:srgbClr>
                  </a:outerShdw>
                </a:effectLst>
                <a:latin typeface="Arial"/>
                <a:cs typeface="Arial"/>
              </a:rPr>
              <a:t>de </a:t>
            </a:r>
            <a:r>
              <a:rPr sz="2400" b="1" dirty="0">
                <a:effectLst>
                  <a:outerShdw blurRad="38100" dist="38100" dir="2700000" algn="tl">
                    <a:srgbClr val="000000">
                      <a:alpha val="43137"/>
                    </a:srgbClr>
                  </a:outerShdw>
                </a:effectLst>
                <a:latin typeface="Arial"/>
                <a:cs typeface="Arial"/>
              </a:rPr>
              <a:t>red de </a:t>
            </a:r>
            <a:r>
              <a:rPr sz="2400" b="1" spc="-5" dirty="0">
                <a:effectLst>
                  <a:outerShdw blurRad="38100" dist="38100" dir="2700000" algn="tl">
                    <a:srgbClr val="000000">
                      <a:alpha val="43137"/>
                    </a:srgbClr>
                  </a:outerShdw>
                </a:effectLst>
                <a:latin typeface="Arial"/>
                <a:cs typeface="Arial"/>
              </a:rPr>
              <a:t>puesta </a:t>
            </a:r>
            <a:r>
              <a:rPr sz="2400" b="1" dirty="0">
                <a:effectLst>
                  <a:outerShdw blurRad="38100" dist="38100" dir="2700000" algn="tl">
                    <a:srgbClr val="000000">
                      <a:alpha val="43137"/>
                    </a:srgbClr>
                  </a:outerShdw>
                </a:effectLst>
                <a:latin typeface="Arial"/>
                <a:cs typeface="Arial"/>
              </a:rPr>
              <a:t>a </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tierra,</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incluyendo</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parrillas</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enterradas,</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barras</a:t>
            </a:r>
            <a:r>
              <a:rPr sz="2400" b="1" dirty="0">
                <a:effectLst>
                  <a:outerShdw blurRad="38100" dist="38100" dir="2700000" algn="tl">
                    <a:srgbClr val="000000">
                      <a:alpha val="43137"/>
                    </a:srgbClr>
                  </a:outerShdw>
                </a:effectLst>
                <a:latin typeface="Arial"/>
                <a:cs typeface="Arial"/>
              </a:rPr>
              <a:t> de</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tierras</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clavadas</a:t>
            </a:r>
            <a:r>
              <a:rPr sz="2400" b="1" dirty="0">
                <a:effectLst>
                  <a:outerShdw blurRad="38100" dist="38100" dir="2700000" algn="tl">
                    <a:srgbClr val="000000">
                      <a:alpha val="43137"/>
                    </a:srgbClr>
                  </a:outerShdw>
                </a:effectLst>
                <a:latin typeface="Arial"/>
                <a:cs typeface="Arial"/>
              </a:rPr>
              <a:t> o </a:t>
            </a:r>
            <a:r>
              <a:rPr sz="2400" b="1" spc="-37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introducidas </a:t>
            </a:r>
            <a:r>
              <a:rPr sz="2400" b="1" dirty="0">
                <a:effectLst>
                  <a:outerShdw blurRad="38100" dist="38100" dir="2700000" algn="tl">
                    <a:srgbClr val="000000">
                      <a:alpha val="43137"/>
                    </a:srgbClr>
                  </a:outerShdw>
                </a:effectLst>
                <a:latin typeface="Arial"/>
                <a:cs typeface="Arial"/>
              </a:rPr>
              <a:t>en </a:t>
            </a:r>
            <a:r>
              <a:rPr sz="2400" b="1" spc="-5" dirty="0">
                <a:effectLst>
                  <a:outerShdw blurRad="38100" dist="38100" dir="2700000" algn="tl">
                    <a:srgbClr val="000000">
                      <a:alpha val="43137"/>
                    </a:srgbClr>
                  </a:outerShdw>
                </a:effectLst>
                <a:latin typeface="Arial"/>
                <a:cs typeface="Arial"/>
              </a:rPr>
              <a:t>huecos </a:t>
            </a:r>
            <a:r>
              <a:rPr sz="2400" b="1" dirty="0">
                <a:effectLst>
                  <a:outerShdw blurRad="38100" dist="38100" dir="2700000" algn="tl">
                    <a:srgbClr val="000000">
                      <a:alpha val="43137"/>
                    </a:srgbClr>
                  </a:outerShdw>
                </a:effectLst>
                <a:latin typeface="Arial"/>
                <a:cs typeface="Arial"/>
              </a:rPr>
              <a:t>taladrados </a:t>
            </a:r>
            <a:r>
              <a:rPr sz="2400" b="1" spc="-5" dirty="0">
                <a:effectLst>
                  <a:outerShdw blurRad="38100" dist="38100" dir="2700000" algn="tl">
                    <a:srgbClr val="000000">
                      <a:alpha val="43137"/>
                    </a:srgbClr>
                  </a:outerShdw>
                </a:effectLst>
                <a:latin typeface="Arial"/>
                <a:cs typeface="Arial"/>
              </a:rPr>
              <a:t>especialmente. </a:t>
            </a:r>
            <a:endParaRPr lang="es-AR" sz="2400" b="1" spc="-5" dirty="0" smtClean="0">
              <a:effectLst>
                <a:outerShdw blurRad="38100" dist="38100" dir="2700000" algn="tl">
                  <a:srgbClr val="000000">
                    <a:alpha val="43137"/>
                  </a:srgbClr>
                </a:outerShdw>
              </a:effectLst>
              <a:latin typeface="Arial"/>
              <a:cs typeface="Arial"/>
            </a:endParaRPr>
          </a:p>
          <a:p>
            <a:pPr marL="355600" marR="6350" indent="-342900" algn="just">
              <a:spcBef>
                <a:spcPts val="820"/>
              </a:spcBef>
              <a:buFont typeface="Wingdings" panose="05000000000000000000" pitchFamily="2" charset="2"/>
              <a:buChar char="ü"/>
            </a:pPr>
            <a:endParaRPr lang="es-AR" sz="2400" b="1" spc="-5" dirty="0">
              <a:effectLst>
                <a:outerShdw blurRad="38100" dist="38100" dir="2700000" algn="tl">
                  <a:srgbClr val="000000">
                    <a:alpha val="43137"/>
                  </a:srgbClr>
                </a:outerShdw>
              </a:effectLst>
              <a:latin typeface="Arial"/>
              <a:cs typeface="Arial"/>
            </a:endParaRPr>
          </a:p>
          <a:p>
            <a:pPr marL="355600" marR="6350" indent="-342900" algn="just">
              <a:spcBef>
                <a:spcPts val="820"/>
              </a:spcBef>
              <a:buFont typeface="Wingdings" panose="05000000000000000000" pitchFamily="2" charset="2"/>
              <a:buChar char="ü"/>
            </a:pPr>
            <a:r>
              <a:rPr sz="2400" b="1" spc="-5" dirty="0" smtClean="0">
                <a:effectLst>
                  <a:outerShdw blurRad="38100" dist="38100" dir="2700000" algn="tl">
                    <a:srgbClr val="000000">
                      <a:alpha val="43137"/>
                    </a:srgbClr>
                  </a:outerShdw>
                </a:effectLst>
                <a:latin typeface="Arial"/>
                <a:cs typeface="Arial"/>
              </a:rPr>
              <a:t>Este </a:t>
            </a:r>
            <a:r>
              <a:rPr sz="2400" b="1" spc="-5" dirty="0">
                <a:effectLst>
                  <a:outerShdw blurRad="38100" dist="38100" dir="2700000" algn="tl">
                    <a:srgbClr val="000000">
                      <a:alpha val="43137"/>
                    </a:srgbClr>
                  </a:outerShdw>
                </a:effectLst>
                <a:latin typeface="Arial"/>
                <a:cs typeface="Arial"/>
              </a:rPr>
              <a:t>sistema deberá </a:t>
            </a:r>
            <a:r>
              <a:rPr sz="2400" b="1" spc="-37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proveer </a:t>
            </a:r>
            <a:r>
              <a:rPr sz="2400" b="1" dirty="0">
                <a:effectLst>
                  <a:outerShdw blurRad="38100" dist="38100" dir="2700000" algn="tl">
                    <a:srgbClr val="000000">
                      <a:alpha val="43137"/>
                    </a:srgbClr>
                  </a:outerShdw>
                </a:effectLst>
                <a:latin typeface="Arial"/>
                <a:cs typeface="Arial"/>
              </a:rPr>
              <a:t>una </a:t>
            </a:r>
            <a:r>
              <a:rPr sz="2400" b="1" spc="-5" dirty="0">
                <a:effectLst>
                  <a:outerShdw blurRad="38100" dist="38100" dir="2700000" algn="tl">
                    <a:srgbClr val="000000">
                      <a:alpha val="43137"/>
                    </a:srgbClr>
                  </a:outerShdw>
                </a:effectLst>
                <a:latin typeface="Arial"/>
                <a:cs typeface="Arial"/>
              </a:rPr>
              <a:t>puesta </a:t>
            </a:r>
            <a:r>
              <a:rPr sz="2400" b="1" dirty="0">
                <a:effectLst>
                  <a:outerShdw blurRad="38100" dist="38100" dir="2700000" algn="tl">
                    <a:srgbClr val="000000">
                      <a:alpha val="43137"/>
                    </a:srgbClr>
                  </a:outerShdw>
                </a:effectLst>
                <a:latin typeface="Arial"/>
                <a:cs typeface="Arial"/>
              </a:rPr>
              <a:t>a tierra </a:t>
            </a:r>
            <a:r>
              <a:rPr sz="2400" b="1" spc="-5" dirty="0">
                <a:effectLst>
                  <a:outerShdw blurRad="38100" dist="38100" dir="2700000" algn="tl">
                    <a:srgbClr val="000000">
                      <a:alpha val="43137"/>
                    </a:srgbClr>
                  </a:outerShdw>
                </a:effectLst>
                <a:latin typeface="Arial"/>
                <a:cs typeface="Arial"/>
              </a:rPr>
              <a:t>permanente </a:t>
            </a:r>
            <a:r>
              <a:rPr sz="2400" b="1" dirty="0">
                <a:effectLst>
                  <a:outerShdw blurRad="38100" dist="38100" dir="2700000" algn="tl">
                    <a:srgbClr val="000000">
                      <a:alpha val="43137"/>
                    </a:srgbClr>
                  </a:outerShdw>
                </a:effectLst>
                <a:latin typeface="Arial"/>
                <a:cs typeface="Arial"/>
              </a:rPr>
              <a:t>y </a:t>
            </a:r>
            <a:r>
              <a:rPr sz="2400" b="1" spc="-5" dirty="0">
                <a:effectLst>
                  <a:outerShdw blurRad="38100" dist="38100" dir="2700000" algn="tl">
                    <a:srgbClr val="000000">
                      <a:alpha val="43137"/>
                    </a:srgbClr>
                  </a:outerShdw>
                </a:effectLst>
                <a:latin typeface="Arial"/>
                <a:cs typeface="Arial"/>
              </a:rPr>
              <a:t>efectiva </a:t>
            </a:r>
            <a:r>
              <a:rPr sz="2400" b="1" dirty="0">
                <a:effectLst>
                  <a:outerShdw blurRad="38100" dist="38100" dir="2700000" algn="tl">
                    <a:srgbClr val="000000">
                      <a:alpha val="43137"/>
                    </a:srgbClr>
                  </a:outerShdw>
                </a:effectLst>
                <a:latin typeface="Arial"/>
                <a:cs typeface="Arial"/>
              </a:rPr>
              <a:t>para </a:t>
            </a:r>
            <a:r>
              <a:rPr sz="2400" b="1" spc="-5" dirty="0">
                <a:effectLst>
                  <a:outerShdw blurRad="38100" dist="38100" dir="2700000" algn="tl">
                    <a:srgbClr val="000000">
                      <a:alpha val="43137"/>
                    </a:srgbClr>
                  </a:outerShdw>
                </a:effectLst>
                <a:latin typeface="Arial"/>
                <a:cs typeface="Arial"/>
              </a:rPr>
              <a:t>las conexiones </a:t>
            </a:r>
            <a:r>
              <a:rPr sz="2400" b="1" dirty="0">
                <a:effectLst>
                  <a:outerShdw blurRad="38100" dist="38100" dir="2700000" algn="tl">
                    <a:srgbClr val="000000">
                      <a:alpha val="43137"/>
                    </a:srgbClr>
                  </a:outerShdw>
                </a:effectLst>
                <a:latin typeface="Arial"/>
                <a:cs typeface="Arial"/>
              </a:rPr>
              <a:t> del </a:t>
            </a:r>
            <a:r>
              <a:rPr sz="2400" b="1" spc="-5" dirty="0">
                <a:effectLst>
                  <a:outerShdw blurRad="38100" dist="38100" dir="2700000" algn="tl">
                    <a:srgbClr val="000000">
                      <a:alpha val="43137"/>
                    </a:srgbClr>
                  </a:outerShdw>
                </a:effectLst>
                <a:latin typeface="Arial"/>
                <a:cs typeface="Arial"/>
              </a:rPr>
              <a:t>neutro </a:t>
            </a:r>
            <a:r>
              <a:rPr sz="2400" b="1" spc="-10" dirty="0">
                <a:effectLst>
                  <a:outerShdw blurRad="38100" dist="38100" dir="2700000" algn="tl">
                    <a:srgbClr val="000000">
                      <a:alpha val="43137"/>
                    </a:srgbClr>
                  </a:outerShdw>
                </a:effectLst>
                <a:latin typeface="Arial"/>
                <a:cs typeface="Arial"/>
              </a:rPr>
              <a:t>de </a:t>
            </a:r>
            <a:r>
              <a:rPr sz="2400" b="1" spc="-5" dirty="0">
                <a:effectLst>
                  <a:outerShdw blurRad="38100" dist="38100" dir="2700000" algn="tl">
                    <a:srgbClr val="000000">
                      <a:alpha val="43137"/>
                    </a:srgbClr>
                  </a:outerShdw>
                </a:effectLst>
                <a:latin typeface="Arial"/>
                <a:cs typeface="Arial"/>
              </a:rPr>
              <a:t>los transformadores, autotransformadores, reactancias, </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estructuras </a:t>
            </a:r>
            <a:r>
              <a:rPr sz="2400" b="1" dirty="0">
                <a:effectLst>
                  <a:outerShdw blurRad="38100" dist="38100" dir="2700000" algn="tl">
                    <a:srgbClr val="000000">
                      <a:alpha val="43137"/>
                    </a:srgbClr>
                  </a:outerShdw>
                </a:effectLst>
                <a:latin typeface="Arial"/>
                <a:cs typeface="Arial"/>
              </a:rPr>
              <a:t>de </a:t>
            </a:r>
            <a:r>
              <a:rPr sz="2400" b="1" spc="-5" dirty="0">
                <a:effectLst>
                  <a:outerShdw blurRad="38100" dist="38100" dir="2700000" algn="tl">
                    <a:srgbClr val="000000">
                      <a:alpha val="43137"/>
                    </a:srgbClr>
                  </a:outerShdw>
                </a:effectLst>
                <a:latin typeface="Arial"/>
                <a:cs typeface="Arial"/>
              </a:rPr>
              <a:t>los </a:t>
            </a:r>
            <a:r>
              <a:rPr sz="2400" b="1" dirty="0">
                <a:effectLst>
                  <a:outerShdw blurRad="38100" dist="38100" dir="2700000" algn="tl">
                    <a:srgbClr val="000000">
                      <a:alpha val="43137"/>
                    </a:srgbClr>
                  </a:outerShdw>
                </a:effectLst>
                <a:latin typeface="Arial"/>
                <a:cs typeface="Arial"/>
              </a:rPr>
              <a:t>equipos </a:t>
            </a:r>
            <a:r>
              <a:rPr sz="2400" b="1" spc="-5" dirty="0">
                <a:effectLst>
                  <a:outerShdw blurRad="38100" dist="38100" dir="2700000" algn="tl">
                    <a:srgbClr val="000000">
                      <a:alpha val="43137"/>
                    </a:srgbClr>
                  </a:outerShdw>
                </a:effectLst>
                <a:latin typeface="Arial"/>
                <a:cs typeface="Arial"/>
              </a:rPr>
              <a:t>eléctricos, conduits, pararrayos </a:t>
            </a:r>
            <a:r>
              <a:rPr sz="2400" b="1" dirty="0">
                <a:effectLst>
                  <a:outerShdw blurRad="38100" dist="38100" dir="2700000" algn="tl">
                    <a:srgbClr val="000000">
                      <a:alpha val="43137"/>
                    </a:srgbClr>
                  </a:outerShdw>
                </a:effectLst>
                <a:latin typeface="Arial"/>
                <a:cs typeface="Arial"/>
              </a:rPr>
              <a:t>y </a:t>
            </a:r>
            <a:r>
              <a:rPr sz="2400" b="1" spc="-5" dirty="0">
                <a:effectLst>
                  <a:outerShdw blurRad="38100" dist="38100" dir="2700000" algn="tl">
                    <a:srgbClr val="000000">
                      <a:alpha val="43137"/>
                    </a:srgbClr>
                  </a:outerShdw>
                </a:effectLst>
                <a:latin typeface="Arial"/>
                <a:cs typeface="Arial"/>
              </a:rPr>
              <a:t>todas las </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partes metálicas que </a:t>
            </a:r>
            <a:r>
              <a:rPr sz="2400" b="1" dirty="0">
                <a:effectLst>
                  <a:outerShdw blurRad="38100" dist="38100" dir="2700000" algn="tl">
                    <a:srgbClr val="000000">
                      <a:alpha val="43137"/>
                    </a:srgbClr>
                  </a:outerShdw>
                </a:effectLst>
                <a:latin typeface="Arial"/>
                <a:cs typeface="Arial"/>
              </a:rPr>
              <a:t>no </a:t>
            </a:r>
            <a:r>
              <a:rPr sz="2400" b="1" spc="-5" dirty="0">
                <a:effectLst>
                  <a:outerShdw blurRad="38100" dist="38100" dir="2700000" algn="tl">
                    <a:srgbClr val="000000">
                      <a:alpha val="43137"/>
                    </a:srgbClr>
                  </a:outerShdw>
                </a:effectLst>
                <a:latin typeface="Arial"/>
                <a:cs typeface="Arial"/>
              </a:rPr>
              <a:t>conduzcan corriente, incluyendo las piezas </a:t>
            </a:r>
            <a:r>
              <a:rPr sz="2400" b="1" spc="-10" dirty="0">
                <a:effectLst>
                  <a:outerShdw blurRad="38100" dist="38100" dir="2700000" algn="tl">
                    <a:srgbClr val="000000">
                      <a:alpha val="43137"/>
                    </a:srgbClr>
                  </a:outerShdw>
                </a:effectLst>
                <a:latin typeface="Arial"/>
                <a:cs typeface="Arial"/>
              </a:rPr>
              <a:t>de </a:t>
            </a:r>
            <a:r>
              <a:rPr sz="2400" b="1" spc="-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acero</a:t>
            </a:r>
            <a:r>
              <a:rPr sz="2400" b="1" spc="-1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estructural</a:t>
            </a:r>
            <a:r>
              <a:rPr sz="2400" b="1" spc="-1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y</a:t>
            </a:r>
            <a:r>
              <a:rPr sz="2400" b="1" spc="-1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las</a:t>
            </a:r>
            <a:r>
              <a:rPr sz="2400" b="1" spc="-5" dirty="0">
                <a:effectLst>
                  <a:outerShdw blurRad="38100" dist="38100" dir="2700000" algn="tl">
                    <a:srgbClr val="000000">
                      <a:alpha val="43137"/>
                    </a:srgbClr>
                  </a:outerShdw>
                </a:effectLst>
                <a:latin typeface="Arial"/>
                <a:cs typeface="Arial"/>
              </a:rPr>
              <a:t> cercas</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metálicas.</a:t>
            </a:r>
            <a:endParaRPr sz="2400" b="1" dirty="0">
              <a:effectLst>
                <a:outerShdw blurRad="38100" dist="38100" dir="2700000" algn="tl">
                  <a:srgbClr val="000000">
                    <a:alpha val="43137"/>
                  </a:srgbClr>
                </a:outerShdw>
              </a:effectLst>
              <a:latin typeface="Arial"/>
              <a:cs typeface="Arial"/>
            </a:endParaRPr>
          </a:p>
          <a:p>
            <a:pPr>
              <a:spcBef>
                <a:spcPts val="40"/>
              </a:spcBef>
            </a:pPr>
            <a:endParaRPr sz="2400" dirty="0">
              <a:latin typeface="Arial"/>
              <a:cs typeface="Arial"/>
            </a:endParaRPr>
          </a:p>
          <a:p>
            <a:pPr marL="12065" lvl="1" algn="just">
              <a:tabLst>
                <a:tab pos="360045" algn="l"/>
              </a:tabLst>
            </a:pPr>
            <a:r>
              <a:rPr sz="2400" b="1" u="sng" spc="-5" dirty="0">
                <a:effectLst>
                  <a:outerShdw blurRad="38100" dist="38100" dir="2700000" algn="tl">
                    <a:srgbClr val="000000">
                      <a:alpha val="43137"/>
                    </a:srgbClr>
                  </a:outerShdw>
                </a:effectLst>
                <a:latin typeface="Arial"/>
                <a:cs typeface="Arial"/>
              </a:rPr>
              <a:t>Normas</a:t>
            </a:r>
            <a:r>
              <a:rPr sz="2400" b="1" u="sng" spc="-25" dirty="0">
                <a:effectLst>
                  <a:outerShdw blurRad="38100" dist="38100" dir="2700000" algn="tl">
                    <a:srgbClr val="000000">
                      <a:alpha val="43137"/>
                    </a:srgbClr>
                  </a:outerShdw>
                </a:effectLst>
                <a:latin typeface="Arial"/>
                <a:cs typeface="Arial"/>
              </a:rPr>
              <a:t> </a:t>
            </a:r>
            <a:r>
              <a:rPr sz="2400" b="1" u="sng" spc="-5" dirty="0">
                <a:effectLst>
                  <a:outerShdw blurRad="38100" dist="38100" dir="2700000" algn="tl">
                    <a:srgbClr val="000000">
                      <a:alpha val="43137"/>
                    </a:srgbClr>
                  </a:outerShdw>
                </a:effectLst>
                <a:latin typeface="Arial"/>
                <a:cs typeface="Arial"/>
              </a:rPr>
              <a:t>Internacionales</a:t>
            </a:r>
            <a:endParaRPr sz="2400" b="1" u="sng" dirty="0">
              <a:effectLst>
                <a:outerShdw blurRad="38100" dist="38100" dir="2700000" algn="tl">
                  <a:srgbClr val="000000">
                    <a:alpha val="43137"/>
                  </a:srgbClr>
                </a:outerShdw>
              </a:effectLst>
              <a:latin typeface="Arial"/>
              <a:cs typeface="Arial"/>
            </a:endParaRPr>
          </a:p>
          <a:p>
            <a:pPr lvl="1">
              <a:spcBef>
                <a:spcPts val="25"/>
              </a:spcBef>
              <a:buFont typeface="Arial"/>
              <a:buAutoNum type="arabicPeriod" startAt="2"/>
            </a:pPr>
            <a:endParaRPr sz="2400" dirty="0">
              <a:latin typeface="Arial"/>
              <a:cs typeface="Arial"/>
            </a:endParaRPr>
          </a:p>
          <a:p>
            <a:pPr marL="3596640" lvl="8" indent="-494030">
              <a:spcBef>
                <a:spcPts val="5"/>
              </a:spcBef>
              <a:buFont typeface="Wingdings" panose="05000000000000000000" pitchFamily="2" charset="2"/>
              <a:buChar char="ü"/>
              <a:tabLst>
                <a:tab pos="854075" algn="l"/>
              </a:tabLst>
            </a:pPr>
            <a:r>
              <a:rPr sz="2400" b="1" spc="-5" dirty="0">
                <a:latin typeface="Arial"/>
                <a:cs typeface="Arial"/>
              </a:rPr>
              <a:t>Normas</a:t>
            </a:r>
            <a:r>
              <a:rPr sz="2400" b="1" spc="-30" dirty="0">
                <a:latin typeface="Arial"/>
                <a:cs typeface="Arial"/>
              </a:rPr>
              <a:t> </a:t>
            </a:r>
            <a:r>
              <a:rPr sz="2400" b="1" spc="-10" dirty="0">
                <a:latin typeface="Arial"/>
                <a:cs typeface="Arial"/>
              </a:rPr>
              <a:t>ANSI</a:t>
            </a:r>
            <a:r>
              <a:rPr sz="2400" b="1" dirty="0">
                <a:latin typeface="Arial"/>
                <a:cs typeface="Arial"/>
              </a:rPr>
              <a:t> /</a:t>
            </a:r>
            <a:r>
              <a:rPr sz="2400" b="1" spc="-10" dirty="0">
                <a:latin typeface="Arial"/>
                <a:cs typeface="Arial"/>
              </a:rPr>
              <a:t> </a:t>
            </a:r>
            <a:r>
              <a:rPr sz="2400" b="1" dirty="0">
                <a:latin typeface="Arial"/>
                <a:cs typeface="Arial"/>
              </a:rPr>
              <a:t>IEE</a:t>
            </a:r>
            <a:r>
              <a:rPr sz="2400" b="1" spc="-15" dirty="0">
                <a:latin typeface="Arial"/>
                <a:cs typeface="Arial"/>
              </a:rPr>
              <a:t> </a:t>
            </a:r>
            <a:r>
              <a:rPr sz="2400" b="1" spc="-5" dirty="0">
                <a:latin typeface="Arial"/>
                <a:cs typeface="Arial"/>
              </a:rPr>
              <a:t>N°80</a:t>
            </a:r>
            <a:endParaRPr sz="2400" dirty="0">
              <a:latin typeface="Arial"/>
              <a:cs typeface="Arial"/>
            </a:endParaRPr>
          </a:p>
          <a:p>
            <a:pPr marL="4000500" lvl="8" indent="-342900">
              <a:spcBef>
                <a:spcPts val="40"/>
              </a:spcBef>
              <a:buFont typeface="Wingdings" panose="05000000000000000000" pitchFamily="2" charset="2"/>
              <a:buChar char="ü"/>
            </a:pPr>
            <a:endParaRPr sz="2400" dirty="0">
              <a:latin typeface="Arial"/>
              <a:cs typeface="Arial"/>
            </a:endParaRPr>
          </a:p>
          <a:p>
            <a:pPr marL="3596640" lvl="8" indent="-494030">
              <a:buFont typeface="Wingdings" panose="05000000000000000000" pitchFamily="2" charset="2"/>
              <a:buChar char="ü"/>
              <a:tabLst>
                <a:tab pos="854075" algn="l"/>
              </a:tabLst>
            </a:pPr>
            <a:r>
              <a:rPr sz="2400" b="1" spc="-5" dirty="0">
                <a:latin typeface="Arial"/>
                <a:cs typeface="Arial"/>
              </a:rPr>
              <a:t>COVENIN</a:t>
            </a:r>
            <a:r>
              <a:rPr sz="2400" b="1" spc="-40" dirty="0">
                <a:latin typeface="Arial"/>
                <a:cs typeface="Arial"/>
              </a:rPr>
              <a:t> </a:t>
            </a:r>
            <a:r>
              <a:rPr sz="2400" b="1" dirty="0">
                <a:latin typeface="Arial"/>
                <a:cs typeface="Arial"/>
              </a:rPr>
              <a:t>200</a:t>
            </a:r>
            <a:endParaRPr sz="2400" dirty="0">
              <a:latin typeface="Arial"/>
              <a:cs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533400" y="685800"/>
            <a:ext cx="12420600" cy="8500597"/>
          </a:xfrm>
          <a:prstGeom prst="rect">
            <a:avLst/>
          </a:prstGeom>
        </p:spPr>
        <p:txBody>
          <a:bodyPr vert="horz" wrap="square" lIns="0" tIns="12700" rIns="0" bIns="0" rtlCol="0">
            <a:spAutoFit/>
          </a:bodyPr>
          <a:lstStyle/>
          <a:p>
            <a:pPr marL="12065" lvl="1" algn="just">
              <a:spcBef>
                <a:spcPts val="100"/>
              </a:spcBef>
              <a:tabLst>
                <a:tab pos="358775" algn="l"/>
              </a:tabLst>
            </a:pPr>
            <a:r>
              <a:rPr sz="2400" b="1" u="sng" spc="-5" dirty="0">
                <a:effectLst>
                  <a:outerShdw blurRad="38100" dist="38100" dir="2700000" algn="tl">
                    <a:srgbClr val="000000">
                      <a:alpha val="43137"/>
                    </a:srgbClr>
                  </a:outerShdw>
                </a:effectLst>
                <a:latin typeface="Arial"/>
                <a:cs typeface="Arial"/>
              </a:rPr>
              <a:t>Materiales</a:t>
            </a:r>
            <a:endParaRPr sz="2400" u="sng" dirty="0">
              <a:effectLst>
                <a:outerShdw blurRad="38100" dist="38100" dir="2700000" algn="tl">
                  <a:srgbClr val="000000">
                    <a:alpha val="43137"/>
                  </a:srgbClr>
                </a:outerShdw>
              </a:effectLst>
              <a:latin typeface="Arial"/>
              <a:cs typeface="Arial"/>
            </a:endParaRPr>
          </a:p>
          <a:p>
            <a:pPr lvl="1">
              <a:spcBef>
                <a:spcPts val="45"/>
              </a:spcBef>
              <a:buFont typeface="Arial"/>
              <a:buAutoNum type="arabicPeriod" startAt="3"/>
            </a:pPr>
            <a:endParaRPr sz="2400" dirty="0">
              <a:latin typeface="Arial"/>
              <a:cs typeface="Arial"/>
            </a:endParaRPr>
          </a:p>
          <a:p>
            <a:pPr marL="359410" lvl="2">
              <a:tabLst>
                <a:tab pos="854075" algn="l"/>
              </a:tabLst>
            </a:pPr>
            <a:r>
              <a:rPr sz="2400" b="1" spc="-5" dirty="0">
                <a:solidFill>
                  <a:srgbClr val="00B050"/>
                </a:solidFill>
                <a:effectLst>
                  <a:outerShdw blurRad="38100" dist="38100" dir="2700000" algn="tl">
                    <a:srgbClr val="000000">
                      <a:alpha val="43137"/>
                    </a:srgbClr>
                  </a:outerShdw>
                </a:effectLst>
                <a:latin typeface="Arial"/>
                <a:cs typeface="Arial"/>
              </a:rPr>
              <a:t>Conductores</a:t>
            </a:r>
            <a:endParaRPr sz="2400" dirty="0">
              <a:solidFill>
                <a:srgbClr val="00B050"/>
              </a:solidFill>
              <a:effectLst>
                <a:outerShdw blurRad="38100" dist="38100" dir="2700000" algn="tl">
                  <a:srgbClr val="000000">
                    <a:alpha val="43137"/>
                  </a:srgbClr>
                </a:outerShdw>
              </a:effectLst>
              <a:latin typeface="Arial"/>
              <a:cs typeface="Arial"/>
            </a:endParaRPr>
          </a:p>
          <a:p>
            <a:pPr marL="355600" marR="7620" indent="-342900">
              <a:lnSpc>
                <a:spcPct val="142900"/>
              </a:lnSpc>
              <a:spcBef>
                <a:spcPts val="825"/>
              </a:spcBef>
              <a:buFont typeface="Wingdings" panose="05000000000000000000" pitchFamily="2" charset="2"/>
              <a:buChar char="ü"/>
            </a:pPr>
            <a:r>
              <a:rPr sz="2400" b="1" dirty="0">
                <a:effectLst>
                  <a:outerShdw blurRad="38100" dist="38100" dir="2700000" algn="tl">
                    <a:srgbClr val="000000">
                      <a:alpha val="43137"/>
                    </a:srgbClr>
                  </a:outerShdw>
                </a:effectLst>
                <a:latin typeface="Arial"/>
                <a:cs typeface="Arial"/>
              </a:rPr>
              <a:t>Los</a:t>
            </a:r>
            <a:r>
              <a:rPr sz="2400" b="1" spc="10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conductores</a:t>
            </a:r>
            <a:r>
              <a:rPr sz="2400" b="1" spc="114"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114"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tierra</a:t>
            </a:r>
            <a:r>
              <a:rPr sz="2400" b="1" spc="12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deberán</a:t>
            </a:r>
            <a:r>
              <a:rPr sz="2400" b="1" spc="10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consistir</a:t>
            </a:r>
            <a:r>
              <a:rPr sz="2400" b="1" spc="11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10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cobres</a:t>
            </a:r>
            <a:r>
              <a:rPr sz="2400" b="1" spc="12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desnudos, </a:t>
            </a:r>
            <a:r>
              <a:rPr sz="2400" b="1" spc="-37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trenzados clase</a:t>
            </a:r>
            <a:r>
              <a:rPr sz="2400" b="1" spc="-1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A,</a:t>
            </a:r>
            <a:r>
              <a:rPr sz="2400" b="1" spc="-1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estirados</a:t>
            </a:r>
            <a:r>
              <a:rPr sz="2400" b="1" spc="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en</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blando.</a:t>
            </a:r>
            <a:endParaRPr sz="2400" b="1" dirty="0">
              <a:effectLst>
                <a:outerShdw blurRad="38100" dist="38100" dir="2700000" algn="tl">
                  <a:srgbClr val="000000">
                    <a:alpha val="43137"/>
                  </a:srgbClr>
                </a:outerShdw>
              </a:effectLst>
              <a:latin typeface="Arial"/>
              <a:cs typeface="Arial"/>
            </a:endParaRPr>
          </a:p>
          <a:p>
            <a:pPr>
              <a:spcBef>
                <a:spcPts val="45"/>
              </a:spcBef>
            </a:pPr>
            <a:endParaRPr sz="2400" dirty="0">
              <a:latin typeface="Arial"/>
              <a:cs typeface="Arial"/>
            </a:endParaRPr>
          </a:p>
          <a:p>
            <a:pPr marL="308610" lvl="2">
              <a:tabLst>
                <a:tab pos="804545" algn="l"/>
              </a:tabLst>
            </a:pPr>
            <a:r>
              <a:rPr sz="2400" b="1" spc="-5" dirty="0">
                <a:solidFill>
                  <a:srgbClr val="00B050"/>
                </a:solidFill>
                <a:effectLst>
                  <a:outerShdw blurRad="38100" dist="38100" dir="2700000" algn="tl">
                    <a:srgbClr val="000000">
                      <a:alpha val="43137"/>
                    </a:srgbClr>
                  </a:outerShdw>
                </a:effectLst>
                <a:latin typeface="Arial"/>
                <a:cs typeface="Arial"/>
              </a:rPr>
              <a:t>Barras</a:t>
            </a:r>
            <a:endParaRPr sz="2400" dirty="0">
              <a:solidFill>
                <a:srgbClr val="00B050"/>
              </a:solidFill>
              <a:effectLst>
                <a:outerShdw blurRad="38100" dist="38100" dir="2700000" algn="tl">
                  <a:srgbClr val="000000">
                    <a:alpha val="43137"/>
                  </a:srgbClr>
                </a:outerShdw>
              </a:effectLst>
              <a:latin typeface="Arial"/>
              <a:cs typeface="Arial"/>
            </a:endParaRPr>
          </a:p>
          <a:p>
            <a:pPr marL="355600" marR="5715" indent="-342900">
              <a:lnSpc>
                <a:spcPct val="142900"/>
              </a:lnSpc>
              <a:spcBef>
                <a:spcPts val="825"/>
              </a:spcBef>
              <a:buFont typeface="Wingdings" panose="05000000000000000000" pitchFamily="2" charset="2"/>
              <a:buChar char="ü"/>
            </a:pPr>
            <a:r>
              <a:rPr sz="2400" b="1" dirty="0">
                <a:effectLst>
                  <a:outerShdw blurRad="38100" dist="38100" dir="2700000" algn="tl">
                    <a:srgbClr val="000000">
                      <a:alpha val="43137"/>
                    </a:srgbClr>
                  </a:outerShdw>
                </a:effectLst>
                <a:latin typeface="Arial"/>
                <a:cs typeface="Arial"/>
              </a:rPr>
              <a:t>Las</a:t>
            </a:r>
            <a:r>
              <a:rPr sz="2400" b="1" spc="2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barras</a:t>
            </a:r>
            <a:r>
              <a:rPr sz="2400" b="1" spc="3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1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tierras</a:t>
            </a:r>
            <a:r>
              <a:rPr sz="2400" b="1" spc="2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cavadas</a:t>
            </a:r>
            <a:r>
              <a:rPr sz="2400" b="1" spc="3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deberán</a:t>
            </a:r>
            <a:r>
              <a:rPr sz="2400" b="1" spc="1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ser</a:t>
            </a:r>
            <a:r>
              <a:rPr sz="2400" b="1" spc="2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barras</a:t>
            </a:r>
            <a:r>
              <a:rPr sz="2400" b="1" spc="2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2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acero</a:t>
            </a:r>
            <a:r>
              <a:rPr sz="2400" b="1" spc="1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con</a:t>
            </a:r>
            <a:r>
              <a:rPr sz="2400" b="1" spc="2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camisa </a:t>
            </a:r>
            <a:r>
              <a:rPr sz="2400" b="1" spc="-37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integral</a:t>
            </a:r>
            <a:r>
              <a:rPr sz="2400" b="1" spc="-1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5" dirty="0">
                <a:effectLst>
                  <a:outerShdw blurRad="38100" dist="38100" dir="2700000" algn="tl">
                    <a:srgbClr val="000000">
                      <a:alpha val="43137"/>
                    </a:srgbClr>
                  </a:outerShdw>
                </a:effectLst>
                <a:latin typeface="Arial"/>
                <a:cs typeface="Arial"/>
              </a:rPr>
              <a:t> cobre</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fundido</a:t>
            </a:r>
            <a:r>
              <a:rPr sz="2400" b="1" spc="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al </a:t>
            </a:r>
            <a:r>
              <a:rPr sz="2400" b="1" spc="-5" dirty="0">
                <a:effectLst>
                  <a:outerShdw blurRad="38100" dist="38100" dir="2700000" algn="tl">
                    <a:srgbClr val="000000">
                      <a:alpha val="43137"/>
                    </a:srgbClr>
                  </a:outerShdw>
                </a:effectLst>
                <a:latin typeface="Arial"/>
                <a:cs typeface="Arial"/>
              </a:rPr>
              <a:t>acero,</a:t>
            </a:r>
            <a:r>
              <a:rPr sz="2400" b="1" spc="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del</a:t>
            </a:r>
            <a:r>
              <a:rPr sz="2400" b="1" spc="-1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tipo</a:t>
            </a:r>
            <a:r>
              <a:rPr sz="2400" b="1" spc="-1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seccional</a:t>
            </a:r>
            <a:r>
              <a:rPr sz="2400" b="1" spc="-5" dirty="0">
                <a:effectLst>
                  <a:outerShdw blurRad="38100" dist="38100" dir="2700000" algn="tl">
                    <a:srgbClr val="000000">
                      <a:alpha val="43137"/>
                    </a:srgbClr>
                  </a:outerShdw>
                </a:effectLst>
                <a:latin typeface="Arial"/>
                <a:cs typeface="Arial"/>
              </a:rPr>
              <a:t> (Copperweld).</a:t>
            </a:r>
            <a:endParaRPr sz="2400" b="1" dirty="0">
              <a:effectLst>
                <a:outerShdw blurRad="38100" dist="38100" dir="2700000" algn="tl">
                  <a:srgbClr val="000000">
                    <a:alpha val="43137"/>
                  </a:srgbClr>
                </a:outerShdw>
              </a:effectLst>
              <a:latin typeface="Arial"/>
              <a:cs typeface="Arial"/>
            </a:endParaRPr>
          </a:p>
          <a:p>
            <a:pPr>
              <a:spcBef>
                <a:spcPts val="40"/>
              </a:spcBef>
            </a:pPr>
            <a:endParaRPr sz="2400" dirty="0">
              <a:latin typeface="Arial"/>
              <a:cs typeface="Arial"/>
            </a:endParaRPr>
          </a:p>
          <a:p>
            <a:pPr marL="458470" lvl="2">
              <a:spcBef>
                <a:spcPts val="5"/>
              </a:spcBef>
              <a:tabLst>
                <a:tab pos="953135" algn="l"/>
              </a:tabLst>
            </a:pPr>
            <a:r>
              <a:rPr sz="2400" b="1" spc="-5" dirty="0">
                <a:solidFill>
                  <a:srgbClr val="00B050"/>
                </a:solidFill>
                <a:effectLst>
                  <a:outerShdw blurRad="38100" dist="38100" dir="2700000" algn="tl">
                    <a:srgbClr val="000000">
                      <a:alpha val="43137"/>
                    </a:srgbClr>
                  </a:outerShdw>
                </a:effectLst>
                <a:latin typeface="Arial"/>
                <a:cs typeface="Arial"/>
              </a:rPr>
              <a:t>Conexiones</a:t>
            </a:r>
            <a:r>
              <a:rPr sz="2400" b="1" spc="-30" dirty="0">
                <a:solidFill>
                  <a:srgbClr val="00B050"/>
                </a:solidFill>
                <a:effectLst>
                  <a:outerShdw blurRad="38100" dist="38100" dir="2700000" algn="tl">
                    <a:srgbClr val="000000">
                      <a:alpha val="43137"/>
                    </a:srgbClr>
                  </a:outerShdw>
                </a:effectLst>
                <a:latin typeface="Arial"/>
                <a:cs typeface="Arial"/>
              </a:rPr>
              <a:t> </a:t>
            </a:r>
            <a:r>
              <a:rPr sz="2400" b="1" spc="-5" dirty="0">
                <a:solidFill>
                  <a:srgbClr val="00B050"/>
                </a:solidFill>
                <a:effectLst>
                  <a:outerShdw blurRad="38100" dist="38100" dir="2700000" algn="tl">
                    <a:srgbClr val="000000">
                      <a:alpha val="43137"/>
                    </a:srgbClr>
                  </a:outerShdw>
                </a:effectLst>
                <a:latin typeface="Arial"/>
                <a:cs typeface="Arial"/>
              </a:rPr>
              <a:t>soldadas</a:t>
            </a:r>
            <a:endParaRPr sz="2400" dirty="0">
              <a:solidFill>
                <a:srgbClr val="00B050"/>
              </a:solidFill>
              <a:effectLst>
                <a:outerShdw blurRad="38100" dist="38100" dir="2700000" algn="tl">
                  <a:srgbClr val="000000">
                    <a:alpha val="43137"/>
                  </a:srgbClr>
                </a:outerShdw>
              </a:effectLst>
              <a:latin typeface="Arial"/>
              <a:cs typeface="Arial"/>
            </a:endParaRPr>
          </a:p>
          <a:p>
            <a:pPr marL="355600" marR="6350" indent="-342900">
              <a:lnSpc>
                <a:spcPct val="143000"/>
              </a:lnSpc>
              <a:spcBef>
                <a:spcPts val="825"/>
              </a:spcBef>
              <a:buFont typeface="Wingdings" panose="05000000000000000000" pitchFamily="2" charset="2"/>
              <a:buChar char="ü"/>
            </a:pPr>
            <a:r>
              <a:rPr sz="2400" b="1" dirty="0">
                <a:effectLst>
                  <a:outerShdw blurRad="38100" dist="38100" dir="2700000" algn="tl">
                    <a:srgbClr val="000000">
                      <a:alpha val="43137"/>
                    </a:srgbClr>
                  </a:outerShdw>
                </a:effectLst>
                <a:latin typeface="Arial"/>
                <a:cs typeface="Arial"/>
              </a:rPr>
              <a:t>Las</a:t>
            </a:r>
            <a:r>
              <a:rPr sz="2400" b="1" spc="9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conexiones</a:t>
            </a:r>
            <a:r>
              <a:rPr sz="2400" b="1" spc="11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en</a:t>
            </a:r>
            <a:r>
              <a:rPr sz="2400" b="1" spc="10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la</a:t>
            </a:r>
            <a:r>
              <a:rPr sz="2400" b="1" spc="10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malla</a:t>
            </a:r>
            <a:r>
              <a:rPr sz="2400" b="1" spc="9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10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puesta</a:t>
            </a:r>
            <a:r>
              <a:rPr sz="2400" b="1" spc="10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a</a:t>
            </a:r>
            <a:r>
              <a:rPr sz="2400" b="1" spc="9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tierra</a:t>
            </a:r>
            <a:r>
              <a:rPr sz="2400" b="1" spc="9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serán</a:t>
            </a:r>
            <a:r>
              <a:rPr sz="2400" b="1" spc="10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por</a:t>
            </a:r>
            <a:r>
              <a:rPr sz="2400" b="1" spc="9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soldadura</a:t>
            </a:r>
            <a:r>
              <a:rPr sz="2400" b="1" spc="105" dirty="0">
                <a:effectLst>
                  <a:outerShdw blurRad="38100" dist="38100" dir="2700000" algn="tl">
                    <a:srgbClr val="000000">
                      <a:alpha val="43137"/>
                    </a:srgbClr>
                  </a:outerShdw>
                </a:effectLst>
                <a:latin typeface="Arial"/>
                <a:cs typeface="Arial"/>
              </a:rPr>
              <a:t> </a:t>
            </a:r>
            <a:r>
              <a:rPr sz="2400" b="1" spc="-10" dirty="0">
                <a:effectLst>
                  <a:outerShdw blurRad="38100" dist="38100" dir="2700000" algn="tl">
                    <a:srgbClr val="000000">
                      <a:alpha val="43137"/>
                    </a:srgbClr>
                  </a:outerShdw>
                </a:effectLst>
                <a:latin typeface="Arial"/>
                <a:cs typeface="Arial"/>
              </a:rPr>
              <a:t>de </a:t>
            </a:r>
            <a:r>
              <a:rPr sz="2400" b="1" spc="-37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alto</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fusión, </a:t>
            </a:r>
            <a:r>
              <a:rPr sz="2400" b="1" dirty="0">
                <a:effectLst>
                  <a:outerShdw blurRad="38100" dist="38100" dir="2700000" algn="tl">
                    <a:srgbClr val="000000">
                      <a:alpha val="43137"/>
                    </a:srgbClr>
                  </a:outerShdw>
                </a:effectLst>
                <a:latin typeface="Arial"/>
                <a:cs typeface="Arial"/>
              </a:rPr>
              <a:t>con</a:t>
            </a:r>
            <a:r>
              <a:rPr sz="2400" b="1" spc="-1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un</a:t>
            </a:r>
            <a:r>
              <a:rPr sz="2400" b="1" spc="-2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área </a:t>
            </a:r>
            <a:r>
              <a:rPr sz="2400" b="1" spc="-5" dirty="0">
                <a:effectLst>
                  <a:outerShdw blurRad="38100" dist="38100" dir="2700000" algn="tl">
                    <a:srgbClr val="000000">
                      <a:alpha val="43137"/>
                    </a:srgbClr>
                  </a:outerShdw>
                </a:effectLst>
                <a:latin typeface="Arial"/>
                <a:cs typeface="Arial"/>
              </a:rPr>
              <a:t>mínima</a:t>
            </a:r>
            <a:r>
              <a:rPr sz="2400" b="1" spc="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2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contacto</a:t>
            </a:r>
            <a:r>
              <a:rPr sz="2400" b="1" spc="-1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de</a:t>
            </a:r>
            <a:r>
              <a:rPr sz="2400" b="1" spc="-1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300 </a:t>
            </a:r>
            <a:r>
              <a:rPr sz="2400" b="1" spc="-5" dirty="0">
                <a:effectLst>
                  <a:outerShdw blurRad="38100" dist="38100" dir="2700000" algn="tl">
                    <a:srgbClr val="000000">
                      <a:alpha val="43137"/>
                    </a:srgbClr>
                  </a:outerShdw>
                </a:effectLst>
                <a:latin typeface="Arial"/>
                <a:cs typeface="Arial"/>
              </a:rPr>
              <a:t>mm².</a:t>
            </a:r>
            <a:endParaRPr sz="2400" b="1" dirty="0">
              <a:effectLst>
                <a:outerShdw blurRad="38100" dist="38100" dir="2700000" algn="tl">
                  <a:srgbClr val="000000">
                    <a:alpha val="43137"/>
                  </a:srgbClr>
                </a:outerShdw>
              </a:effectLst>
              <a:latin typeface="Arial"/>
              <a:cs typeface="Arial"/>
            </a:endParaRPr>
          </a:p>
          <a:p>
            <a:pPr marL="342900" indent="-342900">
              <a:spcBef>
                <a:spcPts val="40"/>
              </a:spcBef>
              <a:buFont typeface="Wingdings" panose="05000000000000000000" pitchFamily="2" charset="2"/>
              <a:buChar char="ü"/>
            </a:pPr>
            <a:endParaRPr sz="2400" b="1" dirty="0">
              <a:effectLst>
                <a:outerShdw blurRad="38100" dist="38100" dir="2700000" algn="tl">
                  <a:srgbClr val="000000">
                    <a:alpha val="43137"/>
                  </a:srgbClr>
                </a:outerShdw>
              </a:effectLst>
              <a:latin typeface="Arial"/>
              <a:cs typeface="Arial"/>
            </a:endParaRPr>
          </a:p>
          <a:p>
            <a:pPr marL="12065" lvl="1" algn="just">
              <a:tabLst>
                <a:tab pos="358775" algn="l"/>
              </a:tabLst>
            </a:pPr>
            <a:r>
              <a:rPr sz="2400" b="1" u="sng" spc="-5" dirty="0">
                <a:effectLst>
                  <a:outerShdw blurRad="38100" dist="38100" dir="2700000" algn="tl">
                    <a:srgbClr val="000000">
                      <a:alpha val="43137"/>
                    </a:srgbClr>
                  </a:outerShdw>
                </a:effectLst>
                <a:latin typeface="Arial"/>
                <a:cs typeface="Arial"/>
              </a:rPr>
              <a:t>Instalación</a:t>
            </a:r>
            <a:endParaRPr sz="2400" u="sng" dirty="0">
              <a:effectLst>
                <a:outerShdw blurRad="38100" dist="38100" dir="2700000" algn="tl">
                  <a:srgbClr val="000000">
                    <a:alpha val="43137"/>
                  </a:srgbClr>
                </a:outerShdw>
              </a:effectLst>
              <a:latin typeface="Arial"/>
              <a:cs typeface="Arial"/>
            </a:endParaRPr>
          </a:p>
          <a:p>
            <a:pPr marL="812800" marR="5080" lvl="3" indent="-342900" algn="just">
              <a:lnSpc>
                <a:spcPct val="143200"/>
              </a:lnSpc>
              <a:spcBef>
                <a:spcPts val="819"/>
              </a:spcBef>
              <a:buFont typeface="Wingdings" panose="05000000000000000000" pitchFamily="2" charset="2"/>
              <a:buChar char="ü"/>
              <a:tabLst>
                <a:tab pos="908685" algn="l"/>
              </a:tabLst>
            </a:pPr>
            <a:r>
              <a:rPr sz="2400" b="1" spc="-5" dirty="0" err="1" smtClean="0">
                <a:solidFill>
                  <a:srgbClr val="00B050"/>
                </a:solidFill>
                <a:effectLst>
                  <a:outerShdw blurRad="38100" dist="38100" dir="2700000" algn="tl">
                    <a:srgbClr val="000000">
                      <a:alpha val="43137"/>
                    </a:srgbClr>
                  </a:outerShdw>
                </a:effectLst>
                <a:latin typeface="Arial"/>
                <a:cs typeface="Arial"/>
              </a:rPr>
              <a:t>Barras</a:t>
            </a:r>
            <a:r>
              <a:rPr sz="2400" b="1" spc="-5" dirty="0">
                <a:latin typeface="Arial"/>
                <a:cs typeface="Arial"/>
              </a:rPr>
              <a:t>: </a:t>
            </a:r>
            <a:r>
              <a:rPr sz="2400" b="1" dirty="0" smtClean="0">
                <a:effectLst>
                  <a:outerShdw blurRad="38100" dist="38100" dir="2700000" algn="tl">
                    <a:srgbClr val="000000">
                      <a:alpha val="43137"/>
                    </a:srgbClr>
                  </a:outerShdw>
                </a:effectLst>
                <a:latin typeface="Arial"/>
                <a:cs typeface="Arial"/>
              </a:rPr>
              <a:t>Las </a:t>
            </a:r>
            <a:r>
              <a:rPr sz="2400" b="1" spc="-5" dirty="0">
                <a:effectLst>
                  <a:outerShdw blurRad="38100" dist="38100" dir="2700000" algn="tl">
                    <a:srgbClr val="000000">
                      <a:alpha val="43137"/>
                    </a:srgbClr>
                  </a:outerShdw>
                </a:effectLst>
                <a:latin typeface="Arial"/>
                <a:cs typeface="Arial"/>
              </a:rPr>
              <a:t>barras </a:t>
            </a:r>
            <a:r>
              <a:rPr sz="2400" b="1" dirty="0">
                <a:effectLst>
                  <a:outerShdw blurRad="38100" dist="38100" dir="2700000" algn="tl">
                    <a:srgbClr val="000000">
                      <a:alpha val="43137"/>
                    </a:srgbClr>
                  </a:outerShdw>
                </a:effectLst>
                <a:latin typeface="Arial"/>
                <a:cs typeface="Arial"/>
              </a:rPr>
              <a:t>de </a:t>
            </a:r>
            <a:r>
              <a:rPr sz="2400" b="1" spc="-5" dirty="0">
                <a:effectLst>
                  <a:outerShdw blurRad="38100" dist="38100" dir="2700000" algn="tl">
                    <a:srgbClr val="000000">
                      <a:alpha val="43137"/>
                    </a:srgbClr>
                  </a:outerShdw>
                </a:effectLst>
                <a:latin typeface="Arial"/>
                <a:cs typeface="Arial"/>
              </a:rPr>
              <a:t>tierra </a:t>
            </a:r>
            <a:r>
              <a:rPr sz="2400" b="1" dirty="0">
                <a:effectLst>
                  <a:outerShdw blurRad="38100" dist="38100" dir="2700000" algn="tl">
                    <a:srgbClr val="000000">
                      <a:alpha val="43137"/>
                    </a:srgbClr>
                  </a:outerShdw>
                </a:effectLst>
                <a:latin typeface="Arial"/>
                <a:cs typeface="Arial"/>
              </a:rPr>
              <a:t>deberán </a:t>
            </a:r>
            <a:r>
              <a:rPr sz="2400" b="1" spc="-5" dirty="0">
                <a:effectLst>
                  <a:outerShdw blurRad="38100" dist="38100" dir="2700000" algn="tl">
                    <a:srgbClr val="000000">
                      <a:alpha val="43137"/>
                    </a:srgbClr>
                  </a:outerShdw>
                </a:effectLst>
                <a:latin typeface="Arial"/>
                <a:cs typeface="Arial"/>
              </a:rPr>
              <a:t>clavarse </a:t>
            </a:r>
            <a:r>
              <a:rPr sz="2400" b="1" dirty="0">
                <a:effectLst>
                  <a:outerShdw blurRad="38100" dist="38100" dir="2700000" algn="tl">
                    <a:srgbClr val="000000">
                      <a:alpha val="43137"/>
                    </a:srgbClr>
                  </a:outerShdw>
                </a:effectLst>
                <a:latin typeface="Arial"/>
                <a:cs typeface="Arial"/>
              </a:rPr>
              <a:t>en la </a:t>
            </a:r>
            <a:r>
              <a:rPr sz="2400" b="1" spc="-5" dirty="0">
                <a:effectLst>
                  <a:outerShdw blurRad="38100" dist="38100" dir="2700000" algn="tl">
                    <a:srgbClr val="000000">
                      <a:alpha val="43137"/>
                    </a:srgbClr>
                  </a:outerShdw>
                </a:effectLst>
                <a:latin typeface="Arial"/>
                <a:cs typeface="Arial"/>
              </a:rPr>
              <a:t>tierra </a:t>
            </a:r>
            <a:r>
              <a:rPr sz="2400" b="1" dirty="0">
                <a:effectLst>
                  <a:outerShdw blurRad="38100" dist="38100" dir="2700000" algn="tl">
                    <a:srgbClr val="000000">
                      <a:alpha val="43137"/>
                    </a:srgbClr>
                  </a:outerShdw>
                </a:effectLst>
                <a:latin typeface="Arial"/>
                <a:cs typeface="Arial"/>
              </a:rPr>
              <a:t>o </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colocarse</a:t>
            </a:r>
            <a:r>
              <a:rPr sz="2400" b="1" dirty="0">
                <a:effectLst>
                  <a:outerShdw blurRad="38100" dist="38100" dir="2700000" algn="tl">
                    <a:srgbClr val="000000">
                      <a:alpha val="43137"/>
                    </a:srgbClr>
                  </a:outerShdw>
                </a:effectLst>
                <a:latin typeface="Arial"/>
                <a:cs typeface="Arial"/>
              </a:rPr>
              <a:t> </a:t>
            </a:r>
            <a:r>
              <a:rPr sz="2400" b="1" spc="-10" dirty="0">
                <a:effectLst>
                  <a:outerShdw blurRad="38100" dist="38100" dir="2700000" algn="tl">
                    <a:srgbClr val="000000">
                      <a:alpha val="43137"/>
                    </a:srgbClr>
                  </a:outerShdw>
                </a:effectLst>
                <a:latin typeface="Arial"/>
                <a:cs typeface="Arial"/>
              </a:rPr>
              <a:t>en</a:t>
            </a:r>
            <a:r>
              <a:rPr sz="2400" b="1" spc="-5" dirty="0">
                <a:effectLst>
                  <a:outerShdw blurRad="38100" dist="38100" dir="2700000" algn="tl">
                    <a:srgbClr val="000000">
                      <a:alpha val="43137"/>
                    </a:srgbClr>
                  </a:outerShdw>
                </a:effectLst>
                <a:latin typeface="Arial"/>
                <a:cs typeface="Arial"/>
              </a:rPr>
              <a:t> huecos</a:t>
            </a:r>
            <a:r>
              <a:rPr sz="2400" b="1" dirty="0">
                <a:effectLst>
                  <a:outerShdw blurRad="38100" dist="38100" dir="2700000" algn="tl">
                    <a:srgbClr val="000000">
                      <a:alpha val="43137"/>
                    </a:srgbClr>
                  </a:outerShdw>
                </a:effectLst>
                <a:latin typeface="Arial"/>
                <a:cs typeface="Arial"/>
              </a:rPr>
              <a:t> taladrados</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especialmente</a:t>
            </a:r>
            <a:r>
              <a:rPr sz="2400" b="1" dirty="0">
                <a:effectLst>
                  <a:outerShdw blurRad="38100" dist="38100" dir="2700000" algn="tl">
                    <a:srgbClr val="000000">
                      <a:alpha val="43137"/>
                    </a:srgbClr>
                  </a:outerShdw>
                </a:effectLst>
                <a:latin typeface="Arial"/>
                <a:cs typeface="Arial"/>
              </a:rPr>
              <a:t> a</a:t>
            </a:r>
            <a:r>
              <a:rPr sz="2400" b="1" spc="5"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este</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efecto, </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dependiendo</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del</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tipo</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de</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terreno,</a:t>
            </a:r>
            <a:r>
              <a:rPr sz="2400" b="1" spc="-15"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según</a:t>
            </a:r>
            <a:r>
              <a:rPr sz="2400" b="1" spc="-10" dirty="0">
                <a:effectLst>
                  <a:outerShdw blurRad="38100" dist="38100" dir="2700000" algn="tl">
                    <a:srgbClr val="000000">
                      <a:alpha val="43137"/>
                    </a:srgbClr>
                  </a:outerShdw>
                </a:effectLst>
                <a:latin typeface="Arial"/>
                <a:cs typeface="Arial"/>
              </a:rPr>
              <a:t> </a:t>
            </a:r>
            <a:r>
              <a:rPr sz="2400" b="1" dirty="0">
                <a:effectLst>
                  <a:outerShdw blurRad="38100" dist="38100" dir="2700000" algn="tl">
                    <a:srgbClr val="000000">
                      <a:alpha val="43137"/>
                    </a:srgbClr>
                  </a:outerShdw>
                </a:effectLst>
                <a:latin typeface="Arial"/>
                <a:cs typeface="Arial"/>
              </a:rPr>
              <a:t>se</a:t>
            </a:r>
            <a:r>
              <a:rPr sz="2400" b="1" spc="-10"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indique</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en</a:t>
            </a:r>
            <a:r>
              <a:rPr sz="2400" b="1" spc="-10" dirty="0">
                <a:effectLst>
                  <a:outerShdw blurRad="38100" dist="38100" dir="2700000" algn="tl">
                    <a:srgbClr val="000000">
                      <a:alpha val="43137"/>
                    </a:srgbClr>
                  </a:outerShdw>
                </a:effectLst>
                <a:latin typeface="Arial"/>
                <a:cs typeface="Arial"/>
              </a:rPr>
              <a:t> los</a:t>
            </a:r>
            <a:r>
              <a:rPr sz="2400" b="1" dirty="0">
                <a:effectLst>
                  <a:outerShdw blurRad="38100" dist="38100" dir="2700000" algn="tl">
                    <a:srgbClr val="000000">
                      <a:alpha val="43137"/>
                    </a:srgbClr>
                  </a:outerShdw>
                </a:effectLst>
                <a:latin typeface="Arial"/>
                <a:cs typeface="Arial"/>
              </a:rPr>
              <a:t> </a:t>
            </a:r>
            <a:r>
              <a:rPr sz="2400" b="1" spc="-5" dirty="0">
                <a:effectLst>
                  <a:outerShdw blurRad="38100" dist="38100" dir="2700000" algn="tl">
                    <a:srgbClr val="000000">
                      <a:alpha val="43137"/>
                    </a:srgbClr>
                  </a:outerShdw>
                </a:effectLst>
                <a:latin typeface="Arial"/>
                <a:cs typeface="Arial"/>
              </a:rPr>
              <a:t>planos.</a:t>
            </a:r>
            <a:endParaRPr sz="2400" b="1" dirty="0">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457200" y="533400"/>
            <a:ext cx="12344399" cy="10130979"/>
          </a:xfrm>
          <a:prstGeom prst="rect">
            <a:avLst/>
          </a:prstGeom>
        </p:spPr>
        <p:txBody>
          <a:bodyPr vert="horz" wrap="square" lIns="0" tIns="12700" rIns="0" bIns="0" rtlCol="0">
            <a:spAutoFit/>
          </a:bodyPr>
          <a:lstStyle/>
          <a:p>
            <a:pPr marL="408305" algn="just">
              <a:lnSpc>
                <a:spcPts val="1800"/>
              </a:lnSpc>
              <a:spcBef>
                <a:spcPts val="100"/>
              </a:spcBef>
            </a:pPr>
            <a:r>
              <a:rPr lang="es-AR" sz="2000" b="1" spc="-5" dirty="0" smtClean="0">
                <a:solidFill>
                  <a:srgbClr val="00B050"/>
                </a:solidFill>
                <a:effectLst>
                  <a:outerShdw blurRad="38100" dist="38100" dir="2700000" algn="tl">
                    <a:srgbClr val="000000">
                      <a:alpha val="43137"/>
                    </a:srgbClr>
                  </a:outerShdw>
                </a:effectLst>
                <a:latin typeface="Arial"/>
                <a:cs typeface="Arial"/>
              </a:rPr>
              <a:t>Conductores </a:t>
            </a:r>
            <a:r>
              <a:rPr lang="es-AR" sz="2000" b="1" spc="-5" dirty="0">
                <a:solidFill>
                  <a:srgbClr val="00B050"/>
                </a:solidFill>
                <a:effectLst>
                  <a:outerShdw blurRad="38100" dist="38100" dir="2700000" algn="tl">
                    <a:srgbClr val="000000">
                      <a:alpha val="43137"/>
                    </a:srgbClr>
                  </a:outerShdw>
                </a:effectLst>
                <a:latin typeface="Arial"/>
                <a:cs typeface="Arial"/>
              </a:rPr>
              <a:t>de</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la</a:t>
            </a:r>
            <a:r>
              <a:rPr lang="es-AR" sz="2000" b="1" spc="-25" dirty="0">
                <a:solidFill>
                  <a:srgbClr val="00B050"/>
                </a:solidFill>
                <a:effectLst>
                  <a:outerShdw blurRad="38100" dist="38100" dir="2700000" algn="tl">
                    <a:srgbClr val="000000">
                      <a:alpha val="43137"/>
                    </a:srgbClr>
                  </a:outerShdw>
                </a:effectLst>
                <a:latin typeface="Arial"/>
                <a:cs typeface="Arial"/>
              </a:rPr>
              <a:t> </a:t>
            </a:r>
            <a:r>
              <a:rPr lang="es-AR" sz="2000" b="1" dirty="0">
                <a:solidFill>
                  <a:srgbClr val="00B050"/>
                </a:solidFill>
                <a:effectLst>
                  <a:outerShdw blurRad="38100" dist="38100" dir="2700000" algn="tl">
                    <a:srgbClr val="000000">
                      <a:alpha val="43137"/>
                    </a:srgbClr>
                  </a:outerShdw>
                </a:effectLst>
                <a:latin typeface="Arial"/>
                <a:cs typeface="Arial"/>
              </a:rPr>
              <a:t>Malla</a:t>
            </a:r>
            <a:r>
              <a:rPr lang="es-AR" sz="2000" b="1" spc="-20" dirty="0">
                <a:solidFill>
                  <a:srgbClr val="00B050"/>
                </a:solidFill>
                <a:effectLst>
                  <a:outerShdw blurRad="38100" dist="38100" dir="2700000" algn="tl">
                    <a:srgbClr val="000000">
                      <a:alpha val="43137"/>
                    </a:srgbClr>
                  </a:outerShdw>
                </a:effectLst>
                <a:latin typeface="Arial"/>
                <a:cs typeface="Arial"/>
              </a:rPr>
              <a:t> </a:t>
            </a:r>
            <a:r>
              <a:rPr lang="es-AR" sz="2000" b="1" spc="-5" dirty="0" smtClean="0">
                <a:solidFill>
                  <a:srgbClr val="00B050"/>
                </a:solidFill>
                <a:effectLst>
                  <a:outerShdw blurRad="38100" dist="38100" dir="2700000" algn="tl">
                    <a:srgbClr val="000000">
                      <a:alpha val="43137"/>
                    </a:srgbClr>
                  </a:outerShdw>
                </a:effectLst>
                <a:latin typeface="Arial"/>
                <a:cs typeface="Arial"/>
              </a:rPr>
              <a:t>Principal</a:t>
            </a:r>
          </a:p>
          <a:p>
            <a:pPr marL="408305" algn="just">
              <a:lnSpc>
                <a:spcPts val="1800"/>
              </a:lnSpc>
              <a:spcBef>
                <a:spcPts val="100"/>
              </a:spcBef>
            </a:pPr>
            <a:endParaRPr lang="es-AR" sz="2000" b="1" dirty="0">
              <a:solidFill>
                <a:srgbClr val="00B050"/>
              </a:solidFill>
              <a:effectLst>
                <a:outerShdw blurRad="38100" dist="38100" dir="2700000" algn="tl">
                  <a:srgbClr val="000000">
                    <a:alpha val="43137"/>
                  </a:srgbClr>
                </a:outerShdw>
              </a:effectLst>
              <a:latin typeface="Arial"/>
              <a:cs typeface="Arial"/>
            </a:endParaRPr>
          </a:p>
          <a:p>
            <a:pPr marL="355600" marR="5080" indent="-342900" algn="just">
              <a:lnSpc>
                <a:spcPts val="1800"/>
              </a:lnSpc>
              <a:spcBef>
                <a:spcPts val="820"/>
              </a:spcBef>
              <a:buFont typeface="Wingdings" panose="05000000000000000000" pitchFamily="2" charset="2"/>
              <a:buChar char="ü"/>
            </a:pPr>
            <a:r>
              <a:rPr lang="es-AR" sz="2000" b="1" dirty="0">
                <a:latin typeface="Arial"/>
                <a:cs typeface="Arial"/>
              </a:rPr>
              <a:t>Los </a:t>
            </a:r>
            <a:r>
              <a:rPr lang="es-AR" sz="2000" b="1" spc="-5" dirty="0">
                <a:latin typeface="Arial"/>
                <a:cs typeface="Arial"/>
              </a:rPr>
              <a:t>conductores </a:t>
            </a:r>
            <a:r>
              <a:rPr lang="es-AR" sz="2000" b="1" spc="-10" dirty="0">
                <a:latin typeface="Arial"/>
                <a:cs typeface="Arial"/>
              </a:rPr>
              <a:t>de </a:t>
            </a:r>
            <a:r>
              <a:rPr lang="es-AR" sz="2000" b="1" dirty="0">
                <a:latin typeface="Arial"/>
                <a:cs typeface="Arial"/>
              </a:rPr>
              <a:t>la </a:t>
            </a:r>
            <a:r>
              <a:rPr lang="es-AR" sz="2000" b="1" spc="-5" dirty="0">
                <a:latin typeface="Arial"/>
                <a:cs typeface="Arial"/>
              </a:rPr>
              <a:t>malla principal </a:t>
            </a:r>
            <a:r>
              <a:rPr lang="es-AR" sz="2000" b="1" dirty="0">
                <a:latin typeface="Arial"/>
                <a:cs typeface="Arial"/>
              </a:rPr>
              <a:t>de </a:t>
            </a:r>
            <a:r>
              <a:rPr lang="es-AR" sz="2000" b="1" spc="-5" dirty="0">
                <a:latin typeface="Arial"/>
                <a:cs typeface="Arial"/>
              </a:rPr>
              <a:t>tierra deberán enterrarse </a:t>
            </a:r>
            <a:r>
              <a:rPr lang="es-AR" sz="2000" b="1" dirty="0">
                <a:latin typeface="Arial"/>
                <a:cs typeface="Arial"/>
              </a:rPr>
              <a:t>a </a:t>
            </a:r>
            <a:r>
              <a:rPr lang="es-AR" sz="2000" b="1" spc="-10" dirty="0">
                <a:latin typeface="Arial"/>
                <a:cs typeface="Arial"/>
              </a:rPr>
              <a:t>la </a:t>
            </a:r>
            <a:r>
              <a:rPr lang="es-AR" sz="2000" b="1" spc="-5" dirty="0">
                <a:latin typeface="Arial"/>
                <a:cs typeface="Arial"/>
              </a:rPr>
              <a:t> </a:t>
            </a:r>
            <a:r>
              <a:rPr lang="es-AR" sz="2000" b="1" dirty="0">
                <a:latin typeface="Arial"/>
                <a:cs typeface="Arial"/>
              </a:rPr>
              <a:t>profundidad </a:t>
            </a:r>
            <a:r>
              <a:rPr lang="es-AR" sz="2000" b="1" spc="-5" dirty="0">
                <a:latin typeface="Arial"/>
                <a:cs typeface="Arial"/>
              </a:rPr>
              <a:t>indicada </a:t>
            </a:r>
            <a:r>
              <a:rPr lang="es-AR" sz="2000" b="1" dirty="0">
                <a:latin typeface="Arial"/>
                <a:cs typeface="Arial"/>
              </a:rPr>
              <a:t>en </a:t>
            </a:r>
            <a:r>
              <a:rPr lang="es-AR" sz="2000" b="1" spc="-5" dirty="0">
                <a:latin typeface="Arial"/>
                <a:cs typeface="Arial"/>
              </a:rPr>
              <a:t>los Planos mediante </a:t>
            </a:r>
            <a:r>
              <a:rPr lang="es-AR" sz="2000" b="1" dirty="0">
                <a:latin typeface="Arial"/>
                <a:cs typeface="Arial"/>
              </a:rPr>
              <a:t>la </a:t>
            </a:r>
            <a:r>
              <a:rPr lang="es-AR" sz="2000" b="1" spc="-5" dirty="0">
                <a:latin typeface="Arial"/>
                <a:cs typeface="Arial"/>
              </a:rPr>
              <a:t>apertura </a:t>
            </a:r>
            <a:r>
              <a:rPr lang="es-AR" sz="2000" b="1" spc="-10" dirty="0">
                <a:latin typeface="Arial"/>
                <a:cs typeface="Arial"/>
              </a:rPr>
              <a:t>de </a:t>
            </a:r>
            <a:r>
              <a:rPr lang="es-AR" sz="2000" b="1" spc="-5" dirty="0">
                <a:latin typeface="Arial"/>
                <a:cs typeface="Arial"/>
              </a:rPr>
              <a:t>zanjas </a:t>
            </a:r>
            <a:r>
              <a:rPr lang="es-AR" sz="2000" b="1" dirty="0">
                <a:latin typeface="Arial"/>
                <a:cs typeface="Arial"/>
              </a:rPr>
              <a:t>o </a:t>
            </a:r>
            <a:r>
              <a:rPr lang="es-AR" sz="2000" b="1" spc="-10" dirty="0">
                <a:latin typeface="Arial"/>
                <a:cs typeface="Arial"/>
              </a:rPr>
              <a:t>el </a:t>
            </a:r>
            <a:r>
              <a:rPr lang="es-AR" sz="2000" b="1" spc="-375" dirty="0">
                <a:latin typeface="Arial"/>
                <a:cs typeface="Arial"/>
              </a:rPr>
              <a:t> </a:t>
            </a:r>
            <a:r>
              <a:rPr lang="es-AR" sz="2000" b="1" dirty="0">
                <a:latin typeface="Arial"/>
                <a:cs typeface="Arial"/>
              </a:rPr>
              <a:t>uso</a:t>
            </a:r>
            <a:r>
              <a:rPr lang="es-AR" sz="2000" b="1" spc="-10" dirty="0">
                <a:latin typeface="Arial"/>
                <a:cs typeface="Arial"/>
              </a:rPr>
              <a:t> </a:t>
            </a:r>
            <a:r>
              <a:rPr lang="es-AR" sz="2000" b="1" dirty="0">
                <a:latin typeface="Arial"/>
                <a:cs typeface="Arial"/>
              </a:rPr>
              <a:t>de </a:t>
            </a:r>
            <a:r>
              <a:rPr lang="es-AR" sz="2000" b="1" spc="-5" dirty="0">
                <a:latin typeface="Arial"/>
                <a:cs typeface="Arial"/>
              </a:rPr>
              <a:t>equipos</a:t>
            </a:r>
            <a:r>
              <a:rPr lang="es-AR" sz="2000" b="1" spc="5" dirty="0">
                <a:latin typeface="Arial"/>
                <a:cs typeface="Arial"/>
              </a:rPr>
              <a:t> </a:t>
            </a:r>
            <a:r>
              <a:rPr lang="es-AR" sz="2000" b="1" spc="-5" dirty="0">
                <a:latin typeface="Arial"/>
                <a:cs typeface="Arial"/>
              </a:rPr>
              <a:t>especializados,</a:t>
            </a:r>
            <a:r>
              <a:rPr lang="es-AR" sz="2000" b="1" spc="-10" dirty="0">
                <a:latin typeface="Arial"/>
                <a:cs typeface="Arial"/>
              </a:rPr>
              <a:t> </a:t>
            </a:r>
            <a:r>
              <a:rPr lang="es-AR" sz="2000" b="1" dirty="0">
                <a:latin typeface="Arial"/>
                <a:cs typeface="Arial"/>
              </a:rPr>
              <a:t>según</a:t>
            </a:r>
            <a:r>
              <a:rPr lang="es-AR" sz="2000" b="1" spc="-15" dirty="0">
                <a:latin typeface="Arial"/>
                <a:cs typeface="Arial"/>
              </a:rPr>
              <a:t> </a:t>
            </a:r>
            <a:r>
              <a:rPr lang="es-AR" sz="2000" b="1" dirty="0">
                <a:latin typeface="Arial"/>
                <a:cs typeface="Arial"/>
              </a:rPr>
              <a:t>el</a:t>
            </a:r>
            <a:r>
              <a:rPr lang="es-AR" sz="2000" b="1" spc="5" dirty="0">
                <a:latin typeface="Arial"/>
                <a:cs typeface="Arial"/>
              </a:rPr>
              <a:t> </a:t>
            </a:r>
            <a:r>
              <a:rPr lang="es-AR" sz="2000" b="1" spc="-5" dirty="0">
                <a:latin typeface="Arial"/>
                <a:cs typeface="Arial"/>
              </a:rPr>
              <a:t>tipo</a:t>
            </a:r>
            <a:r>
              <a:rPr lang="es-AR" sz="2000" b="1" dirty="0">
                <a:latin typeface="Arial"/>
                <a:cs typeface="Arial"/>
              </a:rPr>
              <a:t> de</a:t>
            </a:r>
            <a:r>
              <a:rPr lang="es-AR" sz="2000" b="1" spc="-20" dirty="0">
                <a:latin typeface="Arial"/>
                <a:cs typeface="Arial"/>
              </a:rPr>
              <a:t> </a:t>
            </a:r>
            <a:r>
              <a:rPr lang="es-AR" sz="2000" b="1" spc="-5" dirty="0">
                <a:latin typeface="Arial"/>
                <a:cs typeface="Arial"/>
              </a:rPr>
              <a:t>terreno.</a:t>
            </a:r>
            <a:endParaRPr lang="es-AR" sz="2000" b="1" dirty="0">
              <a:latin typeface="Arial"/>
              <a:cs typeface="Arial"/>
            </a:endParaRPr>
          </a:p>
          <a:p>
            <a:pPr marL="355600" indent="-342900" algn="just">
              <a:lnSpc>
                <a:spcPts val="1800"/>
              </a:lnSpc>
              <a:buFont typeface="Wingdings" panose="05000000000000000000" pitchFamily="2" charset="2"/>
              <a:buChar char="ü"/>
            </a:pPr>
            <a:endParaRPr lang="es-AR" sz="2000" b="1" spc="-5" dirty="0" smtClean="0">
              <a:latin typeface="Arial"/>
              <a:cs typeface="Arial"/>
            </a:endParaRPr>
          </a:p>
          <a:p>
            <a:pPr marL="355600" indent="-342900" algn="just">
              <a:lnSpc>
                <a:spcPts val="1800"/>
              </a:lnSpc>
              <a:buFont typeface="Wingdings" panose="05000000000000000000" pitchFamily="2" charset="2"/>
              <a:buChar char="ü"/>
            </a:pPr>
            <a:r>
              <a:rPr sz="2000" b="1" spc="-5" dirty="0" smtClean="0">
                <a:latin typeface="Arial"/>
                <a:cs typeface="Arial"/>
              </a:rPr>
              <a:t>En</a:t>
            </a:r>
            <a:r>
              <a:rPr sz="2000" b="1" spc="110" dirty="0" smtClean="0">
                <a:latin typeface="Arial"/>
                <a:cs typeface="Arial"/>
              </a:rPr>
              <a:t> </a:t>
            </a:r>
            <a:r>
              <a:rPr sz="2000" b="1" dirty="0">
                <a:latin typeface="Arial"/>
                <a:cs typeface="Arial"/>
              </a:rPr>
              <a:t>el</a:t>
            </a:r>
            <a:r>
              <a:rPr sz="2000" b="1" spc="114" dirty="0">
                <a:latin typeface="Arial"/>
                <a:cs typeface="Arial"/>
              </a:rPr>
              <a:t> </a:t>
            </a:r>
            <a:r>
              <a:rPr sz="2000" b="1" spc="-5" dirty="0">
                <a:latin typeface="Arial"/>
                <a:cs typeface="Arial"/>
              </a:rPr>
              <a:t>proceso</a:t>
            </a:r>
            <a:r>
              <a:rPr sz="2000" b="1" spc="114" dirty="0">
                <a:latin typeface="Arial"/>
                <a:cs typeface="Arial"/>
              </a:rPr>
              <a:t> </a:t>
            </a:r>
            <a:r>
              <a:rPr sz="2000" b="1" dirty="0">
                <a:latin typeface="Arial"/>
                <a:cs typeface="Arial"/>
              </a:rPr>
              <a:t>de</a:t>
            </a:r>
            <a:r>
              <a:rPr sz="2000" b="1" spc="105" dirty="0">
                <a:latin typeface="Arial"/>
                <a:cs typeface="Arial"/>
              </a:rPr>
              <a:t> </a:t>
            </a:r>
            <a:r>
              <a:rPr sz="2000" b="1" spc="-5" dirty="0">
                <a:latin typeface="Arial"/>
                <a:cs typeface="Arial"/>
              </a:rPr>
              <a:t>instalación</a:t>
            </a:r>
            <a:r>
              <a:rPr sz="2000" b="1" spc="114" dirty="0">
                <a:latin typeface="Arial"/>
                <a:cs typeface="Arial"/>
              </a:rPr>
              <a:t> </a:t>
            </a:r>
            <a:r>
              <a:rPr sz="2000" b="1" dirty="0">
                <a:latin typeface="Arial"/>
                <a:cs typeface="Arial"/>
              </a:rPr>
              <a:t>debe</a:t>
            </a:r>
            <a:r>
              <a:rPr sz="2000" b="1" spc="100" dirty="0">
                <a:latin typeface="Arial"/>
                <a:cs typeface="Arial"/>
              </a:rPr>
              <a:t> </a:t>
            </a:r>
            <a:r>
              <a:rPr sz="2000" b="1" spc="-5" dirty="0">
                <a:latin typeface="Arial"/>
                <a:cs typeface="Arial"/>
              </a:rPr>
              <a:t>cuidarse</a:t>
            </a:r>
            <a:r>
              <a:rPr sz="2000" b="1" spc="114" dirty="0">
                <a:latin typeface="Arial"/>
                <a:cs typeface="Arial"/>
              </a:rPr>
              <a:t> </a:t>
            </a:r>
            <a:r>
              <a:rPr sz="2000" b="1" spc="-10" dirty="0">
                <a:latin typeface="Arial"/>
                <a:cs typeface="Arial"/>
              </a:rPr>
              <a:t>la</a:t>
            </a:r>
            <a:r>
              <a:rPr sz="2000" b="1" spc="114" dirty="0">
                <a:latin typeface="Arial"/>
                <a:cs typeface="Arial"/>
              </a:rPr>
              <a:t> </a:t>
            </a:r>
            <a:r>
              <a:rPr sz="2000" b="1" dirty="0">
                <a:latin typeface="Arial"/>
                <a:cs typeface="Arial"/>
              </a:rPr>
              <a:t>integridad</a:t>
            </a:r>
            <a:r>
              <a:rPr sz="2000" b="1" spc="90" dirty="0">
                <a:latin typeface="Arial"/>
                <a:cs typeface="Arial"/>
              </a:rPr>
              <a:t> </a:t>
            </a:r>
            <a:r>
              <a:rPr sz="2000" b="1" dirty="0">
                <a:latin typeface="Arial"/>
                <a:cs typeface="Arial"/>
              </a:rPr>
              <a:t>del</a:t>
            </a:r>
            <a:r>
              <a:rPr sz="2000" b="1" spc="114" dirty="0">
                <a:latin typeface="Arial"/>
                <a:cs typeface="Arial"/>
              </a:rPr>
              <a:t> </a:t>
            </a:r>
            <a:r>
              <a:rPr sz="2000" b="1" spc="-5" dirty="0">
                <a:latin typeface="Arial"/>
                <a:cs typeface="Arial"/>
              </a:rPr>
              <a:t>cable</a:t>
            </a:r>
            <a:r>
              <a:rPr sz="2000" b="1" spc="114" dirty="0">
                <a:latin typeface="Arial"/>
                <a:cs typeface="Arial"/>
              </a:rPr>
              <a:t> </a:t>
            </a:r>
            <a:r>
              <a:rPr sz="2000" b="1" spc="-10" dirty="0" err="1" smtClean="0">
                <a:latin typeface="Arial"/>
                <a:cs typeface="Arial"/>
              </a:rPr>
              <a:t>así</a:t>
            </a:r>
            <a:r>
              <a:rPr lang="es-AR" sz="2000" b="1" spc="-10" dirty="0" smtClean="0">
                <a:latin typeface="Arial"/>
                <a:cs typeface="Arial"/>
              </a:rPr>
              <a:t> </a:t>
            </a:r>
            <a:r>
              <a:rPr sz="2000" b="1" spc="-5" dirty="0" err="1" smtClean="0">
                <a:latin typeface="Arial"/>
                <a:cs typeface="Arial"/>
              </a:rPr>
              <a:t>como</a:t>
            </a:r>
            <a:r>
              <a:rPr sz="2000" b="1" spc="-15" dirty="0" smtClean="0">
                <a:latin typeface="Arial"/>
                <a:cs typeface="Arial"/>
              </a:rPr>
              <a:t> </a:t>
            </a:r>
            <a:r>
              <a:rPr sz="2000" b="1" dirty="0">
                <a:latin typeface="Arial"/>
                <a:cs typeface="Arial"/>
              </a:rPr>
              <a:t>su</a:t>
            </a:r>
            <a:r>
              <a:rPr sz="2000" b="1" spc="-10" dirty="0">
                <a:latin typeface="Arial"/>
                <a:cs typeface="Arial"/>
              </a:rPr>
              <a:t> </a:t>
            </a:r>
            <a:r>
              <a:rPr sz="2000" b="1" spc="-5" dirty="0">
                <a:latin typeface="Arial"/>
                <a:cs typeface="Arial"/>
              </a:rPr>
              <a:t>continuidad</a:t>
            </a:r>
            <a:r>
              <a:rPr sz="2000" b="1" spc="5" dirty="0">
                <a:latin typeface="Arial"/>
                <a:cs typeface="Arial"/>
              </a:rPr>
              <a:t> </a:t>
            </a:r>
            <a:r>
              <a:rPr sz="2000" b="1" dirty="0">
                <a:latin typeface="Arial"/>
                <a:cs typeface="Arial"/>
              </a:rPr>
              <a:t>para</a:t>
            </a:r>
            <a:r>
              <a:rPr sz="2000" b="1" spc="-15" dirty="0">
                <a:latin typeface="Arial"/>
                <a:cs typeface="Arial"/>
              </a:rPr>
              <a:t> </a:t>
            </a:r>
            <a:r>
              <a:rPr sz="2000" b="1" dirty="0">
                <a:latin typeface="Arial"/>
                <a:cs typeface="Arial"/>
              </a:rPr>
              <a:t>asegurar</a:t>
            </a:r>
            <a:r>
              <a:rPr sz="2000" b="1" spc="-10" dirty="0">
                <a:latin typeface="Arial"/>
                <a:cs typeface="Arial"/>
              </a:rPr>
              <a:t> </a:t>
            </a:r>
            <a:r>
              <a:rPr sz="2000" b="1" dirty="0">
                <a:latin typeface="Arial"/>
                <a:cs typeface="Arial"/>
              </a:rPr>
              <a:t>la</a:t>
            </a:r>
            <a:r>
              <a:rPr sz="2000" b="1" spc="-20" dirty="0">
                <a:latin typeface="Arial"/>
                <a:cs typeface="Arial"/>
              </a:rPr>
              <a:t> </a:t>
            </a:r>
            <a:r>
              <a:rPr sz="2000" b="1" dirty="0">
                <a:latin typeface="Arial"/>
                <a:cs typeface="Arial"/>
              </a:rPr>
              <a:t>eficacia</a:t>
            </a:r>
            <a:r>
              <a:rPr sz="2000" b="1" spc="-10" dirty="0">
                <a:latin typeface="Arial"/>
                <a:cs typeface="Arial"/>
              </a:rPr>
              <a:t> </a:t>
            </a:r>
            <a:r>
              <a:rPr sz="2000" b="1" dirty="0">
                <a:latin typeface="Arial"/>
                <a:cs typeface="Arial"/>
              </a:rPr>
              <a:t>de</a:t>
            </a:r>
            <a:r>
              <a:rPr sz="2000" b="1" spc="-15" dirty="0">
                <a:latin typeface="Arial"/>
                <a:cs typeface="Arial"/>
              </a:rPr>
              <a:t> </a:t>
            </a:r>
            <a:r>
              <a:rPr sz="2000" b="1" dirty="0">
                <a:latin typeface="Arial"/>
                <a:cs typeface="Arial"/>
              </a:rPr>
              <a:t>la</a:t>
            </a:r>
            <a:r>
              <a:rPr sz="2000" b="1" spc="-10" dirty="0">
                <a:latin typeface="Arial"/>
                <a:cs typeface="Arial"/>
              </a:rPr>
              <a:t> </a:t>
            </a:r>
            <a:r>
              <a:rPr sz="2000" b="1" spc="-5" dirty="0" err="1">
                <a:latin typeface="Arial"/>
                <a:cs typeface="Arial"/>
              </a:rPr>
              <a:t>malla</a:t>
            </a:r>
            <a:r>
              <a:rPr sz="2000" b="1" spc="-5" dirty="0" smtClean="0">
                <a:latin typeface="Arial"/>
                <a:cs typeface="Arial"/>
              </a:rPr>
              <a:t>.</a:t>
            </a:r>
            <a:endParaRPr lang="es-AR" sz="2000" b="1" spc="-5" dirty="0" smtClean="0">
              <a:latin typeface="Arial"/>
              <a:cs typeface="Arial"/>
            </a:endParaRPr>
          </a:p>
          <a:p>
            <a:pPr marL="355600" indent="-342900" algn="just">
              <a:lnSpc>
                <a:spcPts val="1800"/>
              </a:lnSpc>
              <a:buFont typeface="Wingdings" panose="05000000000000000000" pitchFamily="2" charset="2"/>
              <a:buChar char="ü"/>
            </a:pPr>
            <a:endParaRPr sz="2000" b="1" dirty="0">
              <a:latin typeface="Arial"/>
              <a:cs typeface="Arial"/>
            </a:endParaRPr>
          </a:p>
          <a:p>
            <a:pPr marL="355600" marR="5715" indent="-342900" algn="just">
              <a:lnSpc>
                <a:spcPts val="1800"/>
              </a:lnSpc>
              <a:spcBef>
                <a:spcPts val="815"/>
              </a:spcBef>
              <a:buFont typeface="Wingdings" panose="05000000000000000000" pitchFamily="2" charset="2"/>
              <a:buChar char="ü"/>
            </a:pPr>
            <a:r>
              <a:rPr sz="2000" b="1" dirty="0">
                <a:latin typeface="Arial"/>
                <a:cs typeface="Arial"/>
              </a:rPr>
              <a:t>A fin de </a:t>
            </a:r>
            <a:r>
              <a:rPr sz="2000" b="1" spc="-5" dirty="0">
                <a:latin typeface="Arial"/>
                <a:cs typeface="Arial"/>
              </a:rPr>
              <a:t>reducir los gradientes </a:t>
            </a:r>
            <a:r>
              <a:rPr sz="2000" b="1" dirty="0">
                <a:latin typeface="Arial"/>
                <a:cs typeface="Arial"/>
              </a:rPr>
              <a:t>en la </a:t>
            </a:r>
            <a:r>
              <a:rPr sz="2000" b="1" spc="-5" dirty="0">
                <a:latin typeface="Arial"/>
                <a:cs typeface="Arial"/>
              </a:rPr>
              <a:t>periferia </a:t>
            </a:r>
            <a:r>
              <a:rPr sz="2000" b="1" dirty="0">
                <a:latin typeface="Arial"/>
                <a:cs typeface="Arial"/>
              </a:rPr>
              <a:t>de </a:t>
            </a:r>
            <a:r>
              <a:rPr sz="2000" b="1" spc="-10" dirty="0">
                <a:latin typeface="Arial"/>
                <a:cs typeface="Arial"/>
              </a:rPr>
              <a:t>la </a:t>
            </a:r>
            <a:r>
              <a:rPr sz="2000" b="1" spc="-5" dirty="0">
                <a:latin typeface="Arial"/>
                <a:cs typeface="Arial"/>
              </a:rPr>
              <a:t>Subestación, </a:t>
            </a:r>
            <a:r>
              <a:rPr sz="2000" b="1" spc="-10" dirty="0">
                <a:latin typeface="Arial"/>
                <a:cs typeface="Arial"/>
              </a:rPr>
              <a:t>el </a:t>
            </a:r>
            <a:r>
              <a:rPr sz="2000" b="1" spc="-5" dirty="0">
                <a:latin typeface="Arial"/>
                <a:cs typeface="Arial"/>
              </a:rPr>
              <a:t> conductor perimetral </a:t>
            </a:r>
            <a:r>
              <a:rPr sz="2000" b="1" dirty="0">
                <a:latin typeface="Arial"/>
                <a:cs typeface="Arial"/>
              </a:rPr>
              <a:t>se enterrará a </a:t>
            </a:r>
            <a:r>
              <a:rPr sz="2000" b="1" spc="-5" dirty="0">
                <a:latin typeface="Arial"/>
                <a:cs typeface="Arial"/>
              </a:rPr>
              <a:t>una profundidad </a:t>
            </a:r>
            <a:r>
              <a:rPr sz="2000" b="1" dirty="0">
                <a:latin typeface="Arial"/>
                <a:cs typeface="Arial"/>
              </a:rPr>
              <a:t>de dos (2) </a:t>
            </a:r>
            <a:r>
              <a:rPr sz="2000" b="1" spc="-5" dirty="0">
                <a:latin typeface="Arial"/>
                <a:cs typeface="Arial"/>
              </a:rPr>
              <a:t>metros </a:t>
            </a:r>
            <a:r>
              <a:rPr sz="2000" b="1" dirty="0">
                <a:latin typeface="Arial"/>
                <a:cs typeface="Arial"/>
              </a:rPr>
              <a:t> y a una </a:t>
            </a:r>
            <a:r>
              <a:rPr sz="2000" b="1" spc="-5" dirty="0">
                <a:latin typeface="Arial"/>
                <a:cs typeface="Arial"/>
              </a:rPr>
              <a:t>distancia </a:t>
            </a:r>
            <a:r>
              <a:rPr sz="2000" b="1" dirty="0">
                <a:latin typeface="Arial"/>
                <a:cs typeface="Arial"/>
              </a:rPr>
              <a:t>de seis </a:t>
            </a:r>
            <a:r>
              <a:rPr sz="2000" b="1" spc="-5" dirty="0">
                <a:latin typeface="Arial"/>
                <a:cs typeface="Arial"/>
              </a:rPr>
              <a:t>(6) metros </a:t>
            </a:r>
            <a:r>
              <a:rPr sz="2000" b="1" dirty="0">
                <a:latin typeface="Arial"/>
                <a:cs typeface="Arial"/>
              </a:rPr>
              <a:t>de la </a:t>
            </a:r>
            <a:r>
              <a:rPr sz="2000" b="1" spc="-5" dirty="0">
                <a:latin typeface="Arial"/>
                <a:cs typeface="Arial"/>
              </a:rPr>
              <a:t>cerca metálica </a:t>
            </a:r>
            <a:r>
              <a:rPr sz="2000" b="1" dirty="0">
                <a:latin typeface="Arial"/>
                <a:cs typeface="Arial"/>
              </a:rPr>
              <a:t>y deberá </a:t>
            </a:r>
            <a:r>
              <a:rPr sz="2000" b="1" spc="5" dirty="0">
                <a:latin typeface="Arial"/>
                <a:cs typeface="Arial"/>
              </a:rPr>
              <a:t> </a:t>
            </a:r>
            <a:r>
              <a:rPr sz="2000" b="1" dirty="0">
                <a:latin typeface="Arial"/>
                <a:cs typeface="Arial"/>
              </a:rPr>
              <a:t>redondearse</a:t>
            </a:r>
            <a:r>
              <a:rPr sz="2000" b="1" spc="-10" dirty="0">
                <a:latin typeface="Arial"/>
                <a:cs typeface="Arial"/>
              </a:rPr>
              <a:t> </a:t>
            </a:r>
            <a:r>
              <a:rPr sz="2000" b="1" dirty="0">
                <a:latin typeface="Arial"/>
                <a:cs typeface="Arial"/>
              </a:rPr>
              <a:t>en </a:t>
            </a:r>
            <a:r>
              <a:rPr sz="2000" b="1" spc="-5" dirty="0">
                <a:latin typeface="Arial"/>
                <a:cs typeface="Arial"/>
              </a:rPr>
              <a:t>las esquinas </a:t>
            </a:r>
            <a:r>
              <a:rPr sz="2000" b="1" dirty="0">
                <a:latin typeface="Arial"/>
                <a:cs typeface="Arial"/>
              </a:rPr>
              <a:t>con</a:t>
            </a:r>
            <a:r>
              <a:rPr sz="2000" b="1" spc="-10" dirty="0">
                <a:latin typeface="Arial"/>
                <a:cs typeface="Arial"/>
              </a:rPr>
              <a:t> </a:t>
            </a:r>
            <a:r>
              <a:rPr sz="2000" b="1" dirty="0">
                <a:latin typeface="Arial"/>
                <a:cs typeface="Arial"/>
              </a:rPr>
              <a:t>una</a:t>
            </a:r>
            <a:r>
              <a:rPr sz="2000" b="1" spc="-20" dirty="0">
                <a:latin typeface="Arial"/>
                <a:cs typeface="Arial"/>
              </a:rPr>
              <a:t> </a:t>
            </a:r>
            <a:r>
              <a:rPr sz="2000" b="1" spc="-5" dirty="0">
                <a:latin typeface="Arial"/>
                <a:cs typeface="Arial"/>
              </a:rPr>
              <a:t>curvatura</a:t>
            </a:r>
            <a:r>
              <a:rPr sz="2000" b="1" dirty="0">
                <a:latin typeface="Arial"/>
                <a:cs typeface="Arial"/>
              </a:rPr>
              <a:t> </a:t>
            </a:r>
            <a:r>
              <a:rPr sz="2000" b="1" spc="-5" dirty="0" err="1">
                <a:latin typeface="Arial"/>
                <a:cs typeface="Arial"/>
              </a:rPr>
              <a:t>adecuada</a:t>
            </a:r>
            <a:r>
              <a:rPr sz="2000" b="1" spc="-5" dirty="0" smtClean="0">
                <a:latin typeface="Arial"/>
                <a:cs typeface="Arial"/>
              </a:rPr>
              <a:t>.</a:t>
            </a:r>
            <a:endParaRPr lang="es-AR" sz="2000" b="1" spc="-5" dirty="0" smtClean="0">
              <a:latin typeface="Arial"/>
              <a:cs typeface="Arial"/>
            </a:endParaRPr>
          </a:p>
          <a:p>
            <a:pPr marL="355600" marR="5715" indent="-342900" algn="just">
              <a:lnSpc>
                <a:spcPts val="1800"/>
              </a:lnSpc>
              <a:spcBef>
                <a:spcPts val="815"/>
              </a:spcBef>
              <a:buFont typeface="Wingdings" panose="05000000000000000000" pitchFamily="2" charset="2"/>
              <a:buChar char="ü"/>
            </a:pPr>
            <a:endParaRPr sz="2000" b="1" dirty="0">
              <a:latin typeface="Arial"/>
              <a:cs typeface="Arial"/>
            </a:endParaRPr>
          </a:p>
          <a:p>
            <a:pPr marL="355600" marR="6350" indent="-342900" algn="just">
              <a:lnSpc>
                <a:spcPts val="1800"/>
              </a:lnSpc>
              <a:spcBef>
                <a:spcPts val="815"/>
              </a:spcBef>
              <a:buFont typeface="Wingdings" panose="05000000000000000000" pitchFamily="2" charset="2"/>
              <a:buChar char="ü"/>
            </a:pPr>
            <a:r>
              <a:rPr sz="2000" b="1" spc="-5" dirty="0">
                <a:latin typeface="Arial"/>
                <a:cs typeface="Arial"/>
              </a:rPr>
              <a:t>Con </a:t>
            </a:r>
            <a:r>
              <a:rPr sz="2000" b="1" dirty="0">
                <a:latin typeface="Arial"/>
                <a:cs typeface="Arial"/>
              </a:rPr>
              <a:t>el </a:t>
            </a:r>
            <a:r>
              <a:rPr sz="2000" b="1" spc="-5" dirty="0">
                <a:latin typeface="Arial"/>
                <a:cs typeface="Arial"/>
              </a:rPr>
              <a:t>propósito </a:t>
            </a:r>
            <a:r>
              <a:rPr sz="2000" b="1" dirty="0">
                <a:latin typeface="Arial"/>
                <a:cs typeface="Arial"/>
              </a:rPr>
              <a:t>de </a:t>
            </a:r>
            <a:r>
              <a:rPr sz="2000" b="1" spc="-5" dirty="0">
                <a:latin typeface="Arial"/>
                <a:cs typeface="Arial"/>
              </a:rPr>
              <a:t>obtener </a:t>
            </a:r>
            <a:r>
              <a:rPr sz="2000" b="1" dirty="0">
                <a:latin typeface="Arial"/>
                <a:cs typeface="Arial"/>
              </a:rPr>
              <a:t>una </a:t>
            </a:r>
            <a:r>
              <a:rPr sz="2000" b="1" spc="-5" dirty="0">
                <a:latin typeface="Arial"/>
                <a:cs typeface="Arial"/>
              </a:rPr>
              <a:t>mejor equipotencialización </a:t>
            </a:r>
            <a:r>
              <a:rPr sz="2000" b="1" dirty="0">
                <a:latin typeface="Arial"/>
                <a:cs typeface="Arial"/>
              </a:rPr>
              <a:t>del </a:t>
            </a:r>
            <a:r>
              <a:rPr sz="2000" b="1" spc="-5" dirty="0">
                <a:latin typeface="Arial"/>
                <a:cs typeface="Arial"/>
              </a:rPr>
              <a:t>terreno </a:t>
            </a:r>
            <a:r>
              <a:rPr sz="2000" b="1" dirty="0">
                <a:latin typeface="Arial"/>
                <a:cs typeface="Arial"/>
              </a:rPr>
              <a:t> deberá </a:t>
            </a:r>
            <a:r>
              <a:rPr sz="2000" b="1" spc="-5" dirty="0">
                <a:latin typeface="Arial"/>
                <a:cs typeface="Arial"/>
              </a:rPr>
              <a:t>procurarse </a:t>
            </a:r>
            <a:r>
              <a:rPr sz="2000" b="1" dirty="0">
                <a:latin typeface="Arial"/>
                <a:cs typeface="Arial"/>
              </a:rPr>
              <a:t>que </a:t>
            </a:r>
            <a:r>
              <a:rPr sz="2000" b="1" spc="-5" dirty="0">
                <a:latin typeface="Arial"/>
                <a:cs typeface="Arial"/>
              </a:rPr>
              <a:t>durante </a:t>
            </a:r>
            <a:r>
              <a:rPr sz="2000" b="1" dirty="0">
                <a:latin typeface="Arial"/>
                <a:cs typeface="Arial"/>
              </a:rPr>
              <a:t>el </a:t>
            </a:r>
            <a:r>
              <a:rPr sz="2000" b="1" spc="-5" dirty="0">
                <a:latin typeface="Arial"/>
                <a:cs typeface="Arial"/>
              </a:rPr>
              <a:t>tendido </a:t>
            </a:r>
            <a:r>
              <a:rPr sz="2000" b="1" dirty="0">
                <a:latin typeface="Arial"/>
                <a:cs typeface="Arial"/>
              </a:rPr>
              <a:t>del conductor </a:t>
            </a:r>
            <a:r>
              <a:rPr sz="2000" b="1" spc="-10" dirty="0">
                <a:latin typeface="Arial"/>
                <a:cs typeface="Arial"/>
              </a:rPr>
              <a:t>de </a:t>
            </a:r>
            <a:r>
              <a:rPr sz="2000" b="1" dirty="0">
                <a:latin typeface="Arial"/>
                <a:cs typeface="Arial"/>
              </a:rPr>
              <a:t>la </a:t>
            </a:r>
            <a:r>
              <a:rPr sz="2000" b="1" spc="-5" dirty="0">
                <a:latin typeface="Arial"/>
                <a:cs typeface="Arial"/>
              </a:rPr>
              <a:t>malla </a:t>
            </a:r>
            <a:r>
              <a:rPr sz="2000" b="1" spc="-10" dirty="0">
                <a:latin typeface="Arial"/>
                <a:cs typeface="Arial"/>
              </a:rPr>
              <a:t>de </a:t>
            </a:r>
            <a:r>
              <a:rPr sz="2000" b="1" spc="-5" dirty="0">
                <a:latin typeface="Arial"/>
                <a:cs typeface="Arial"/>
              </a:rPr>
              <a:t> tierra, </a:t>
            </a:r>
            <a:r>
              <a:rPr sz="2000" b="1" dirty="0">
                <a:latin typeface="Arial"/>
                <a:cs typeface="Arial"/>
              </a:rPr>
              <a:t>el </a:t>
            </a:r>
            <a:r>
              <a:rPr sz="2000" b="1" spc="-5" dirty="0">
                <a:latin typeface="Arial"/>
                <a:cs typeface="Arial"/>
              </a:rPr>
              <a:t>mismo </a:t>
            </a:r>
            <a:r>
              <a:rPr sz="2000" b="1" dirty="0">
                <a:latin typeface="Arial"/>
                <a:cs typeface="Arial"/>
              </a:rPr>
              <a:t>se coloque a una </a:t>
            </a:r>
            <a:r>
              <a:rPr sz="2000" b="1" spc="-5" dirty="0">
                <a:latin typeface="Arial"/>
                <a:cs typeface="Arial"/>
              </a:rPr>
              <a:t>distancia </a:t>
            </a:r>
            <a:r>
              <a:rPr sz="2000" b="1" dirty="0">
                <a:latin typeface="Arial"/>
                <a:cs typeface="Arial"/>
              </a:rPr>
              <a:t>de </a:t>
            </a:r>
            <a:r>
              <a:rPr sz="2000" b="1" spc="-5" dirty="0">
                <a:latin typeface="Arial"/>
                <a:cs typeface="Arial"/>
              </a:rPr>
              <a:t>aproximadamente </a:t>
            </a:r>
            <a:r>
              <a:rPr sz="2000" b="1" dirty="0">
                <a:latin typeface="Arial"/>
                <a:cs typeface="Arial"/>
              </a:rPr>
              <a:t>un </a:t>
            </a:r>
            <a:r>
              <a:rPr sz="2000" b="1" spc="-5" dirty="0">
                <a:latin typeface="Arial"/>
                <a:cs typeface="Arial"/>
              </a:rPr>
              <a:t>(1) </a:t>
            </a:r>
            <a:r>
              <a:rPr sz="2000" b="1" spc="-375" dirty="0">
                <a:latin typeface="Arial"/>
                <a:cs typeface="Arial"/>
              </a:rPr>
              <a:t> </a:t>
            </a:r>
            <a:r>
              <a:rPr sz="2000" b="1" dirty="0">
                <a:latin typeface="Arial"/>
                <a:cs typeface="Arial"/>
              </a:rPr>
              <a:t>metro de </a:t>
            </a:r>
            <a:r>
              <a:rPr sz="2000" b="1" spc="-5" dirty="0">
                <a:latin typeface="Arial"/>
                <a:cs typeface="Arial"/>
              </a:rPr>
              <a:t>cualquier estructura metálica </a:t>
            </a:r>
            <a:r>
              <a:rPr sz="2000" b="1" dirty="0">
                <a:latin typeface="Arial"/>
                <a:cs typeface="Arial"/>
              </a:rPr>
              <a:t>y las </a:t>
            </a:r>
            <a:r>
              <a:rPr sz="2000" b="1" spc="-5" dirty="0">
                <a:latin typeface="Arial"/>
                <a:cs typeface="Arial"/>
              </a:rPr>
              <a:t>puestas </a:t>
            </a:r>
            <a:r>
              <a:rPr sz="2000" b="1" dirty="0">
                <a:latin typeface="Arial"/>
                <a:cs typeface="Arial"/>
              </a:rPr>
              <a:t>a </a:t>
            </a:r>
            <a:r>
              <a:rPr sz="2000" b="1" spc="-5" dirty="0">
                <a:latin typeface="Arial"/>
                <a:cs typeface="Arial"/>
              </a:rPr>
              <a:t>tierra </a:t>
            </a:r>
            <a:r>
              <a:rPr sz="2000" b="1" spc="-10" dirty="0">
                <a:latin typeface="Arial"/>
                <a:cs typeface="Arial"/>
              </a:rPr>
              <a:t>de esta </a:t>
            </a:r>
            <a:r>
              <a:rPr sz="2000" b="1" spc="-5" dirty="0">
                <a:latin typeface="Arial"/>
                <a:cs typeface="Arial"/>
              </a:rPr>
              <a:t> </a:t>
            </a:r>
            <a:r>
              <a:rPr sz="2000" b="1" dirty="0">
                <a:latin typeface="Arial"/>
                <a:cs typeface="Arial"/>
              </a:rPr>
              <a:t>última</a:t>
            </a:r>
            <a:r>
              <a:rPr sz="2000" b="1" spc="-40" dirty="0">
                <a:latin typeface="Arial"/>
                <a:cs typeface="Arial"/>
              </a:rPr>
              <a:t> </a:t>
            </a:r>
            <a:r>
              <a:rPr sz="2000" b="1" dirty="0">
                <a:latin typeface="Arial"/>
                <a:cs typeface="Arial"/>
              </a:rPr>
              <a:t>se</a:t>
            </a:r>
            <a:r>
              <a:rPr sz="2000" b="1" spc="-25" dirty="0">
                <a:latin typeface="Arial"/>
                <a:cs typeface="Arial"/>
              </a:rPr>
              <a:t> </a:t>
            </a:r>
            <a:r>
              <a:rPr sz="2000" b="1" spc="-5" dirty="0">
                <a:latin typeface="Arial"/>
                <a:cs typeface="Arial"/>
              </a:rPr>
              <a:t>realicen</a:t>
            </a:r>
            <a:r>
              <a:rPr sz="2000" b="1" spc="-40" dirty="0">
                <a:latin typeface="Arial"/>
                <a:cs typeface="Arial"/>
              </a:rPr>
              <a:t> </a:t>
            </a:r>
            <a:r>
              <a:rPr sz="2000" b="1" spc="-10" dirty="0">
                <a:latin typeface="Arial"/>
                <a:cs typeface="Arial"/>
              </a:rPr>
              <a:t>en</a:t>
            </a:r>
            <a:r>
              <a:rPr sz="2000" b="1" spc="-20" dirty="0">
                <a:latin typeface="Arial"/>
                <a:cs typeface="Arial"/>
              </a:rPr>
              <a:t> </a:t>
            </a:r>
            <a:r>
              <a:rPr sz="2000" b="1" dirty="0">
                <a:latin typeface="Arial"/>
                <a:cs typeface="Arial"/>
              </a:rPr>
              <a:t>lados</a:t>
            </a:r>
            <a:r>
              <a:rPr sz="2000" b="1" spc="-35" dirty="0">
                <a:latin typeface="Arial"/>
                <a:cs typeface="Arial"/>
              </a:rPr>
              <a:t> </a:t>
            </a:r>
            <a:r>
              <a:rPr sz="2000" b="1" spc="-5" dirty="0">
                <a:latin typeface="Arial"/>
                <a:cs typeface="Arial"/>
              </a:rPr>
              <a:t>diferentes</a:t>
            </a:r>
            <a:r>
              <a:rPr sz="2000" b="1" spc="-25" dirty="0">
                <a:latin typeface="Arial"/>
                <a:cs typeface="Arial"/>
              </a:rPr>
              <a:t> </a:t>
            </a:r>
            <a:r>
              <a:rPr sz="2000" b="1" spc="-10" dirty="0">
                <a:latin typeface="Arial"/>
                <a:cs typeface="Arial"/>
              </a:rPr>
              <a:t>de</a:t>
            </a:r>
            <a:r>
              <a:rPr sz="2000" b="1" spc="-25" dirty="0">
                <a:latin typeface="Arial"/>
                <a:cs typeface="Arial"/>
              </a:rPr>
              <a:t> </a:t>
            </a:r>
            <a:r>
              <a:rPr sz="2000" b="1" dirty="0">
                <a:latin typeface="Arial"/>
                <a:cs typeface="Arial"/>
              </a:rPr>
              <a:t>la</a:t>
            </a:r>
            <a:r>
              <a:rPr sz="2000" b="1" spc="-20" dirty="0">
                <a:latin typeface="Arial"/>
                <a:cs typeface="Arial"/>
              </a:rPr>
              <a:t> </a:t>
            </a:r>
            <a:r>
              <a:rPr sz="2000" b="1" spc="-5" dirty="0">
                <a:latin typeface="Arial"/>
                <a:cs typeface="Arial"/>
              </a:rPr>
              <a:t>retícula</a:t>
            </a:r>
            <a:r>
              <a:rPr sz="2000" b="1" spc="-25" dirty="0">
                <a:latin typeface="Arial"/>
                <a:cs typeface="Arial"/>
              </a:rPr>
              <a:t> </a:t>
            </a:r>
            <a:r>
              <a:rPr sz="2000" b="1" dirty="0">
                <a:latin typeface="Arial"/>
                <a:cs typeface="Arial"/>
              </a:rPr>
              <a:t>de</a:t>
            </a:r>
            <a:r>
              <a:rPr sz="2000" b="1" spc="-40" dirty="0">
                <a:latin typeface="Arial"/>
                <a:cs typeface="Arial"/>
              </a:rPr>
              <a:t> </a:t>
            </a:r>
            <a:r>
              <a:rPr sz="2000" b="1" dirty="0">
                <a:latin typeface="Arial"/>
                <a:cs typeface="Arial"/>
              </a:rPr>
              <a:t>la</a:t>
            </a:r>
            <a:r>
              <a:rPr sz="2000" b="1" spc="-20" dirty="0">
                <a:latin typeface="Arial"/>
                <a:cs typeface="Arial"/>
              </a:rPr>
              <a:t> </a:t>
            </a:r>
            <a:r>
              <a:rPr sz="2000" b="1" spc="-5" dirty="0">
                <a:latin typeface="Arial"/>
                <a:cs typeface="Arial"/>
              </a:rPr>
              <a:t>malla</a:t>
            </a:r>
            <a:r>
              <a:rPr sz="2000" b="1" spc="-25" dirty="0">
                <a:latin typeface="Arial"/>
                <a:cs typeface="Arial"/>
              </a:rPr>
              <a:t> </a:t>
            </a:r>
            <a:r>
              <a:rPr sz="2000" b="1" dirty="0">
                <a:latin typeface="Arial"/>
                <a:cs typeface="Arial"/>
              </a:rPr>
              <a:t>de</a:t>
            </a:r>
            <a:r>
              <a:rPr sz="2000" b="1" spc="-25" dirty="0">
                <a:latin typeface="Arial"/>
                <a:cs typeface="Arial"/>
              </a:rPr>
              <a:t> </a:t>
            </a:r>
            <a:r>
              <a:rPr sz="2000" b="1" spc="-5" dirty="0">
                <a:latin typeface="Arial"/>
                <a:cs typeface="Arial"/>
              </a:rPr>
              <a:t>tierra.</a:t>
            </a:r>
            <a:endParaRPr sz="2000" b="1" dirty="0">
              <a:latin typeface="Arial"/>
              <a:cs typeface="Arial"/>
            </a:endParaRPr>
          </a:p>
          <a:p>
            <a:pPr>
              <a:lnSpc>
                <a:spcPts val="1800"/>
              </a:lnSpc>
              <a:spcBef>
                <a:spcPts val="40"/>
              </a:spcBef>
            </a:pPr>
            <a:endParaRPr sz="2000" dirty="0">
              <a:latin typeface="Arial"/>
              <a:cs typeface="Arial"/>
            </a:endParaRPr>
          </a:p>
          <a:p>
            <a:pPr marL="212090" algn="just">
              <a:lnSpc>
                <a:spcPts val="1800"/>
              </a:lnSpc>
            </a:pPr>
            <a:r>
              <a:rPr lang="es-AR" sz="2000" b="1" spc="-5" dirty="0">
                <a:latin typeface="Arial"/>
                <a:cs typeface="Arial"/>
              </a:rPr>
              <a:t> </a:t>
            </a:r>
            <a:r>
              <a:rPr lang="es-AR" sz="2000" b="1" spc="-5" dirty="0" smtClean="0">
                <a:latin typeface="Arial"/>
                <a:cs typeface="Arial"/>
              </a:rPr>
              <a:t>     </a:t>
            </a:r>
            <a:r>
              <a:rPr sz="2000" b="1" spc="-5" dirty="0" err="1" smtClean="0">
                <a:solidFill>
                  <a:srgbClr val="00B050"/>
                </a:solidFill>
                <a:effectLst>
                  <a:outerShdw blurRad="38100" dist="38100" dir="2700000" algn="tl">
                    <a:srgbClr val="000000">
                      <a:alpha val="43137"/>
                    </a:srgbClr>
                  </a:outerShdw>
                </a:effectLst>
                <a:latin typeface="Arial"/>
                <a:cs typeface="Arial"/>
              </a:rPr>
              <a:t>Conexiones</a:t>
            </a:r>
            <a:endParaRPr lang="es-AR" sz="2000" b="1" spc="-5" dirty="0" smtClean="0">
              <a:solidFill>
                <a:srgbClr val="00B050"/>
              </a:solidFill>
              <a:effectLst>
                <a:outerShdw blurRad="38100" dist="38100" dir="2700000" algn="tl">
                  <a:srgbClr val="000000">
                    <a:alpha val="43137"/>
                  </a:srgbClr>
                </a:outerShdw>
              </a:effectLst>
              <a:latin typeface="Arial"/>
              <a:cs typeface="Arial"/>
            </a:endParaRPr>
          </a:p>
          <a:p>
            <a:pPr marL="212090" algn="just">
              <a:lnSpc>
                <a:spcPts val="1800"/>
              </a:lnSpc>
            </a:pPr>
            <a:endParaRPr sz="2000" dirty="0">
              <a:solidFill>
                <a:srgbClr val="00B050"/>
              </a:solidFill>
              <a:effectLst>
                <a:outerShdw blurRad="38100" dist="38100" dir="2700000" algn="tl">
                  <a:srgbClr val="000000">
                    <a:alpha val="43137"/>
                  </a:srgbClr>
                </a:outerShdw>
              </a:effectLst>
              <a:latin typeface="Arial"/>
              <a:cs typeface="Arial"/>
            </a:endParaRPr>
          </a:p>
          <a:p>
            <a:pPr marL="355600" marR="5080" indent="-342900" algn="just">
              <a:lnSpc>
                <a:spcPts val="1800"/>
              </a:lnSpc>
              <a:spcBef>
                <a:spcPts val="815"/>
              </a:spcBef>
              <a:buFont typeface="Wingdings" panose="05000000000000000000" pitchFamily="2" charset="2"/>
              <a:buChar char="ü"/>
            </a:pPr>
            <a:r>
              <a:rPr sz="2000" b="1" dirty="0">
                <a:latin typeface="Arial"/>
                <a:cs typeface="Arial"/>
              </a:rPr>
              <a:t>Tanto </a:t>
            </a:r>
            <a:r>
              <a:rPr sz="2000" b="1" spc="-5" dirty="0">
                <a:latin typeface="Arial"/>
                <a:cs typeface="Arial"/>
              </a:rPr>
              <a:t>las conexiones entre los cables </a:t>
            </a:r>
            <a:r>
              <a:rPr sz="2000" b="1" dirty="0">
                <a:latin typeface="Arial"/>
                <a:cs typeface="Arial"/>
              </a:rPr>
              <a:t>de la malla </a:t>
            </a:r>
            <a:r>
              <a:rPr sz="2000" b="1" spc="-5" dirty="0">
                <a:latin typeface="Arial"/>
                <a:cs typeface="Arial"/>
              </a:rPr>
              <a:t>como las conexiones </a:t>
            </a:r>
            <a:r>
              <a:rPr sz="2000" b="1" spc="-375" dirty="0">
                <a:latin typeface="Arial"/>
                <a:cs typeface="Arial"/>
              </a:rPr>
              <a:t> </a:t>
            </a:r>
            <a:r>
              <a:rPr sz="2000" b="1" dirty="0">
                <a:latin typeface="Arial"/>
                <a:cs typeface="Arial"/>
              </a:rPr>
              <a:t>de las </a:t>
            </a:r>
            <a:r>
              <a:rPr sz="2000" b="1" spc="-5" dirty="0">
                <a:latin typeface="Arial"/>
                <a:cs typeface="Arial"/>
              </a:rPr>
              <a:t>derivaciones </a:t>
            </a:r>
            <a:r>
              <a:rPr sz="2000" b="1" dirty="0">
                <a:latin typeface="Arial"/>
                <a:cs typeface="Arial"/>
              </a:rPr>
              <a:t>a </a:t>
            </a:r>
            <a:r>
              <a:rPr sz="2000" b="1" spc="-5" dirty="0">
                <a:latin typeface="Arial"/>
                <a:cs typeface="Arial"/>
              </a:rPr>
              <a:t>los equipos deberá hacerse por </a:t>
            </a:r>
            <a:r>
              <a:rPr sz="2000" b="1" dirty="0">
                <a:latin typeface="Arial"/>
                <a:cs typeface="Arial"/>
              </a:rPr>
              <a:t>soldadura </a:t>
            </a:r>
            <a:r>
              <a:rPr sz="2000" b="1" spc="-15" dirty="0">
                <a:latin typeface="Arial"/>
                <a:cs typeface="Arial"/>
              </a:rPr>
              <a:t>de </a:t>
            </a:r>
            <a:r>
              <a:rPr sz="2000" b="1" spc="-10" dirty="0">
                <a:latin typeface="Arial"/>
                <a:cs typeface="Arial"/>
              </a:rPr>
              <a:t> </a:t>
            </a:r>
            <a:r>
              <a:rPr sz="2000" b="1" spc="-5" dirty="0">
                <a:latin typeface="Arial"/>
                <a:cs typeface="Arial"/>
              </a:rPr>
              <a:t>fusión, por </a:t>
            </a:r>
            <a:r>
              <a:rPr sz="2000" b="1" dirty="0">
                <a:latin typeface="Arial"/>
                <a:cs typeface="Arial"/>
              </a:rPr>
              <a:t>el </a:t>
            </a:r>
            <a:r>
              <a:rPr sz="2000" b="1" spc="-5" dirty="0">
                <a:latin typeface="Arial"/>
                <a:cs typeface="Arial"/>
              </a:rPr>
              <a:t>procedimiento aprobado, </a:t>
            </a:r>
            <a:r>
              <a:rPr sz="2000" b="1" dirty="0">
                <a:latin typeface="Arial"/>
                <a:cs typeface="Arial"/>
              </a:rPr>
              <a:t>y en los puntos </a:t>
            </a:r>
            <a:r>
              <a:rPr sz="2000" b="1" spc="-5" dirty="0">
                <a:latin typeface="Arial"/>
                <a:cs typeface="Arial"/>
              </a:rPr>
              <a:t>indicados </a:t>
            </a:r>
            <a:r>
              <a:rPr sz="2000" b="1" dirty="0">
                <a:latin typeface="Arial"/>
                <a:cs typeface="Arial"/>
              </a:rPr>
              <a:t>en </a:t>
            </a:r>
            <a:r>
              <a:rPr sz="2000" b="1" spc="-10" dirty="0">
                <a:latin typeface="Arial"/>
                <a:cs typeface="Arial"/>
              </a:rPr>
              <a:t>los </a:t>
            </a:r>
            <a:r>
              <a:rPr sz="2000" b="1" spc="-375" dirty="0">
                <a:latin typeface="Arial"/>
                <a:cs typeface="Arial"/>
              </a:rPr>
              <a:t> </a:t>
            </a:r>
            <a:r>
              <a:rPr sz="2000" b="1" dirty="0">
                <a:latin typeface="Arial"/>
                <a:cs typeface="Arial"/>
              </a:rPr>
              <a:t>Planos. </a:t>
            </a:r>
            <a:endParaRPr lang="es-AR" sz="2000" b="1" dirty="0" smtClean="0">
              <a:latin typeface="Arial"/>
              <a:cs typeface="Arial"/>
            </a:endParaRPr>
          </a:p>
          <a:p>
            <a:pPr marL="355600" marR="5080" indent="-342900" algn="just">
              <a:lnSpc>
                <a:spcPts val="1800"/>
              </a:lnSpc>
              <a:spcBef>
                <a:spcPts val="815"/>
              </a:spcBef>
              <a:buFont typeface="Wingdings" panose="05000000000000000000" pitchFamily="2" charset="2"/>
              <a:buChar char="ü"/>
            </a:pPr>
            <a:endParaRPr lang="es-AR" sz="2000" b="1" spc="-5" dirty="0">
              <a:latin typeface="Arial"/>
              <a:cs typeface="Arial"/>
            </a:endParaRPr>
          </a:p>
          <a:p>
            <a:pPr marL="355600" marR="5080" indent="-342900" algn="just">
              <a:lnSpc>
                <a:spcPts val="1800"/>
              </a:lnSpc>
              <a:spcBef>
                <a:spcPts val="815"/>
              </a:spcBef>
              <a:buFont typeface="Wingdings" panose="05000000000000000000" pitchFamily="2" charset="2"/>
              <a:buChar char="ü"/>
            </a:pPr>
            <a:r>
              <a:rPr sz="2000" b="1" spc="-5" dirty="0" smtClean="0">
                <a:latin typeface="Arial"/>
                <a:cs typeface="Arial"/>
              </a:rPr>
              <a:t>Las </a:t>
            </a:r>
            <a:r>
              <a:rPr sz="2000" b="1" spc="-5" dirty="0">
                <a:latin typeface="Arial"/>
                <a:cs typeface="Arial"/>
              </a:rPr>
              <a:t>conexiones </a:t>
            </a:r>
            <a:r>
              <a:rPr sz="2000" b="1" dirty="0">
                <a:latin typeface="Arial"/>
                <a:cs typeface="Arial"/>
              </a:rPr>
              <a:t>a </a:t>
            </a:r>
            <a:r>
              <a:rPr sz="2000" b="1" spc="-5" dirty="0">
                <a:latin typeface="Arial"/>
                <a:cs typeface="Arial"/>
              </a:rPr>
              <a:t>partes metálicas </a:t>
            </a:r>
            <a:r>
              <a:rPr sz="2000" b="1" spc="5" dirty="0">
                <a:latin typeface="Arial"/>
                <a:cs typeface="Arial"/>
              </a:rPr>
              <a:t>como </a:t>
            </a:r>
            <a:r>
              <a:rPr sz="2000" b="1" spc="-5" dirty="0">
                <a:latin typeface="Arial"/>
                <a:cs typeface="Arial"/>
              </a:rPr>
              <a:t>estructuras, equipos, </a:t>
            </a:r>
            <a:r>
              <a:rPr sz="2000" b="1" dirty="0">
                <a:latin typeface="Arial"/>
                <a:cs typeface="Arial"/>
              </a:rPr>
              <a:t> </a:t>
            </a:r>
            <a:r>
              <a:rPr sz="2000" b="1" spc="-5" dirty="0">
                <a:latin typeface="Arial"/>
                <a:cs typeface="Arial"/>
              </a:rPr>
              <a:t>tableros </a:t>
            </a:r>
            <a:r>
              <a:rPr sz="2000" b="1" dirty="0">
                <a:latin typeface="Arial"/>
                <a:cs typeface="Arial"/>
              </a:rPr>
              <a:t>o cualquier </a:t>
            </a:r>
            <a:r>
              <a:rPr sz="2000" b="1" spc="-5" dirty="0">
                <a:latin typeface="Arial"/>
                <a:cs typeface="Arial"/>
              </a:rPr>
              <a:t>pieza </a:t>
            </a:r>
            <a:r>
              <a:rPr sz="2000" b="1" dirty="0">
                <a:latin typeface="Arial"/>
                <a:cs typeface="Arial"/>
              </a:rPr>
              <a:t>no </a:t>
            </a:r>
            <a:r>
              <a:rPr sz="2000" b="1" spc="-5" dirty="0">
                <a:latin typeface="Arial"/>
                <a:cs typeface="Arial"/>
              </a:rPr>
              <a:t>empotrada </a:t>
            </a:r>
            <a:r>
              <a:rPr sz="2000" b="1" dirty="0">
                <a:latin typeface="Arial"/>
                <a:cs typeface="Arial"/>
              </a:rPr>
              <a:t>deberán hacerse </a:t>
            </a:r>
            <a:r>
              <a:rPr sz="2000" b="1" spc="-5" dirty="0">
                <a:latin typeface="Arial"/>
                <a:cs typeface="Arial"/>
              </a:rPr>
              <a:t>mediante </a:t>
            </a:r>
            <a:r>
              <a:rPr sz="2000" b="1" dirty="0">
                <a:latin typeface="Arial"/>
                <a:cs typeface="Arial"/>
              </a:rPr>
              <a:t> </a:t>
            </a:r>
            <a:r>
              <a:rPr sz="2000" b="1" spc="-5" dirty="0">
                <a:latin typeface="Arial"/>
                <a:cs typeface="Arial"/>
              </a:rPr>
              <a:t>conectores </a:t>
            </a:r>
            <a:r>
              <a:rPr sz="2000" b="1" dirty="0">
                <a:latin typeface="Arial"/>
                <a:cs typeface="Arial"/>
              </a:rPr>
              <a:t>fijados con </a:t>
            </a:r>
            <a:r>
              <a:rPr sz="2000" b="1" spc="-5" dirty="0">
                <a:latin typeface="Arial"/>
                <a:cs typeface="Arial"/>
              </a:rPr>
              <a:t>pernos, asegurando </a:t>
            </a:r>
            <a:r>
              <a:rPr sz="2000" b="1" dirty="0">
                <a:latin typeface="Arial"/>
                <a:cs typeface="Arial"/>
              </a:rPr>
              <a:t>una </a:t>
            </a:r>
            <a:r>
              <a:rPr sz="2000" b="1" spc="-5" dirty="0">
                <a:latin typeface="Arial"/>
                <a:cs typeface="Arial"/>
              </a:rPr>
              <a:t>superficie </a:t>
            </a:r>
            <a:r>
              <a:rPr sz="2000" b="1" dirty="0">
                <a:latin typeface="Arial"/>
                <a:cs typeface="Arial"/>
              </a:rPr>
              <a:t>de </a:t>
            </a:r>
            <a:r>
              <a:rPr sz="2000" b="1" spc="-5" dirty="0">
                <a:latin typeface="Arial"/>
                <a:cs typeface="Arial"/>
              </a:rPr>
              <a:t>contacto </a:t>
            </a:r>
            <a:r>
              <a:rPr sz="2000" b="1" dirty="0">
                <a:latin typeface="Arial"/>
                <a:cs typeface="Arial"/>
              </a:rPr>
              <a:t> </a:t>
            </a:r>
            <a:r>
              <a:rPr sz="2000" b="1" spc="-5" dirty="0">
                <a:latin typeface="Arial"/>
                <a:cs typeface="Arial"/>
              </a:rPr>
              <a:t>mayor</a:t>
            </a:r>
            <a:r>
              <a:rPr sz="2000" b="1" dirty="0">
                <a:latin typeface="Arial"/>
                <a:cs typeface="Arial"/>
              </a:rPr>
              <a:t> de 300 </a:t>
            </a:r>
            <a:r>
              <a:rPr sz="2000" b="1" spc="-5" dirty="0">
                <a:latin typeface="Arial"/>
                <a:cs typeface="Arial"/>
              </a:rPr>
              <a:t>mm2</a:t>
            </a:r>
            <a:r>
              <a:rPr sz="2000" b="1" spc="-5" dirty="0" smtClean="0">
                <a:latin typeface="Arial"/>
                <a:cs typeface="Arial"/>
              </a:rPr>
              <a:t>.</a:t>
            </a:r>
            <a:r>
              <a:rPr lang="es-AR" sz="2000" b="1" spc="-5" dirty="0" smtClean="0">
                <a:latin typeface="Arial"/>
                <a:cs typeface="Arial"/>
              </a:rPr>
              <a:t> </a:t>
            </a:r>
          </a:p>
          <a:p>
            <a:pPr marL="355600" marR="5080" indent="-342900" algn="just">
              <a:lnSpc>
                <a:spcPts val="1800"/>
              </a:lnSpc>
              <a:spcBef>
                <a:spcPts val="815"/>
              </a:spcBef>
              <a:buFont typeface="Wingdings" panose="05000000000000000000" pitchFamily="2" charset="2"/>
              <a:buChar char="ü"/>
            </a:pPr>
            <a:endParaRPr lang="es-AR" sz="2000" b="1" spc="-5" dirty="0" smtClean="0">
              <a:latin typeface="Arial"/>
              <a:cs typeface="Arial"/>
            </a:endParaRPr>
          </a:p>
          <a:p>
            <a:pPr marL="355600" marR="5080" indent="-342900" algn="just">
              <a:lnSpc>
                <a:spcPts val="1800"/>
              </a:lnSpc>
              <a:spcBef>
                <a:spcPts val="815"/>
              </a:spcBef>
              <a:buFont typeface="Wingdings" panose="05000000000000000000" pitchFamily="2" charset="2"/>
              <a:buChar char="ü"/>
            </a:pPr>
            <a:r>
              <a:rPr lang="es-AR" sz="2000" b="1" dirty="0" smtClean="0">
                <a:latin typeface="Arial"/>
                <a:cs typeface="Arial"/>
              </a:rPr>
              <a:t>Las </a:t>
            </a:r>
            <a:r>
              <a:rPr lang="es-AR" sz="2000" b="1" spc="-5" dirty="0">
                <a:latin typeface="Arial"/>
                <a:cs typeface="Arial"/>
              </a:rPr>
              <a:t>conexiones </a:t>
            </a:r>
            <a:r>
              <a:rPr lang="es-AR" sz="2000" b="1" dirty="0">
                <a:latin typeface="Arial"/>
                <a:cs typeface="Arial"/>
              </a:rPr>
              <a:t>a </a:t>
            </a:r>
            <a:r>
              <a:rPr lang="es-AR" sz="2000" b="1" spc="-5" dirty="0">
                <a:latin typeface="Arial"/>
                <a:cs typeface="Arial"/>
              </a:rPr>
              <a:t>piezas metálicas empotrados, barras </a:t>
            </a:r>
            <a:r>
              <a:rPr lang="es-AR" sz="2000" b="1" dirty="0">
                <a:latin typeface="Arial"/>
                <a:cs typeface="Arial"/>
              </a:rPr>
              <a:t>de </a:t>
            </a:r>
            <a:r>
              <a:rPr lang="es-AR" sz="2000" b="1" spc="-5" dirty="0">
                <a:latin typeface="Arial"/>
                <a:cs typeface="Arial"/>
              </a:rPr>
              <a:t>acero </a:t>
            </a:r>
            <a:r>
              <a:rPr lang="es-AR" sz="2000" b="1" spc="-10" dirty="0">
                <a:latin typeface="Arial"/>
                <a:cs typeface="Arial"/>
              </a:rPr>
              <a:t>de </a:t>
            </a:r>
            <a:r>
              <a:rPr lang="es-AR" sz="2000" b="1" spc="-5" dirty="0">
                <a:latin typeface="Arial"/>
                <a:cs typeface="Arial"/>
              </a:rPr>
              <a:t> refuerzo,</a:t>
            </a:r>
            <a:r>
              <a:rPr lang="es-AR" sz="2000" b="1" dirty="0">
                <a:latin typeface="Arial"/>
                <a:cs typeface="Arial"/>
              </a:rPr>
              <a:t> </a:t>
            </a:r>
            <a:r>
              <a:rPr lang="es-AR" sz="2000" b="1" spc="-5" dirty="0">
                <a:latin typeface="Arial"/>
                <a:cs typeface="Arial"/>
              </a:rPr>
              <a:t>rieles</a:t>
            </a:r>
            <a:r>
              <a:rPr lang="es-AR" sz="2000" b="1" dirty="0">
                <a:latin typeface="Arial"/>
                <a:cs typeface="Arial"/>
              </a:rPr>
              <a:t> </a:t>
            </a:r>
            <a:r>
              <a:rPr lang="es-AR" sz="2000" b="1" spc="-5" dirty="0" err="1">
                <a:latin typeface="Arial"/>
                <a:cs typeface="Arial"/>
              </a:rPr>
              <a:t>etc</a:t>
            </a:r>
            <a:r>
              <a:rPr lang="es-AR" sz="2000" b="1" spc="-5" dirty="0">
                <a:latin typeface="Arial"/>
                <a:cs typeface="Arial"/>
              </a:rPr>
              <a:t>,</a:t>
            </a:r>
            <a:r>
              <a:rPr lang="es-AR" sz="2000" b="1" dirty="0">
                <a:latin typeface="Arial"/>
                <a:cs typeface="Arial"/>
              </a:rPr>
              <a:t> deberán</a:t>
            </a:r>
            <a:r>
              <a:rPr lang="es-AR" sz="2000" b="1" spc="5" dirty="0">
                <a:latin typeface="Arial"/>
                <a:cs typeface="Arial"/>
              </a:rPr>
              <a:t> </a:t>
            </a:r>
            <a:r>
              <a:rPr lang="es-AR" sz="2000" b="1" dirty="0">
                <a:latin typeface="Arial"/>
                <a:cs typeface="Arial"/>
              </a:rPr>
              <a:t>ser</a:t>
            </a:r>
            <a:r>
              <a:rPr lang="es-AR" sz="2000" b="1" spc="5" dirty="0">
                <a:latin typeface="Arial"/>
                <a:cs typeface="Arial"/>
              </a:rPr>
              <a:t> </a:t>
            </a:r>
            <a:r>
              <a:rPr lang="es-AR" sz="2000" b="1" dirty="0">
                <a:latin typeface="Arial"/>
                <a:cs typeface="Arial"/>
              </a:rPr>
              <a:t>soldadas</a:t>
            </a:r>
            <a:r>
              <a:rPr lang="es-AR" sz="2000" b="1" spc="5" dirty="0">
                <a:latin typeface="Arial"/>
                <a:cs typeface="Arial"/>
              </a:rPr>
              <a:t> </a:t>
            </a:r>
            <a:r>
              <a:rPr lang="es-AR" sz="2000" b="1" dirty="0">
                <a:latin typeface="Arial"/>
                <a:cs typeface="Arial"/>
              </a:rPr>
              <a:t>con</a:t>
            </a:r>
            <a:r>
              <a:rPr lang="es-AR" sz="2000" b="1" spc="5" dirty="0">
                <a:latin typeface="Arial"/>
                <a:cs typeface="Arial"/>
              </a:rPr>
              <a:t> </a:t>
            </a:r>
            <a:r>
              <a:rPr lang="es-AR" sz="2000" b="1" spc="-5" dirty="0">
                <a:latin typeface="Arial"/>
                <a:cs typeface="Arial"/>
              </a:rPr>
              <a:t>bronce</a:t>
            </a:r>
            <a:r>
              <a:rPr lang="es-AR" sz="2000" b="1" dirty="0">
                <a:latin typeface="Arial"/>
                <a:cs typeface="Arial"/>
              </a:rPr>
              <a:t> o</a:t>
            </a:r>
            <a:r>
              <a:rPr lang="es-AR" sz="2000" b="1" spc="5" dirty="0">
                <a:latin typeface="Arial"/>
                <a:cs typeface="Arial"/>
              </a:rPr>
              <a:t> </a:t>
            </a:r>
            <a:r>
              <a:rPr lang="es-AR" sz="2000" b="1" spc="-5" dirty="0">
                <a:latin typeface="Arial"/>
                <a:cs typeface="Arial"/>
              </a:rPr>
              <a:t>mediante </a:t>
            </a:r>
            <a:r>
              <a:rPr lang="es-AR" sz="2000" b="1" dirty="0">
                <a:latin typeface="Arial"/>
                <a:cs typeface="Arial"/>
              </a:rPr>
              <a:t> </a:t>
            </a:r>
            <a:r>
              <a:rPr lang="es-AR" sz="2000" b="1" spc="-5" dirty="0">
                <a:latin typeface="Arial"/>
                <a:cs typeface="Arial"/>
              </a:rPr>
              <a:t>soldadura</a:t>
            </a:r>
            <a:r>
              <a:rPr lang="es-AR" sz="2000" b="1" dirty="0">
                <a:latin typeface="Arial"/>
                <a:cs typeface="Arial"/>
              </a:rPr>
              <a:t> de</a:t>
            </a:r>
            <a:r>
              <a:rPr lang="es-AR" sz="2000" b="1" spc="5" dirty="0">
                <a:latin typeface="Arial"/>
                <a:cs typeface="Arial"/>
              </a:rPr>
              <a:t> </a:t>
            </a:r>
            <a:r>
              <a:rPr lang="es-AR" sz="2000" b="1" spc="-5" dirty="0">
                <a:latin typeface="Arial"/>
                <a:cs typeface="Arial"/>
              </a:rPr>
              <a:t>fusión,</a:t>
            </a:r>
            <a:r>
              <a:rPr lang="es-AR" sz="2000" b="1" dirty="0">
                <a:latin typeface="Arial"/>
                <a:cs typeface="Arial"/>
              </a:rPr>
              <a:t> </a:t>
            </a:r>
            <a:r>
              <a:rPr lang="es-AR" sz="2000" b="1" spc="-5" dirty="0">
                <a:latin typeface="Arial"/>
                <a:cs typeface="Arial"/>
              </a:rPr>
              <a:t>exceptuando</a:t>
            </a:r>
            <a:r>
              <a:rPr lang="es-AR" sz="2000" b="1" dirty="0">
                <a:latin typeface="Arial"/>
                <a:cs typeface="Arial"/>
              </a:rPr>
              <a:t> las</a:t>
            </a:r>
            <a:r>
              <a:rPr lang="es-AR" sz="2000" b="1" spc="5" dirty="0">
                <a:latin typeface="Arial"/>
                <a:cs typeface="Arial"/>
              </a:rPr>
              <a:t> </a:t>
            </a:r>
            <a:r>
              <a:rPr lang="es-AR" sz="2000" b="1" spc="-5" dirty="0">
                <a:latin typeface="Arial"/>
                <a:cs typeface="Arial"/>
              </a:rPr>
              <a:t>conexiones</a:t>
            </a:r>
            <a:r>
              <a:rPr lang="es-AR" sz="2000" b="1" dirty="0">
                <a:latin typeface="Arial"/>
                <a:cs typeface="Arial"/>
              </a:rPr>
              <a:t> a</a:t>
            </a:r>
            <a:r>
              <a:rPr lang="es-AR" sz="2000" b="1" spc="5" dirty="0">
                <a:latin typeface="Arial"/>
                <a:cs typeface="Arial"/>
              </a:rPr>
              <a:t> </a:t>
            </a:r>
            <a:r>
              <a:rPr lang="es-AR" sz="2000" b="1" spc="-5" dirty="0">
                <a:latin typeface="Arial"/>
                <a:cs typeface="Arial"/>
              </a:rPr>
              <a:t>piezas </a:t>
            </a:r>
            <a:r>
              <a:rPr lang="es-AR" sz="2000" b="1" dirty="0">
                <a:latin typeface="Arial"/>
                <a:cs typeface="Arial"/>
              </a:rPr>
              <a:t> </a:t>
            </a:r>
            <a:r>
              <a:rPr lang="es-AR" sz="2000" b="1" spc="-5" dirty="0">
                <a:latin typeface="Arial"/>
                <a:cs typeface="Arial"/>
              </a:rPr>
              <a:t>galvanizadas,</a:t>
            </a:r>
            <a:r>
              <a:rPr lang="es-AR" sz="2000" b="1" spc="5" dirty="0">
                <a:latin typeface="Arial"/>
                <a:cs typeface="Arial"/>
              </a:rPr>
              <a:t> </a:t>
            </a:r>
            <a:r>
              <a:rPr lang="es-AR" sz="2000" b="1" spc="-5" dirty="0">
                <a:latin typeface="Arial"/>
                <a:cs typeface="Arial"/>
              </a:rPr>
              <a:t>las </a:t>
            </a:r>
            <a:r>
              <a:rPr lang="es-AR" sz="2000" b="1" dirty="0">
                <a:latin typeface="Arial"/>
                <a:cs typeface="Arial"/>
              </a:rPr>
              <a:t>cuales</a:t>
            </a:r>
            <a:r>
              <a:rPr lang="es-AR" sz="2000" b="1" spc="-5" dirty="0">
                <a:latin typeface="Arial"/>
                <a:cs typeface="Arial"/>
              </a:rPr>
              <a:t> </a:t>
            </a:r>
            <a:r>
              <a:rPr lang="es-AR" sz="2000" b="1" dirty="0">
                <a:latin typeface="Arial"/>
                <a:cs typeface="Arial"/>
              </a:rPr>
              <a:t>deberán</a:t>
            </a:r>
            <a:r>
              <a:rPr lang="es-AR" sz="2000" b="1" spc="-10" dirty="0">
                <a:latin typeface="Arial"/>
                <a:cs typeface="Arial"/>
              </a:rPr>
              <a:t> </a:t>
            </a:r>
            <a:r>
              <a:rPr lang="es-AR" sz="2000" b="1" spc="-5" dirty="0">
                <a:latin typeface="Arial"/>
                <a:cs typeface="Arial"/>
              </a:rPr>
              <a:t>hacerse</a:t>
            </a:r>
            <a:r>
              <a:rPr lang="es-AR" sz="2000" b="1" spc="-10" dirty="0">
                <a:latin typeface="Arial"/>
                <a:cs typeface="Arial"/>
              </a:rPr>
              <a:t> </a:t>
            </a:r>
            <a:r>
              <a:rPr lang="es-AR" sz="2000" b="1" dirty="0">
                <a:latin typeface="Arial"/>
                <a:cs typeface="Arial"/>
              </a:rPr>
              <a:t>con</a:t>
            </a:r>
            <a:r>
              <a:rPr lang="es-AR" sz="2000" b="1" spc="-5" dirty="0">
                <a:latin typeface="Arial"/>
                <a:cs typeface="Arial"/>
              </a:rPr>
              <a:t> pernos</a:t>
            </a:r>
            <a:r>
              <a:rPr lang="es-AR" sz="2000" b="1" spc="-5" dirty="0" smtClean="0">
                <a:latin typeface="Arial"/>
                <a:cs typeface="Arial"/>
              </a:rPr>
              <a:t>.</a:t>
            </a:r>
          </a:p>
          <a:p>
            <a:pPr marL="355600" marR="5080" indent="-342900" algn="just">
              <a:lnSpc>
                <a:spcPts val="1800"/>
              </a:lnSpc>
              <a:spcBef>
                <a:spcPts val="815"/>
              </a:spcBef>
              <a:buFont typeface="Wingdings" panose="05000000000000000000" pitchFamily="2" charset="2"/>
              <a:buChar char="ü"/>
            </a:pPr>
            <a:endParaRPr lang="es-AR" sz="2000" b="1" spc="-5" dirty="0">
              <a:latin typeface="Arial"/>
              <a:cs typeface="Arial"/>
            </a:endParaRPr>
          </a:p>
          <a:p>
            <a:pPr marL="260985" algn="just">
              <a:lnSpc>
                <a:spcPts val="1800"/>
              </a:lnSpc>
            </a:pPr>
            <a:r>
              <a:rPr lang="es-AR" sz="2000" b="1" spc="-5" dirty="0">
                <a:latin typeface="Arial"/>
                <a:cs typeface="Arial"/>
              </a:rPr>
              <a:t> </a:t>
            </a:r>
            <a:r>
              <a:rPr lang="es-AR" sz="2000" b="1" spc="-5" dirty="0" smtClean="0">
                <a:latin typeface="Arial"/>
                <a:cs typeface="Arial"/>
              </a:rPr>
              <a:t>     </a:t>
            </a:r>
            <a:r>
              <a:rPr lang="es-AR" sz="2000" b="1" spc="-5" dirty="0" smtClean="0">
                <a:solidFill>
                  <a:srgbClr val="00B050"/>
                </a:solidFill>
                <a:latin typeface="Arial"/>
                <a:cs typeface="Arial"/>
              </a:rPr>
              <a:t>Inserciones</a:t>
            </a:r>
            <a:endParaRPr lang="es-AR" sz="2000" dirty="0">
              <a:solidFill>
                <a:srgbClr val="00B050"/>
              </a:solidFill>
              <a:latin typeface="Arial"/>
              <a:cs typeface="Arial"/>
            </a:endParaRPr>
          </a:p>
          <a:p>
            <a:pPr marL="355600" marR="5715" indent="-342900" algn="just">
              <a:lnSpc>
                <a:spcPts val="1800"/>
              </a:lnSpc>
              <a:spcBef>
                <a:spcPts val="805"/>
              </a:spcBef>
              <a:buFont typeface="Wingdings" panose="05000000000000000000" pitchFamily="2" charset="2"/>
              <a:buChar char="ü"/>
            </a:pPr>
            <a:r>
              <a:rPr lang="es-AR" sz="2000" b="1" dirty="0">
                <a:latin typeface="Arial"/>
                <a:cs typeface="Arial"/>
              </a:rPr>
              <a:t>En</a:t>
            </a:r>
            <a:r>
              <a:rPr lang="es-AR" sz="2000" b="1" spc="-80" dirty="0">
                <a:latin typeface="Arial"/>
                <a:cs typeface="Arial"/>
              </a:rPr>
              <a:t> </a:t>
            </a:r>
            <a:r>
              <a:rPr lang="es-AR" sz="2000" b="1" spc="-5" dirty="0">
                <a:latin typeface="Arial"/>
                <a:cs typeface="Arial"/>
              </a:rPr>
              <a:t>los</a:t>
            </a:r>
            <a:r>
              <a:rPr lang="es-AR" sz="2000" b="1" spc="-80" dirty="0">
                <a:latin typeface="Arial"/>
                <a:cs typeface="Arial"/>
              </a:rPr>
              <a:t> </a:t>
            </a:r>
            <a:r>
              <a:rPr lang="es-AR" sz="2000" b="1" spc="-5" dirty="0">
                <a:latin typeface="Arial"/>
                <a:cs typeface="Arial"/>
              </a:rPr>
              <a:t>sitios</a:t>
            </a:r>
            <a:r>
              <a:rPr lang="es-AR" sz="2000" b="1" spc="-80" dirty="0">
                <a:latin typeface="Arial"/>
                <a:cs typeface="Arial"/>
              </a:rPr>
              <a:t> </a:t>
            </a:r>
            <a:r>
              <a:rPr lang="es-AR" sz="2000" b="1" dirty="0">
                <a:latin typeface="Arial"/>
                <a:cs typeface="Arial"/>
              </a:rPr>
              <a:t>donde</a:t>
            </a:r>
            <a:r>
              <a:rPr lang="es-AR" sz="2000" b="1" spc="-100" dirty="0">
                <a:latin typeface="Arial"/>
                <a:cs typeface="Arial"/>
              </a:rPr>
              <a:t> </a:t>
            </a:r>
            <a:r>
              <a:rPr lang="es-AR" sz="2000" b="1" dirty="0">
                <a:latin typeface="Arial"/>
                <a:cs typeface="Arial"/>
              </a:rPr>
              <a:t>emerjan</a:t>
            </a:r>
            <a:r>
              <a:rPr lang="es-AR" sz="2000" b="1" spc="-75" dirty="0">
                <a:latin typeface="Arial"/>
                <a:cs typeface="Arial"/>
              </a:rPr>
              <a:t> </a:t>
            </a:r>
            <a:r>
              <a:rPr lang="es-AR" sz="2000" b="1" spc="-5" dirty="0">
                <a:latin typeface="Arial"/>
                <a:cs typeface="Arial"/>
              </a:rPr>
              <a:t>derivaciones</a:t>
            </a:r>
            <a:r>
              <a:rPr lang="es-AR" sz="2000" b="1" spc="-80" dirty="0">
                <a:latin typeface="Arial"/>
                <a:cs typeface="Arial"/>
              </a:rPr>
              <a:t> </a:t>
            </a:r>
            <a:r>
              <a:rPr lang="es-AR" sz="2000" b="1" dirty="0">
                <a:latin typeface="Arial"/>
                <a:cs typeface="Arial"/>
              </a:rPr>
              <a:t>de</a:t>
            </a:r>
            <a:r>
              <a:rPr lang="es-AR" sz="2000" b="1" spc="-85" dirty="0">
                <a:latin typeface="Arial"/>
                <a:cs typeface="Arial"/>
              </a:rPr>
              <a:t> </a:t>
            </a:r>
            <a:r>
              <a:rPr lang="es-AR" sz="2000" b="1" spc="-5" dirty="0">
                <a:latin typeface="Arial"/>
                <a:cs typeface="Arial"/>
              </a:rPr>
              <a:t>puesta</a:t>
            </a:r>
            <a:r>
              <a:rPr lang="es-AR" sz="2000" b="1" spc="-75" dirty="0">
                <a:latin typeface="Arial"/>
                <a:cs typeface="Arial"/>
              </a:rPr>
              <a:t> </a:t>
            </a:r>
            <a:r>
              <a:rPr lang="es-AR" sz="2000" b="1" dirty="0">
                <a:latin typeface="Arial"/>
                <a:cs typeface="Arial"/>
              </a:rPr>
              <a:t>a</a:t>
            </a:r>
            <a:r>
              <a:rPr lang="es-AR" sz="2000" b="1" spc="-85" dirty="0">
                <a:latin typeface="Arial"/>
                <a:cs typeface="Arial"/>
              </a:rPr>
              <a:t> </a:t>
            </a:r>
            <a:r>
              <a:rPr lang="es-AR" sz="2000" b="1" spc="-5" dirty="0">
                <a:latin typeface="Arial"/>
                <a:cs typeface="Arial"/>
              </a:rPr>
              <a:t>tierra</a:t>
            </a:r>
            <a:r>
              <a:rPr lang="es-AR" sz="2000" b="1" spc="-75" dirty="0">
                <a:latin typeface="Arial"/>
                <a:cs typeface="Arial"/>
              </a:rPr>
              <a:t> </a:t>
            </a:r>
            <a:r>
              <a:rPr lang="es-AR" sz="2000" b="1" dirty="0">
                <a:latin typeface="Arial"/>
                <a:cs typeface="Arial"/>
              </a:rPr>
              <a:t>del</a:t>
            </a:r>
            <a:r>
              <a:rPr lang="es-AR" sz="2000" b="1" spc="-100" dirty="0">
                <a:latin typeface="Arial"/>
                <a:cs typeface="Arial"/>
              </a:rPr>
              <a:t> </a:t>
            </a:r>
            <a:r>
              <a:rPr lang="es-AR" sz="2000" b="1" spc="-5" dirty="0">
                <a:latin typeface="Arial"/>
                <a:cs typeface="Arial"/>
              </a:rPr>
              <a:t>concreto, </a:t>
            </a:r>
            <a:r>
              <a:rPr lang="es-AR" sz="2000" b="1" spc="-375" dirty="0">
                <a:latin typeface="Arial"/>
                <a:cs typeface="Arial"/>
              </a:rPr>
              <a:t> </a:t>
            </a:r>
            <a:r>
              <a:rPr lang="es-AR" sz="2000" b="1" dirty="0">
                <a:latin typeface="Arial"/>
                <a:cs typeface="Arial"/>
              </a:rPr>
              <a:t>deberán</a:t>
            </a:r>
            <a:r>
              <a:rPr lang="es-AR" sz="2000" b="1" spc="5" dirty="0">
                <a:latin typeface="Arial"/>
                <a:cs typeface="Arial"/>
              </a:rPr>
              <a:t> </a:t>
            </a:r>
            <a:r>
              <a:rPr lang="es-AR" sz="2000" b="1" spc="-5" dirty="0">
                <a:latin typeface="Arial"/>
                <a:cs typeface="Arial"/>
              </a:rPr>
              <a:t>suministrarse</a:t>
            </a:r>
            <a:r>
              <a:rPr lang="es-AR" sz="2000" b="1" dirty="0">
                <a:latin typeface="Arial"/>
                <a:cs typeface="Arial"/>
              </a:rPr>
              <a:t> </a:t>
            </a:r>
            <a:r>
              <a:rPr lang="es-AR" sz="2000" b="1" spc="-5" dirty="0">
                <a:latin typeface="Arial"/>
                <a:cs typeface="Arial"/>
              </a:rPr>
              <a:t>inserciones</a:t>
            </a:r>
            <a:r>
              <a:rPr lang="es-AR" sz="2000" b="1" dirty="0">
                <a:latin typeface="Arial"/>
                <a:cs typeface="Arial"/>
              </a:rPr>
              <a:t> </a:t>
            </a:r>
            <a:r>
              <a:rPr lang="es-AR" sz="2000" b="1" spc="-5" dirty="0">
                <a:latin typeface="Arial"/>
                <a:cs typeface="Arial"/>
              </a:rPr>
              <a:t>metálicas</a:t>
            </a:r>
            <a:r>
              <a:rPr lang="es-AR" sz="2000" b="1" dirty="0">
                <a:latin typeface="Arial"/>
                <a:cs typeface="Arial"/>
              </a:rPr>
              <a:t> </a:t>
            </a:r>
            <a:r>
              <a:rPr lang="es-AR" sz="2000" b="1" spc="-10" dirty="0">
                <a:latin typeface="Arial"/>
                <a:cs typeface="Arial"/>
              </a:rPr>
              <a:t>de</a:t>
            </a:r>
            <a:r>
              <a:rPr lang="es-AR" sz="2000" b="1" spc="-5" dirty="0">
                <a:latin typeface="Arial"/>
                <a:cs typeface="Arial"/>
              </a:rPr>
              <a:t> Puesta</a:t>
            </a:r>
            <a:r>
              <a:rPr lang="es-AR" sz="2000" b="1" dirty="0">
                <a:latin typeface="Arial"/>
                <a:cs typeface="Arial"/>
              </a:rPr>
              <a:t> a</a:t>
            </a:r>
            <a:r>
              <a:rPr lang="es-AR" sz="2000" b="1" spc="5" dirty="0">
                <a:latin typeface="Arial"/>
                <a:cs typeface="Arial"/>
              </a:rPr>
              <a:t> </a:t>
            </a:r>
            <a:r>
              <a:rPr lang="es-AR" sz="2000" b="1" spc="-5" dirty="0">
                <a:latin typeface="Arial"/>
                <a:cs typeface="Arial"/>
              </a:rPr>
              <a:t>tierra, </a:t>
            </a:r>
            <a:r>
              <a:rPr lang="es-AR" sz="2000" b="1" dirty="0">
                <a:latin typeface="Arial"/>
                <a:cs typeface="Arial"/>
              </a:rPr>
              <a:t> </a:t>
            </a:r>
            <a:r>
              <a:rPr lang="es-AR" sz="2000" b="1" spc="-5" dirty="0">
                <a:latin typeface="Arial"/>
                <a:cs typeface="Arial"/>
              </a:rPr>
              <a:t>instalaciones </a:t>
            </a:r>
            <a:r>
              <a:rPr lang="es-AR" sz="2000" b="1" dirty="0">
                <a:latin typeface="Arial"/>
                <a:cs typeface="Arial"/>
              </a:rPr>
              <a:t>a ras con </a:t>
            </a:r>
            <a:r>
              <a:rPr lang="es-AR" sz="2000" b="1" spc="-10" dirty="0">
                <a:latin typeface="Arial"/>
                <a:cs typeface="Arial"/>
              </a:rPr>
              <a:t>la </a:t>
            </a:r>
            <a:r>
              <a:rPr lang="es-AR" sz="2000" b="1" spc="-5" dirty="0">
                <a:latin typeface="Arial"/>
                <a:cs typeface="Arial"/>
              </a:rPr>
              <a:t>superficie acabada </a:t>
            </a:r>
            <a:r>
              <a:rPr lang="es-AR" sz="2000" b="1" dirty="0">
                <a:latin typeface="Arial"/>
                <a:cs typeface="Arial"/>
              </a:rPr>
              <a:t>del </a:t>
            </a:r>
            <a:r>
              <a:rPr lang="es-AR" sz="2000" b="1" spc="-5" dirty="0">
                <a:latin typeface="Arial"/>
                <a:cs typeface="Arial"/>
              </a:rPr>
              <a:t>concreto. Así </a:t>
            </a:r>
            <a:r>
              <a:rPr lang="es-AR" sz="2000" b="1" spc="-10" dirty="0">
                <a:latin typeface="Arial"/>
                <a:cs typeface="Arial"/>
              </a:rPr>
              <a:t>mismo, </a:t>
            </a:r>
            <a:r>
              <a:rPr lang="es-AR" sz="2000" b="1" spc="-5" dirty="0">
                <a:latin typeface="Arial"/>
                <a:cs typeface="Arial"/>
              </a:rPr>
              <a:t> deben</a:t>
            </a:r>
            <a:r>
              <a:rPr lang="es-AR" sz="2000" b="1" dirty="0">
                <a:latin typeface="Arial"/>
                <a:cs typeface="Arial"/>
              </a:rPr>
              <a:t> </a:t>
            </a:r>
            <a:r>
              <a:rPr lang="es-AR" sz="2000" b="1" spc="-5" dirty="0">
                <a:latin typeface="Arial"/>
                <a:cs typeface="Arial"/>
              </a:rPr>
              <a:t>suministrarse</a:t>
            </a:r>
            <a:r>
              <a:rPr lang="es-AR" sz="2000" b="1" dirty="0">
                <a:latin typeface="Arial"/>
                <a:cs typeface="Arial"/>
              </a:rPr>
              <a:t> </a:t>
            </a:r>
            <a:r>
              <a:rPr lang="es-AR" sz="2000" b="1" spc="-5" dirty="0">
                <a:latin typeface="Arial"/>
                <a:cs typeface="Arial"/>
              </a:rPr>
              <a:t>inserciones</a:t>
            </a:r>
            <a:r>
              <a:rPr lang="es-AR" sz="2000" b="1" dirty="0">
                <a:latin typeface="Arial"/>
                <a:cs typeface="Arial"/>
              </a:rPr>
              <a:t> para</a:t>
            </a:r>
            <a:r>
              <a:rPr lang="es-AR" sz="2000" b="1" spc="5" dirty="0">
                <a:latin typeface="Arial"/>
                <a:cs typeface="Arial"/>
              </a:rPr>
              <a:t> </a:t>
            </a:r>
            <a:r>
              <a:rPr lang="es-AR" sz="2000" b="1" spc="-5" dirty="0">
                <a:latin typeface="Arial"/>
                <a:cs typeface="Arial"/>
              </a:rPr>
              <a:t>derivaciones</a:t>
            </a:r>
            <a:r>
              <a:rPr lang="es-AR" sz="2000" b="1" dirty="0">
                <a:latin typeface="Arial"/>
                <a:cs typeface="Arial"/>
              </a:rPr>
              <a:t> </a:t>
            </a:r>
            <a:r>
              <a:rPr lang="es-AR" sz="2000" b="1" spc="-5" dirty="0">
                <a:latin typeface="Arial"/>
                <a:cs typeface="Arial"/>
              </a:rPr>
              <a:t>futuras</a:t>
            </a:r>
            <a:r>
              <a:rPr lang="es-AR" sz="2000" b="1" dirty="0">
                <a:latin typeface="Arial"/>
                <a:cs typeface="Arial"/>
              </a:rPr>
              <a:t> o </a:t>
            </a:r>
            <a:r>
              <a:rPr lang="es-AR" sz="2000" b="1" spc="-375" dirty="0">
                <a:latin typeface="Arial"/>
                <a:cs typeface="Arial"/>
              </a:rPr>
              <a:t> </a:t>
            </a:r>
            <a:r>
              <a:rPr lang="es-AR" sz="2000" b="1" dirty="0">
                <a:latin typeface="Arial"/>
                <a:cs typeface="Arial"/>
              </a:rPr>
              <a:t>extensiones</a:t>
            </a:r>
            <a:r>
              <a:rPr lang="es-AR" sz="2000" b="1" spc="-10" dirty="0">
                <a:latin typeface="Arial"/>
                <a:cs typeface="Arial"/>
              </a:rPr>
              <a:t> </a:t>
            </a:r>
            <a:r>
              <a:rPr lang="es-AR" sz="2000" b="1" dirty="0">
                <a:latin typeface="Arial"/>
                <a:cs typeface="Arial"/>
              </a:rPr>
              <a:t>de</a:t>
            </a:r>
            <a:r>
              <a:rPr lang="es-AR" sz="2000" b="1" spc="-10" dirty="0">
                <a:latin typeface="Arial"/>
                <a:cs typeface="Arial"/>
              </a:rPr>
              <a:t> </a:t>
            </a:r>
            <a:r>
              <a:rPr lang="es-AR" sz="2000" b="1" dirty="0">
                <a:latin typeface="Arial"/>
                <a:cs typeface="Arial"/>
              </a:rPr>
              <a:t>la</a:t>
            </a:r>
            <a:r>
              <a:rPr lang="es-AR" sz="2000" b="1" spc="-10" dirty="0">
                <a:latin typeface="Arial"/>
                <a:cs typeface="Arial"/>
              </a:rPr>
              <a:t> </a:t>
            </a:r>
            <a:r>
              <a:rPr lang="es-AR" sz="2000" b="1" spc="-5" dirty="0">
                <a:latin typeface="Arial"/>
                <a:cs typeface="Arial"/>
              </a:rPr>
              <a:t>malla</a:t>
            </a:r>
            <a:r>
              <a:rPr lang="es-AR" sz="2000" b="1" spc="5" dirty="0">
                <a:latin typeface="Arial"/>
                <a:cs typeface="Arial"/>
              </a:rPr>
              <a:t> </a:t>
            </a:r>
            <a:r>
              <a:rPr lang="es-AR" sz="2000" b="1" dirty="0">
                <a:latin typeface="Arial"/>
                <a:cs typeface="Arial"/>
              </a:rPr>
              <a:t>según</a:t>
            </a:r>
            <a:r>
              <a:rPr lang="es-AR" sz="2000" b="1" spc="-10" dirty="0">
                <a:latin typeface="Arial"/>
                <a:cs typeface="Arial"/>
              </a:rPr>
              <a:t> </a:t>
            </a:r>
            <a:r>
              <a:rPr lang="es-AR" sz="2000" b="1" dirty="0">
                <a:latin typeface="Arial"/>
                <a:cs typeface="Arial"/>
              </a:rPr>
              <a:t>se</a:t>
            </a:r>
            <a:r>
              <a:rPr lang="es-AR" sz="2000" b="1" spc="-10" dirty="0">
                <a:latin typeface="Arial"/>
                <a:cs typeface="Arial"/>
              </a:rPr>
              <a:t> </a:t>
            </a:r>
            <a:r>
              <a:rPr lang="es-AR" sz="2000" b="1" spc="-5" dirty="0">
                <a:latin typeface="Arial"/>
                <a:cs typeface="Arial"/>
              </a:rPr>
              <a:t>indique</a:t>
            </a:r>
            <a:r>
              <a:rPr lang="es-AR" sz="2000" b="1" dirty="0">
                <a:latin typeface="Arial"/>
                <a:cs typeface="Arial"/>
              </a:rPr>
              <a:t> en</a:t>
            </a:r>
            <a:r>
              <a:rPr lang="es-AR" sz="2000" b="1" spc="-10" dirty="0">
                <a:latin typeface="Arial"/>
                <a:cs typeface="Arial"/>
              </a:rPr>
              <a:t> </a:t>
            </a:r>
            <a:r>
              <a:rPr lang="es-AR" sz="2000" b="1" spc="-5" dirty="0">
                <a:latin typeface="Arial"/>
                <a:cs typeface="Arial"/>
              </a:rPr>
              <a:t>los</a:t>
            </a:r>
            <a:r>
              <a:rPr lang="es-AR" sz="2000" b="1" spc="5" dirty="0">
                <a:latin typeface="Arial"/>
                <a:cs typeface="Arial"/>
              </a:rPr>
              <a:t> </a:t>
            </a:r>
            <a:r>
              <a:rPr lang="es-AR" sz="2000" b="1" dirty="0">
                <a:latin typeface="Arial"/>
                <a:cs typeface="Arial"/>
              </a:rPr>
              <a:t>Planos</a:t>
            </a:r>
          </a:p>
          <a:p>
            <a:pPr>
              <a:lnSpc>
                <a:spcPts val="2200"/>
              </a:lnSpc>
              <a:spcBef>
                <a:spcPts val="40"/>
              </a:spcBef>
            </a:pPr>
            <a:endParaRPr lang="es-AR" sz="2000" b="1" dirty="0">
              <a:latin typeface="Arial"/>
              <a:cs typeface="Arial"/>
            </a:endParaRPr>
          </a:p>
          <a:p>
            <a:pPr marL="355600" marR="5080" indent="-342900" algn="just">
              <a:lnSpc>
                <a:spcPts val="2200"/>
              </a:lnSpc>
              <a:spcBef>
                <a:spcPts val="815"/>
              </a:spcBef>
              <a:buFont typeface="Wingdings" panose="05000000000000000000" pitchFamily="2" charset="2"/>
              <a:buChar char="ü"/>
            </a:pPr>
            <a:endParaRPr sz="2000" b="1" dirty="0">
              <a:latin typeface="Arial"/>
              <a:cs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609600" y="304800"/>
            <a:ext cx="12039599" cy="5531130"/>
          </a:xfrm>
          <a:prstGeom prst="rect">
            <a:avLst/>
          </a:prstGeom>
        </p:spPr>
        <p:txBody>
          <a:bodyPr vert="horz" wrap="square" lIns="0" tIns="12700" rIns="0" bIns="0" rtlCol="0">
            <a:spAutoFit/>
          </a:bodyPr>
          <a:lstStyle/>
          <a:p>
            <a:pPr>
              <a:lnSpc>
                <a:spcPct val="100000"/>
              </a:lnSpc>
            </a:pPr>
            <a:endParaRPr sz="1100" dirty="0">
              <a:latin typeface="Calibri"/>
              <a:cs typeface="Calibri"/>
            </a:endParaRPr>
          </a:p>
          <a:p>
            <a:pPr>
              <a:spcBef>
                <a:spcPts val="25"/>
              </a:spcBef>
            </a:pPr>
            <a:endParaRPr sz="900" dirty="0">
              <a:latin typeface="Calibri"/>
              <a:cs typeface="Calibri"/>
            </a:endParaRPr>
          </a:p>
          <a:p>
            <a:pPr marL="260985" algn="just"/>
            <a:r>
              <a:rPr sz="1400" dirty="0" smtClean="0">
                <a:latin typeface="Arial"/>
                <a:cs typeface="Arial"/>
              </a:rPr>
              <a:t>.</a:t>
            </a:r>
            <a:endParaRPr sz="1300" dirty="0" smtClean="0">
              <a:latin typeface="Arial"/>
              <a:cs typeface="Arial"/>
            </a:endParaRPr>
          </a:p>
          <a:p>
            <a:pPr marL="12700" algn="just"/>
            <a:r>
              <a:rPr sz="2800" b="1" u="sng" spc="-5" dirty="0" err="1" smtClean="0">
                <a:effectLst>
                  <a:outerShdw blurRad="38100" dist="38100" dir="2700000" algn="tl">
                    <a:srgbClr val="000000">
                      <a:alpha val="43137"/>
                    </a:srgbClr>
                  </a:outerShdw>
                </a:effectLst>
                <a:latin typeface="Arial"/>
                <a:cs typeface="Arial"/>
              </a:rPr>
              <a:t>Pruebas</a:t>
            </a:r>
            <a:r>
              <a:rPr sz="2800" b="1" u="sng" dirty="0" smtClean="0">
                <a:effectLst>
                  <a:outerShdw blurRad="38100" dist="38100" dir="2700000" algn="tl">
                    <a:srgbClr val="000000">
                      <a:alpha val="43137"/>
                    </a:srgbClr>
                  </a:outerShdw>
                </a:effectLst>
                <a:latin typeface="Arial"/>
                <a:cs typeface="Arial"/>
              </a:rPr>
              <a:t> y</a:t>
            </a:r>
            <a:r>
              <a:rPr sz="2800" b="1" u="sng" spc="-40" dirty="0" smtClean="0">
                <a:effectLst>
                  <a:outerShdw blurRad="38100" dist="38100" dir="2700000" algn="tl">
                    <a:srgbClr val="000000">
                      <a:alpha val="43137"/>
                    </a:srgbClr>
                  </a:outerShdw>
                </a:effectLst>
                <a:latin typeface="Arial"/>
                <a:cs typeface="Arial"/>
              </a:rPr>
              <a:t> </a:t>
            </a:r>
            <a:r>
              <a:rPr sz="2800" b="1" u="sng" spc="-5" dirty="0" err="1" smtClean="0">
                <a:effectLst>
                  <a:outerShdw blurRad="38100" dist="38100" dir="2700000" algn="tl">
                    <a:srgbClr val="000000">
                      <a:alpha val="43137"/>
                    </a:srgbClr>
                  </a:outerShdw>
                </a:effectLst>
                <a:latin typeface="Arial"/>
                <a:cs typeface="Arial"/>
              </a:rPr>
              <a:t>mediciones</a:t>
            </a:r>
            <a:endParaRPr lang="es-AR" sz="2800" b="1" u="sng" spc="-5" dirty="0" smtClean="0">
              <a:effectLst>
                <a:outerShdw blurRad="38100" dist="38100" dir="2700000" algn="tl">
                  <a:srgbClr val="000000">
                    <a:alpha val="43137"/>
                  </a:srgbClr>
                </a:outerShdw>
              </a:effectLst>
              <a:latin typeface="Arial"/>
              <a:cs typeface="Arial"/>
            </a:endParaRPr>
          </a:p>
          <a:p>
            <a:pPr marL="12700" algn="just"/>
            <a:endParaRPr sz="2800" b="1" u="sng" dirty="0" smtClean="0">
              <a:effectLst>
                <a:outerShdw blurRad="38100" dist="38100" dir="2700000" algn="tl">
                  <a:srgbClr val="000000">
                    <a:alpha val="43137"/>
                  </a:srgbClr>
                </a:outerShdw>
              </a:effectLst>
              <a:latin typeface="Arial"/>
              <a:cs typeface="Arial"/>
            </a:endParaRPr>
          </a:p>
          <a:p>
            <a:pPr marL="355600" marR="5080" indent="-342900" algn="just">
              <a:lnSpc>
                <a:spcPct val="143900"/>
              </a:lnSpc>
              <a:spcBef>
                <a:spcPts val="810"/>
              </a:spcBef>
              <a:buFont typeface="Wingdings" panose="05000000000000000000" pitchFamily="2" charset="2"/>
              <a:buChar char="ü"/>
            </a:pPr>
            <a:r>
              <a:rPr sz="2800" b="1" spc="-5" dirty="0" err="1" smtClean="0">
                <a:effectLst>
                  <a:outerShdw blurRad="38100" dist="38100" dir="2700000" algn="tl">
                    <a:srgbClr val="000000">
                      <a:alpha val="43137"/>
                    </a:srgbClr>
                  </a:outerShdw>
                </a:effectLst>
                <a:latin typeface="Arial"/>
                <a:cs typeface="Arial"/>
              </a:rPr>
              <a:t>Una</a:t>
            </a:r>
            <a:r>
              <a:rPr sz="2800" b="1" spc="-5" dirty="0" smtClean="0">
                <a:effectLst>
                  <a:outerShdw blurRad="38100" dist="38100" dir="2700000" algn="tl">
                    <a:srgbClr val="000000">
                      <a:alpha val="43137"/>
                    </a:srgbClr>
                  </a:outerShdw>
                </a:effectLst>
                <a:latin typeface="Arial"/>
                <a:cs typeface="Arial"/>
              </a:rPr>
              <a:t> </a:t>
            </a:r>
            <a:r>
              <a:rPr sz="2800" b="1" spc="-5" dirty="0">
                <a:effectLst>
                  <a:outerShdw blurRad="38100" dist="38100" dir="2700000" algn="tl">
                    <a:srgbClr val="000000">
                      <a:alpha val="43137"/>
                    </a:srgbClr>
                  </a:outerShdw>
                </a:effectLst>
                <a:latin typeface="Arial"/>
                <a:cs typeface="Arial"/>
              </a:rPr>
              <a:t>vez se encuentre tendido </a:t>
            </a:r>
            <a:r>
              <a:rPr sz="2800" b="1" dirty="0">
                <a:effectLst>
                  <a:outerShdw blurRad="38100" dist="38100" dir="2700000" algn="tl">
                    <a:srgbClr val="000000">
                      <a:alpha val="43137"/>
                    </a:srgbClr>
                  </a:outerShdw>
                </a:effectLst>
                <a:latin typeface="Arial"/>
                <a:cs typeface="Arial"/>
              </a:rPr>
              <a:t>el </a:t>
            </a:r>
            <a:r>
              <a:rPr sz="2800" b="1" spc="-5" dirty="0">
                <a:effectLst>
                  <a:outerShdw blurRad="38100" dist="38100" dir="2700000" algn="tl">
                    <a:srgbClr val="000000">
                      <a:alpha val="43137"/>
                    </a:srgbClr>
                  </a:outerShdw>
                </a:effectLst>
                <a:latin typeface="Arial"/>
                <a:cs typeface="Arial"/>
              </a:rPr>
              <a:t>cable, </a:t>
            </a:r>
            <a:r>
              <a:rPr sz="2800" b="1" dirty="0">
                <a:effectLst>
                  <a:outerShdw blurRad="38100" dist="38100" dir="2700000" algn="tl">
                    <a:srgbClr val="000000">
                      <a:alpha val="43137"/>
                    </a:srgbClr>
                  </a:outerShdw>
                </a:effectLst>
                <a:latin typeface="Arial"/>
                <a:cs typeface="Arial"/>
              </a:rPr>
              <a:t>se </a:t>
            </a:r>
            <a:r>
              <a:rPr sz="2800" b="1" spc="-5" dirty="0">
                <a:effectLst>
                  <a:outerShdw blurRad="38100" dist="38100" dir="2700000" algn="tl">
                    <a:srgbClr val="000000">
                      <a:alpha val="43137"/>
                    </a:srgbClr>
                  </a:outerShdw>
                </a:effectLst>
                <a:latin typeface="Arial"/>
                <a:cs typeface="Arial"/>
              </a:rPr>
              <a:t>deben realizar las siguientes </a:t>
            </a:r>
            <a:r>
              <a:rPr sz="2800" b="1" spc="-375" dirty="0">
                <a:effectLst>
                  <a:outerShdw blurRad="38100" dist="38100" dir="2700000" algn="tl">
                    <a:srgbClr val="000000">
                      <a:alpha val="43137"/>
                    </a:srgbClr>
                  </a:outerShdw>
                </a:effectLst>
                <a:latin typeface="Arial"/>
                <a:cs typeface="Arial"/>
              </a:rPr>
              <a:t> </a:t>
            </a:r>
            <a:r>
              <a:rPr sz="2800" b="1" dirty="0" err="1">
                <a:effectLst>
                  <a:outerShdw blurRad="38100" dist="38100" dir="2700000" algn="tl">
                    <a:srgbClr val="000000">
                      <a:alpha val="43137"/>
                    </a:srgbClr>
                  </a:outerShdw>
                </a:effectLst>
                <a:latin typeface="Arial"/>
                <a:cs typeface="Arial"/>
              </a:rPr>
              <a:t>pruebas</a:t>
            </a:r>
            <a:r>
              <a:rPr sz="2800" b="1" dirty="0" smtClean="0">
                <a:effectLst>
                  <a:outerShdw blurRad="38100" dist="38100" dir="2700000" algn="tl">
                    <a:srgbClr val="000000">
                      <a:alpha val="43137"/>
                    </a:srgbClr>
                  </a:outerShdw>
                </a:effectLst>
                <a:latin typeface="Arial"/>
                <a:cs typeface="Arial"/>
              </a:rPr>
              <a:t>:</a:t>
            </a:r>
            <a:endParaRPr lang="es-AR" sz="2800" b="1" dirty="0" smtClean="0">
              <a:effectLst>
                <a:outerShdw blurRad="38100" dist="38100" dir="2700000" algn="tl">
                  <a:srgbClr val="000000">
                    <a:alpha val="43137"/>
                  </a:srgbClr>
                </a:outerShdw>
              </a:effectLst>
              <a:latin typeface="Arial"/>
              <a:cs typeface="Arial"/>
            </a:endParaRPr>
          </a:p>
          <a:p>
            <a:pPr marL="12700" marR="5080" algn="just">
              <a:lnSpc>
                <a:spcPct val="143900"/>
              </a:lnSpc>
              <a:spcBef>
                <a:spcPts val="810"/>
              </a:spcBef>
            </a:pPr>
            <a:r>
              <a:rPr sz="2800" b="1" spc="5" dirty="0" smtClean="0">
                <a:effectLst>
                  <a:outerShdw blurRad="38100" dist="38100" dir="2700000" algn="tl">
                    <a:srgbClr val="000000">
                      <a:alpha val="43137"/>
                    </a:srgbClr>
                  </a:outerShdw>
                </a:effectLst>
                <a:latin typeface="Arial"/>
                <a:cs typeface="Arial"/>
              </a:rPr>
              <a:t> </a:t>
            </a:r>
            <a:endParaRPr lang="es-AR" sz="2800" b="1" spc="5" dirty="0" smtClean="0">
              <a:effectLst>
                <a:outerShdw blurRad="38100" dist="38100" dir="2700000" algn="tl">
                  <a:srgbClr val="000000">
                    <a:alpha val="43137"/>
                  </a:srgbClr>
                </a:outerShdw>
              </a:effectLst>
              <a:latin typeface="Arial"/>
              <a:cs typeface="Arial"/>
            </a:endParaRPr>
          </a:p>
          <a:p>
            <a:pPr marL="1270000" marR="5080" lvl="2" indent="-342900" algn="just">
              <a:lnSpc>
                <a:spcPct val="143900"/>
              </a:lnSpc>
              <a:spcBef>
                <a:spcPts val="810"/>
              </a:spcBef>
              <a:buFont typeface="Wingdings" panose="05000000000000000000" pitchFamily="2" charset="2"/>
              <a:buChar char="ü"/>
            </a:pPr>
            <a:r>
              <a:rPr sz="2800" b="1" spc="-5" dirty="0" err="1" smtClean="0">
                <a:solidFill>
                  <a:srgbClr val="00B050"/>
                </a:solidFill>
                <a:latin typeface="Arial"/>
                <a:cs typeface="Arial"/>
              </a:rPr>
              <a:t>verificación</a:t>
            </a:r>
            <a:r>
              <a:rPr sz="2800" b="1" dirty="0" smtClean="0">
                <a:solidFill>
                  <a:srgbClr val="00B050"/>
                </a:solidFill>
                <a:latin typeface="Arial"/>
                <a:cs typeface="Arial"/>
              </a:rPr>
              <a:t> </a:t>
            </a:r>
            <a:r>
              <a:rPr sz="2800" b="1" spc="-5" dirty="0" err="1" smtClean="0">
                <a:solidFill>
                  <a:srgbClr val="00B050"/>
                </a:solidFill>
                <a:latin typeface="Arial"/>
                <a:cs typeface="Arial"/>
              </a:rPr>
              <a:t>mecánica</a:t>
            </a:r>
            <a:r>
              <a:rPr sz="2800" b="1" dirty="0" smtClean="0">
                <a:solidFill>
                  <a:srgbClr val="00B050"/>
                </a:solidFill>
                <a:latin typeface="Arial"/>
                <a:cs typeface="Arial"/>
              </a:rPr>
              <a:t> de</a:t>
            </a:r>
            <a:r>
              <a:rPr sz="2800" b="1" spc="5" dirty="0" smtClean="0">
                <a:solidFill>
                  <a:srgbClr val="00B050"/>
                </a:solidFill>
                <a:latin typeface="Arial"/>
                <a:cs typeface="Arial"/>
              </a:rPr>
              <a:t> </a:t>
            </a:r>
            <a:r>
              <a:rPr sz="2800" b="1" spc="-5" dirty="0" err="1" smtClean="0">
                <a:solidFill>
                  <a:srgbClr val="00B050"/>
                </a:solidFill>
                <a:latin typeface="Arial"/>
                <a:cs typeface="Arial"/>
              </a:rPr>
              <a:t>conexiones</a:t>
            </a:r>
            <a:r>
              <a:rPr sz="2800" b="1" dirty="0" smtClean="0">
                <a:solidFill>
                  <a:srgbClr val="00B050"/>
                </a:solidFill>
                <a:latin typeface="Arial"/>
                <a:cs typeface="Arial"/>
              </a:rPr>
              <a:t> y</a:t>
            </a:r>
            <a:r>
              <a:rPr sz="2800" b="1" spc="5" dirty="0" smtClean="0">
                <a:solidFill>
                  <a:srgbClr val="00B050"/>
                </a:solidFill>
                <a:latin typeface="Arial"/>
                <a:cs typeface="Arial"/>
              </a:rPr>
              <a:t> </a:t>
            </a:r>
            <a:r>
              <a:rPr lang="es-AR" sz="2800" b="1" spc="5" dirty="0" smtClean="0">
                <a:solidFill>
                  <a:srgbClr val="00B050"/>
                </a:solidFill>
                <a:latin typeface="Arial"/>
                <a:cs typeface="Arial"/>
              </a:rPr>
              <a:t/>
            </a:r>
            <a:br>
              <a:rPr lang="es-AR" sz="2800" b="1" spc="5" dirty="0" smtClean="0">
                <a:solidFill>
                  <a:srgbClr val="00B050"/>
                </a:solidFill>
                <a:latin typeface="Arial"/>
                <a:cs typeface="Arial"/>
              </a:rPr>
            </a:br>
            <a:endParaRPr lang="es-AR" sz="2800" b="1" spc="5" dirty="0" smtClean="0">
              <a:solidFill>
                <a:srgbClr val="00B050"/>
              </a:solidFill>
              <a:latin typeface="Arial"/>
              <a:cs typeface="Arial"/>
            </a:endParaRPr>
          </a:p>
          <a:p>
            <a:pPr marL="1270000" marR="5080" lvl="2" indent="-342900" algn="just">
              <a:lnSpc>
                <a:spcPct val="143900"/>
              </a:lnSpc>
              <a:spcBef>
                <a:spcPts val="810"/>
              </a:spcBef>
              <a:buFont typeface="Wingdings" panose="05000000000000000000" pitchFamily="2" charset="2"/>
              <a:buChar char="ü"/>
            </a:pPr>
            <a:r>
              <a:rPr sz="2800" b="1" dirty="0" err="1" smtClean="0">
                <a:solidFill>
                  <a:srgbClr val="00B050"/>
                </a:solidFill>
                <a:latin typeface="Arial"/>
                <a:cs typeface="Arial"/>
              </a:rPr>
              <a:t>continuidad</a:t>
            </a:r>
            <a:r>
              <a:rPr sz="2800" b="1" spc="5" dirty="0" smtClean="0">
                <a:solidFill>
                  <a:srgbClr val="00B050"/>
                </a:solidFill>
                <a:latin typeface="Arial"/>
                <a:cs typeface="Arial"/>
              </a:rPr>
              <a:t> </a:t>
            </a:r>
            <a:r>
              <a:rPr sz="2800" b="1" dirty="0">
                <a:solidFill>
                  <a:srgbClr val="00B050"/>
                </a:solidFill>
                <a:latin typeface="Arial"/>
                <a:cs typeface="Arial"/>
              </a:rPr>
              <a:t>del </a:t>
            </a:r>
            <a:r>
              <a:rPr sz="2800" b="1" spc="5" dirty="0">
                <a:solidFill>
                  <a:srgbClr val="00B050"/>
                </a:solidFill>
                <a:latin typeface="Arial"/>
                <a:cs typeface="Arial"/>
              </a:rPr>
              <a:t> </a:t>
            </a:r>
            <a:r>
              <a:rPr sz="2800" b="1" spc="-5" dirty="0">
                <a:solidFill>
                  <a:srgbClr val="00B050"/>
                </a:solidFill>
                <a:latin typeface="Arial"/>
                <a:cs typeface="Arial"/>
              </a:rPr>
              <a:t>conductor.</a:t>
            </a:r>
            <a:endParaRPr sz="2800" b="1" dirty="0">
              <a:solidFill>
                <a:srgbClr val="00B050"/>
              </a:solidFill>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629</TotalTime>
  <Words>15983</Words>
  <Application>Microsoft Office PowerPoint</Application>
  <PresentationFormat>Personalizado</PresentationFormat>
  <Paragraphs>2530</Paragraphs>
  <Slides>76</Slides>
  <Notes>59</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76</vt:i4>
      </vt:variant>
    </vt:vector>
  </HeadingPairs>
  <TitlesOfParts>
    <vt:vector size="83" baseType="lpstr">
      <vt:lpstr>Courier New</vt:lpstr>
      <vt:lpstr>Tahoma</vt:lpstr>
      <vt:lpstr>Calibri</vt:lpstr>
      <vt:lpstr>Symbol</vt:lpstr>
      <vt:lpstr>Wingdings</vt:lpstr>
      <vt:lpstr>Arial</vt:lpstr>
      <vt:lpstr>Office Theme</vt:lpstr>
      <vt:lpstr>Curso de Operación y Mantenimiento de  Subestaciones Eléctricas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Mayte</dc:creator>
  <cp:lastModifiedBy>Cuenta Microsoft</cp:lastModifiedBy>
  <cp:revision>112</cp:revision>
  <dcterms:created xsi:type="dcterms:W3CDTF">2021-08-11T20:33:37Z</dcterms:created>
  <dcterms:modified xsi:type="dcterms:W3CDTF">2021-08-16T22:17:32Z</dcterms:modified>
</cp:coreProperties>
</file>